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BADA-EDBF-4D5F-9B7B-66E8606831A3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E6C72-5F20-4C33-8F7B-80D7AED6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6C72-5F20-4C33-8F7B-80D7AED634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C063-33DE-4CFC-8A90-AA7CC8155AE2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7E80-7234-45D3-9E45-31DF73453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72066" y="621508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s1.1zoom.ru/big7/588/Vector_Graphics_Holidays_37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Рекомендации по новогоднему оформлению предприятий торговли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Отдел потребительской сферы администрации МО Кавказский район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rgov-2023\Desktop\izobrazhenie-belyx-snezhinok-na-sinem-fon-s-gradien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Световое оформление муниципального образования Кавказский район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900618" cy="55721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Рекомендуется </a:t>
            </a:r>
            <a:r>
              <a:rPr lang="ru-RU" dirty="0" smtClean="0">
                <a:solidFill>
                  <a:schemeClr val="bg1"/>
                </a:solidFill>
              </a:rPr>
              <a:t>подчеркивать: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форму здания(в том числе по карнизу)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ходные группы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-витрины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при оформлении использовать гирлянды: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u="sng" dirty="0" smtClean="0">
                <a:solidFill>
                  <a:schemeClr val="bg1"/>
                </a:solidFill>
              </a:rPr>
              <a:t>рекомендуется использовать несочетающиеся между собой элементы, а также сочетать между собой более 3 цветов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luckclub.ru/images/luckclub/2020/11/1543776249_img_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643206" cy="2571768"/>
          </a:xfrm>
          <a:prstGeom prst="rect">
            <a:avLst/>
          </a:prstGeom>
          <a:noFill/>
        </p:spPr>
      </p:pic>
      <p:pic>
        <p:nvPicPr>
          <p:cNvPr id="3076" name="Picture 4" descr="https://bestcube.space/wp-content/uploads/image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857628"/>
            <a:ext cx="2643174" cy="2542095"/>
          </a:xfrm>
          <a:prstGeom prst="rect">
            <a:avLst/>
          </a:prstGeom>
          <a:noFill/>
        </p:spPr>
      </p:pic>
      <p:pic>
        <p:nvPicPr>
          <p:cNvPr id="3078" name="Picture 6" descr="https://almode.ru/uploads/posts/2021-12/1640417079_4-almode-ru-p-novogodnee-ukrashenie-vkhodnoi-gruppi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876"/>
            <a:ext cx="2676833" cy="1785950"/>
          </a:xfrm>
          <a:prstGeom prst="rect">
            <a:avLst/>
          </a:prstGeom>
          <a:noFill/>
        </p:spPr>
      </p:pic>
      <p:pic>
        <p:nvPicPr>
          <p:cNvPr id="3080" name="Picture 8" descr="https://f.otzyv.ru/f/06/09/7830/13817/1704131914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876"/>
            <a:ext cx="2676618" cy="1785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rgov-2023\Desktop\izobrazhenie-belyx-snezhinok-na-sinem-fon-s-gradien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Примеры светового оформления фасадов: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по выступающим элементам здания балконам, стенам и под карнизными пространствами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363" name="Picture 3" descr="C:\Users\Torgov-2023\Desktop\4_3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85992"/>
            <a:ext cx="3929090" cy="3071834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ydo/4394505/2a0000017c9c526418119f3b9e455c4bc68b/diplo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571900" cy="2423965"/>
          </a:xfrm>
          <a:prstGeom prst="rect">
            <a:avLst/>
          </a:prstGeom>
          <a:noFill/>
        </p:spPr>
      </p:pic>
      <p:sp>
        <p:nvSpPr>
          <p:cNvPr id="4" name="AutoShape 4" descr="https://images.prom.ua/3417530418_w640_h640_ulichnaya-girlyanda-bahro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ages.prom.ua/3417530418_w640_h640_ulichnaya-girlyanda-bahro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static.pleer.ru/i/gp/970/303/norm.jpg?1667463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6"/>
            <a:ext cx="3548034" cy="2339555"/>
          </a:xfrm>
          <a:prstGeom prst="rect">
            <a:avLst/>
          </a:prstGeom>
          <a:noFill/>
        </p:spPr>
      </p:pic>
      <p:sp>
        <p:nvSpPr>
          <p:cNvPr id="5126" name="AutoShape 6" descr="https://1.bp.blogspot.com/-d1ks5xZgwZY/X9DR5q0XpsI/AAAAAAABAs4/vQqMeVfk-hYQnqu2fAtuWxHehh7JT0fQwCLcBGAsYHQ/s2852/santa-%25D0%25B4%25D0%25B5%25D0%25B4%2B%25D0%25BC%25D0%25BE%25D1%2580%25D0%25BE%25D0%25B7-DoV%2B%252828%25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1.bp.blogspot.com/-d1ks5xZgwZY/X9DR5q0XpsI/AAAAAAABAs4/vQqMeVfk-hYQnqu2fAtuWxHehh7JT0fQwCLcBGAsYHQ/s2852/santa-%25D0%25B4%25D0%25B5%25D0%25B4%2B%25D0%25BC%25D0%25BE%25D1%2580%25D0%25BE%25D0%25B7-DoV%2B%252828%25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1.bp.blogspot.com/-d1ks5xZgwZY/X9DR5q0XpsI/AAAAAAABAs4/vQqMeVfk-hYQnqu2fAtuWxHehh7JT0fQwCLcBGAsYHQ/s2852/santa-%25D0%25B4%25D0%25B5%25D0%25B4%2B%25D0%25BC%25D0%25BE%25D1%2580%25D0%25BE%25D0%25B7-DoV%2B%252828%25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1.bp.blogspot.com/-d1ks5xZgwZY/X9DR5q0XpsI/AAAAAAABAs4/vQqMeVfk-hYQnqu2fAtuWxHehh7JT0fQwCLcBGAsYHQ/s2852/santa-%25D0%25B4%25D0%25B5%25D0%25B4%2B%25D0%25BC%25D0%25BE%25D1%2580%25D0%25BE%25D0%25B7-DoV%2B%252828%25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8" name="Picture 18" descr="https://static.tildacdn.com/tild3266-3830-4035-b664-303132356265/Vector_Santa_Cla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500570"/>
            <a:ext cx="260303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Цветовые решения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При декорировании фасада рекомендуется использовать: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светильники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банты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елочные игрушки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Ленты из искусственных еловых веток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Не рекомендуется: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мишура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дождик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6000768"/>
            <a:ext cx="557213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Сочетать более трех цветов при оформлении не рекомендуется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4" name="Picture 6" descr="https://green-masters.ru/images/dekor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rgov-2023\Desktop\izobrazhenie-belyx-snezhinok-na-sinem-fon-s-gradien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4143404" cy="47259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Приветствуется: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размещение малых архитектурных форм при входных группах, не создающих препятствия для движения граждан;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размещение экспозиций под/за оконным пространством;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ветви деревьев можно украсить небьющимися елочными шарами без подсветки и не наносящие вреда растительности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s://s2.best-wallpaper.net/wallpaper/2560x1600/1810/Tree-many-red-balls-decoration-holiday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643438" cy="2571768"/>
          </a:xfrm>
          <a:prstGeom prst="rect">
            <a:avLst/>
          </a:prstGeom>
          <a:noFill/>
        </p:spPr>
      </p:pic>
      <p:pic>
        <p:nvPicPr>
          <p:cNvPr id="17414" name="Picture 6" descr="https://mediabrest.by/editor_files/images/images/98515-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4045582" cy="2692268"/>
          </a:xfrm>
          <a:prstGeom prst="rect">
            <a:avLst/>
          </a:prstGeom>
          <a:noFill/>
        </p:spPr>
      </p:pic>
      <p:pic>
        <p:nvPicPr>
          <p:cNvPr id="17416" name="Picture 8" descr="https://remosnov.ru/wp-content/uploads/3/5/b/35b8dbd83e55a05c413d2f93feed137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rgov-2023\Desktop\izobrazhenie-belyx-snezhinok-na-sinem-fon-s-gradien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31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71451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Не рекомендуется!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- </a:t>
            </a:r>
            <a:r>
              <a:rPr lang="ru-RU" sz="2700" dirty="0" smtClean="0">
                <a:solidFill>
                  <a:schemeClr val="bg1"/>
                </a:solidFill>
              </a:rPr>
              <a:t>различные оттенки гирлянд;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- хаотичное размещение;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- не сочетающиеся между собой элементы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6" name="Picture 4" descr="https://kalhir.ru/wp-content/uploads/2021/11/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4840257" cy="3630193"/>
          </a:xfrm>
          <a:prstGeom prst="rect">
            <a:avLst/>
          </a:prstGeom>
          <a:noFill/>
        </p:spPr>
      </p:pic>
      <p:pic>
        <p:nvPicPr>
          <p:cNvPr id="18438" name="Picture 6" descr="https://elkasvet.ru/image/catalog/category/412f5b4dffd821c99925f8f34b2666f48d222b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286380" y="2071678"/>
            <a:ext cx="3329436" cy="2014510"/>
          </a:xfrm>
          <a:prstGeom prst="rect">
            <a:avLst/>
          </a:prstGeom>
          <a:noFill/>
        </p:spPr>
      </p:pic>
      <p:pic>
        <p:nvPicPr>
          <p:cNvPr id="18440" name="Picture 8" descr="https://usb-tronic.ru/image/cache/data/Bakhroma-dlya-ulitsy/girljand%D0%B0-ul-color-490-800x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86256"/>
            <a:ext cx="3348003" cy="218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95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Световое оформление муниципального образования Кавказский район</vt:lpstr>
      <vt:lpstr>Примеры светового оформления фасадов:  по выступающим элементам здания балконам, стенам и под карнизными пространствами</vt:lpstr>
      <vt:lpstr>Цветовые решения При декорировании фасада рекомендуется использовать:</vt:lpstr>
      <vt:lpstr>Приветствуется: - размещение малых архитектурных форм при входных группах, не создающих препятствия для движения граждан; - размещение экспозиций под/за оконным пространством; - ветви деревьев можно украсить небьющимися елочными шарами без подсветки и не наносящие вреда растительности  </vt:lpstr>
      <vt:lpstr>Не рекомендуется! - различные оттенки гирлянд; - хаотичное размещение; - не сочетающиеся между собой элементы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Torgov-2023</dc:creator>
  <cp:lastModifiedBy>Torgov-2023</cp:lastModifiedBy>
  <cp:revision>67</cp:revision>
  <dcterms:created xsi:type="dcterms:W3CDTF">2023-11-17T07:09:07Z</dcterms:created>
  <dcterms:modified xsi:type="dcterms:W3CDTF">2023-11-24T08:28:41Z</dcterms:modified>
</cp:coreProperties>
</file>