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-32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88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19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3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55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55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90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62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0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9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0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92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F1C8C-8011-4728-A1B5-A3C95C56D531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D0B8-FC7E-4808-B501-7A32278D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6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5441" y="364718"/>
            <a:ext cx="9144000" cy="36773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chemeClr val="accent2"/>
                </a:solidFill>
              </a:rPr>
              <a:t>Инструкция по заполнению договора</a:t>
            </a:r>
            <a:endParaRPr lang="ru-RU" sz="3000" b="1" dirty="0">
              <a:solidFill>
                <a:schemeClr val="accent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390" y="706425"/>
            <a:ext cx="7068923" cy="411580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821576" y="2932611"/>
            <a:ext cx="6229433" cy="3265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21577" y="3259182"/>
            <a:ext cx="6229433" cy="3592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302532" y="3689322"/>
            <a:ext cx="1528354" cy="2590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61660" y="4019314"/>
            <a:ext cx="1462130" cy="2351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747895" y="5089592"/>
            <a:ext cx="2481227" cy="1133244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Указывается документ на основании которого действует подписант (Устав/положение, приказ, доверенность)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endCxn id="20" idx="1"/>
          </p:cNvCxnSpPr>
          <p:nvPr/>
        </p:nvCxnSpPr>
        <p:spPr>
          <a:xfrm>
            <a:off x="7612926" y="3900873"/>
            <a:ext cx="1406993" cy="14529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9019919" y="4877031"/>
            <a:ext cx="2481226" cy="953588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Указывается должность лица уполномоченного подписывать документы от предприятия и его ФИО полностью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3174" y="873076"/>
            <a:ext cx="2262913" cy="14020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Указывается полное наименование предприятия (без сокращений) с организационно правовой формой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3174" y="4681602"/>
            <a:ext cx="2262913" cy="1428199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Указывается ИНН, ОГРН, КПП предприятия исходя из данных указанных в ЕГРЮЛ.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(в случае если у предприятия несколько КПП необходимо прислать скан подтверждающего документа) 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endCxn id="16" idx="0"/>
          </p:cNvCxnSpPr>
          <p:nvPr/>
        </p:nvCxnSpPr>
        <p:spPr>
          <a:xfrm flipH="1">
            <a:off x="1774631" y="3618411"/>
            <a:ext cx="1046946" cy="10631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endCxn id="8" idx="2"/>
          </p:cNvCxnSpPr>
          <p:nvPr/>
        </p:nvCxnSpPr>
        <p:spPr>
          <a:xfrm flipH="1" flipV="1">
            <a:off x="1774631" y="2275156"/>
            <a:ext cx="1046946" cy="6574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21" idx="2"/>
            <a:endCxn id="24" idx="0"/>
          </p:cNvCxnSpPr>
          <p:nvPr/>
        </p:nvCxnSpPr>
        <p:spPr>
          <a:xfrm>
            <a:off x="5292725" y="4254447"/>
            <a:ext cx="695784" cy="8351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4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615441" y="364718"/>
            <a:ext cx="9144000" cy="49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chemeClr val="accent2"/>
                </a:solidFill>
              </a:rPr>
              <a:t>Инструкция по заполнению договора</a:t>
            </a:r>
            <a:endParaRPr lang="ru-RU" sz="3000" b="1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5441" y="1161241"/>
            <a:ext cx="3104148" cy="2418347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chemeClr val="tx1"/>
                </a:solidFill>
              </a:rPr>
              <a:t>Указываются данные предприятия в соответствии с ЕГРЮЛ: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</a:rPr>
              <a:t>Указывается полное наименование </a:t>
            </a:r>
            <a:r>
              <a:rPr lang="ru-RU" sz="1000" dirty="0" smtClean="0">
                <a:solidFill>
                  <a:schemeClr val="tx1"/>
                </a:solidFill>
              </a:rPr>
              <a:t>предприятия включая правовую форму </a:t>
            </a:r>
            <a:r>
              <a:rPr lang="ru-RU" sz="1000" dirty="0">
                <a:solidFill>
                  <a:schemeClr val="tx1"/>
                </a:solidFill>
              </a:rPr>
              <a:t>(без сокращений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</a:rPr>
              <a:t>Каткое наименование предприятия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</a:rPr>
              <a:t>Физический адрес нахождения предприятия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</a:rPr>
              <a:t>Юридический адрес предприятия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</a:rPr>
              <a:t>Банковские реквизиты: расчетный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счет, корреспондентский счет, наименование банка, БИК  </a:t>
            </a:r>
            <a:r>
              <a:rPr lang="ru-RU" sz="1000" dirty="0">
                <a:solidFill>
                  <a:schemeClr val="tx1"/>
                </a:solidFill>
              </a:rPr>
              <a:t>(другие необходимые реквизиты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</a:rPr>
              <a:t>КПП, ИНН, ОГРН - предприятия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1"/>
            <a:endCxn id="6" idx="3"/>
          </p:cNvCxnSpPr>
          <p:nvPr/>
        </p:nvCxnSpPr>
        <p:spPr>
          <a:xfrm flipH="1">
            <a:off x="4719589" y="2331119"/>
            <a:ext cx="1209113" cy="392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12" idx="1"/>
            <a:endCxn id="15" idx="3"/>
          </p:cNvCxnSpPr>
          <p:nvPr/>
        </p:nvCxnSpPr>
        <p:spPr>
          <a:xfrm flipH="1" flipV="1">
            <a:off x="4719589" y="4379302"/>
            <a:ext cx="1209113" cy="1479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615441" y="3786746"/>
            <a:ext cx="3104148" cy="1185111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Указывается ФИО и должность лиц(а) с которым будет производиться  взаимодействие по вопросам учебного процесса и его контакты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stCxn id="16" idx="1"/>
            <a:endCxn id="19" idx="3"/>
          </p:cNvCxnSpPr>
          <p:nvPr/>
        </p:nvCxnSpPr>
        <p:spPr>
          <a:xfrm flipH="1" flipV="1">
            <a:off x="4731422" y="6033837"/>
            <a:ext cx="1197280" cy="1572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15441" y="5582653"/>
            <a:ext cx="3115981" cy="902368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Указывается: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Должность подписанта.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ФИО подписанта.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Проставляется печать организации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484" y="1015139"/>
            <a:ext cx="4492622" cy="546988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928702" y="1167063"/>
            <a:ext cx="4644186" cy="2328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28702" y="3839384"/>
            <a:ext cx="4644186" cy="13757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928702" y="5897105"/>
            <a:ext cx="4644186" cy="5879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95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615441" y="364718"/>
            <a:ext cx="9144000" cy="49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chemeClr val="accent2"/>
                </a:solidFill>
              </a:rPr>
              <a:t>Инструкция по заполнению договора</a:t>
            </a:r>
            <a:endParaRPr lang="ru-RU" sz="3000" b="1" dirty="0">
              <a:solidFill>
                <a:schemeClr val="accent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1675" y="2072590"/>
            <a:ext cx="3070746" cy="12692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Указываются данные сотрудников которых предприятие направляет на обучение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9" idx="3"/>
            <a:endCxn id="8" idx="1"/>
          </p:cNvCxnSpPr>
          <p:nvPr/>
        </p:nvCxnSpPr>
        <p:spPr>
          <a:xfrm>
            <a:off x="3582421" y="2707211"/>
            <a:ext cx="406799" cy="837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11675" y="5257279"/>
            <a:ext cx="3070746" cy="112846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Указывается: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Должность подписанта.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ФИО подписанта.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Проставляется печать организации</a:t>
            </a:r>
          </a:p>
        </p:txBody>
      </p:sp>
      <p:cxnSp>
        <p:nvCxnSpPr>
          <p:cNvPr id="16" name="Прямая соединительная линия 15"/>
          <p:cNvCxnSpPr>
            <a:stCxn id="14" idx="3"/>
            <a:endCxn id="13" idx="1"/>
          </p:cNvCxnSpPr>
          <p:nvPr/>
        </p:nvCxnSpPr>
        <p:spPr>
          <a:xfrm>
            <a:off x="3582421" y="5821514"/>
            <a:ext cx="406799" cy="1044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015" y="1714752"/>
            <a:ext cx="7579343" cy="44380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989220" y="2538484"/>
            <a:ext cx="7543138" cy="5049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89220" y="5610386"/>
            <a:ext cx="5038543" cy="6311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703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180</Words>
  <Application>Microsoft Office PowerPoint</Application>
  <PresentationFormat>Произвольный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Инструкция по заполнению договора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по заполнению договора</dc:title>
  <dc:creator>Илюхина Ксения Юрьевна</dc:creator>
  <cp:lastModifiedBy>Жибуль Светлана Сергеевна</cp:lastModifiedBy>
  <cp:revision>16</cp:revision>
  <dcterms:created xsi:type="dcterms:W3CDTF">2020-11-03T12:43:52Z</dcterms:created>
  <dcterms:modified xsi:type="dcterms:W3CDTF">2021-01-27T11:24:18Z</dcterms:modified>
</cp:coreProperties>
</file>