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3D6A65-5DDD-40E0-BE31-069B9F19AC0E}" type="datetimeFigureOut">
              <a:rPr lang="ru-RU" smtClean="0"/>
              <a:t>16.04.2013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A6BC9-C45F-48EE-8E76-4AA85A7542E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A6BC9-C45F-48EE-8E76-4AA85A7542EE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046851" y="858900"/>
            <a:ext cx="2876550" cy="714375"/>
          </a:xfrm>
          <a:custGeom>
            <a:avLst/>
            <a:gdLst>
              <a:gd name="connsiteX0" fmla="*/ 2870072 w 2876550"/>
              <a:gd name="connsiteY0" fmla="*/ 0 h 714375"/>
              <a:gd name="connsiteX1" fmla="*/ 2870072 w 2876550"/>
              <a:gd name="connsiteY1" fmla="*/ 0 h 714375"/>
              <a:gd name="connsiteX2" fmla="*/ 2748915 w 2876550"/>
              <a:gd name="connsiteY2" fmla="*/ 20066 h 714375"/>
              <a:gd name="connsiteX3" fmla="*/ 2625597 w 2876550"/>
              <a:gd name="connsiteY3" fmla="*/ 42291 h 714375"/>
              <a:gd name="connsiteX4" fmla="*/ 2500121 w 2876550"/>
              <a:gd name="connsiteY4" fmla="*/ 66929 h 714375"/>
              <a:gd name="connsiteX5" fmla="*/ 2370455 w 2876550"/>
              <a:gd name="connsiteY5" fmla="*/ 91440 h 714375"/>
              <a:gd name="connsiteX6" fmla="*/ 2238629 w 2876550"/>
              <a:gd name="connsiteY6" fmla="*/ 120523 h 714375"/>
              <a:gd name="connsiteX7" fmla="*/ 2102611 w 2876550"/>
              <a:gd name="connsiteY7" fmla="*/ 149479 h 714375"/>
              <a:gd name="connsiteX8" fmla="*/ 1964435 w 2876550"/>
              <a:gd name="connsiteY8" fmla="*/ 183007 h 714375"/>
              <a:gd name="connsiteX9" fmla="*/ 1821942 w 2876550"/>
              <a:gd name="connsiteY9" fmla="*/ 216535 h 714375"/>
              <a:gd name="connsiteX10" fmla="*/ 1564767 w 2876550"/>
              <a:gd name="connsiteY10" fmla="*/ 281177 h 714375"/>
              <a:gd name="connsiteX11" fmla="*/ 1313815 w 2876550"/>
              <a:gd name="connsiteY11" fmla="*/ 339216 h 714375"/>
              <a:gd name="connsiteX12" fmla="*/ 1073530 w 2876550"/>
              <a:gd name="connsiteY12" fmla="*/ 392811 h 714375"/>
              <a:gd name="connsiteX13" fmla="*/ 841882 w 2876550"/>
              <a:gd name="connsiteY13" fmla="*/ 444246 h 714375"/>
              <a:gd name="connsiteX14" fmla="*/ 620776 w 2876550"/>
              <a:gd name="connsiteY14" fmla="*/ 488823 h 714375"/>
              <a:gd name="connsiteX15" fmla="*/ 406019 w 2876550"/>
              <a:gd name="connsiteY15" fmla="*/ 529082 h 714375"/>
              <a:gd name="connsiteX16" fmla="*/ 199770 w 2876550"/>
              <a:gd name="connsiteY16" fmla="*/ 566927 h 714375"/>
              <a:gd name="connsiteX17" fmla="*/ 0 w 2876550"/>
              <a:gd name="connsiteY17" fmla="*/ 600456 h 714375"/>
              <a:gd name="connsiteX18" fmla="*/ 138176 w 2876550"/>
              <a:gd name="connsiteY18" fmla="*/ 620522 h 714375"/>
              <a:gd name="connsiteX19" fmla="*/ 270002 w 2876550"/>
              <a:gd name="connsiteY19" fmla="*/ 638429 h 714375"/>
              <a:gd name="connsiteX20" fmla="*/ 397509 w 2876550"/>
              <a:gd name="connsiteY20" fmla="*/ 654050 h 714375"/>
              <a:gd name="connsiteX21" fmla="*/ 522985 w 2876550"/>
              <a:gd name="connsiteY21" fmla="*/ 667385 h 714375"/>
              <a:gd name="connsiteX22" fmla="*/ 644143 w 2876550"/>
              <a:gd name="connsiteY22" fmla="*/ 680847 h 714375"/>
              <a:gd name="connsiteX23" fmla="*/ 761110 w 2876550"/>
              <a:gd name="connsiteY23" fmla="*/ 689737 h 714375"/>
              <a:gd name="connsiteX24" fmla="*/ 873759 w 2876550"/>
              <a:gd name="connsiteY24" fmla="*/ 698627 h 714375"/>
              <a:gd name="connsiteX25" fmla="*/ 984250 w 2876550"/>
              <a:gd name="connsiteY25" fmla="*/ 705358 h 714375"/>
              <a:gd name="connsiteX26" fmla="*/ 1092707 w 2876550"/>
              <a:gd name="connsiteY26" fmla="*/ 709802 h 714375"/>
              <a:gd name="connsiteX27" fmla="*/ 1196847 w 2876550"/>
              <a:gd name="connsiteY27" fmla="*/ 712088 h 714375"/>
              <a:gd name="connsiteX28" fmla="*/ 1296796 w 2876550"/>
              <a:gd name="connsiteY28" fmla="*/ 714375 h 714375"/>
              <a:gd name="connsiteX29" fmla="*/ 1394586 w 2876550"/>
              <a:gd name="connsiteY29" fmla="*/ 714375 h 714375"/>
              <a:gd name="connsiteX30" fmla="*/ 1490344 w 2876550"/>
              <a:gd name="connsiteY30" fmla="*/ 712088 h 714375"/>
              <a:gd name="connsiteX31" fmla="*/ 1583817 w 2876550"/>
              <a:gd name="connsiteY31" fmla="*/ 709802 h 714375"/>
              <a:gd name="connsiteX32" fmla="*/ 1673097 w 2876550"/>
              <a:gd name="connsiteY32" fmla="*/ 705358 h 714375"/>
              <a:gd name="connsiteX33" fmla="*/ 1760346 w 2876550"/>
              <a:gd name="connsiteY33" fmla="*/ 698627 h 714375"/>
              <a:gd name="connsiteX34" fmla="*/ 1843278 w 2876550"/>
              <a:gd name="connsiteY34" fmla="*/ 692023 h 714375"/>
              <a:gd name="connsiteX35" fmla="*/ 1926081 w 2876550"/>
              <a:gd name="connsiteY35" fmla="*/ 683006 h 714375"/>
              <a:gd name="connsiteX36" fmla="*/ 2004821 w 2876550"/>
              <a:gd name="connsiteY36" fmla="*/ 671957 h 714375"/>
              <a:gd name="connsiteX37" fmla="*/ 2083434 w 2876550"/>
              <a:gd name="connsiteY37" fmla="*/ 660781 h 714375"/>
              <a:gd name="connsiteX38" fmla="*/ 2157856 w 2876550"/>
              <a:gd name="connsiteY38" fmla="*/ 647319 h 714375"/>
              <a:gd name="connsiteX39" fmla="*/ 2232279 w 2876550"/>
              <a:gd name="connsiteY39" fmla="*/ 633984 h 714375"/>
              <a:gd name="connsiteX40" fmla="*/ 2302509 w 2876550"/>
              <a:gd name="connsiteY40" fmla="*/ 618363 h 714375"/>
              <a:gd name="connsiteX41" fmla="*/ 2372614 w 2876550"/>
              <a:gd name="connsiteY41" fmla="*/ 602741 h 714375"/>
              <a:gd name="connsiteX42" fmla="*/ 2440685 w 2876550"/>
              <a:gd name="connsiteY42" fmla="*/ 584835 h 714375"/>
              <a:gd name="connsiteX43" fmla="*/ 2506598 w 2876550"/>
              <a:gd name="connsiteY43" fmla="*/ 566927 h 714375"/>
              <a:gd name="connsiteX44" fmla="*/ 2570353 w 2876550"/>
              <a:gd name="connsiteY44" fmla="*/ 546862 h 714375"/>
              <a:gd name="connsiteX45" fmla="*/ 2634106 w 2876550"/>
              <a:gd name="connsiteY45" fmla="*/ 526796 h 714375"/>
              <a:gd name="connsiteX46" fmla="*/ 2755265 w 2876550"/>
              <a:gd name="connsiteY46" fmla="*/ 482091 h 714375"/>
              <a:gd name="connsiteX47" fmla="*/ 2872231 w 2876550"/>
              <a:gd name="connsiteY47" fmla="*/ 435229 h 714375"/>
              <a:gd name="connsiteX48" fmla="*/ 2876550 w 2876550"/>
              <a:gd name="connsiteY48" fmla="*/ 433070 h 714375"/>
              <a:gd name="connsiteX49" fmla="*/ 2876550 w 2876550"/>
              <a:gd name="connsiteY49" fmla="*/ 0 h 714375"/>
              <a:gd name="connsiteX50" fmla="*/ 2870072 w 2876550"/>
              <a:gd name="connsiteY50" fmla="*/ 0 h 714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2876550" h="714375">
                <a:moveTo>
                  <a:pt x="2870072" y="0"/>
                </a:moveTo>
                <a:lnTo>
                  <a:pt x="2870072" y="0"/>
                </a:lnTo>
                <a:lnTo>
                  <a:pt x="2748915" y="20066"/>
                </a:lnTo>
                <a:lnTo>
                  <a:pt x="2625597" y="42291"/>
                </a:lnTo>
                <a:lnTo>
                  <a:pt x="2500121" y="66929"/>
                </a:lnTo>
                <a:lnTo>
                  <a:pt x="2370455" y="91440"/>
                </a:lnTo>
                <a:lnTo>
                  <a:pt x="2238629" y="120523"/>
                </a:lnTo>
                <a:lnTo>
                  <a:pt x="2102611" y="149479"/>
                </a:lnTo>
                <a:lnTo>
                  <a:pt x="1964435" y="183007"/>
                </a:lnTo>
                <a:lnTo>
                  <a:pt x="1821942" y="216535"/>
                </a:lnTo>
                <a:lnTo>
                  <a:pt x="1564767" y="281177"/>
                </a:lnTo>
                <a:lnTo>
                  <a:pt x="1313815" y="339216"/>
                </a:lnTo>
                <a:lnTo>
                  <a:pt x="1073530" y="392811"/>
                </a:lnTo>
                <a:lnTo>
                  <a:pt x="841882" y="444246"/>
                </a:lnTo>
                <a:lnTo>
                  <a:pt x="620776" y="488823"/>
                </a:lnTo>
                <a:lnTo>
                  <a:pt x="406019" y="529082"/>
                </a:lnTo>
                <a:lnTo>
                  <a:pt x="199770" y="566927"/>
                </a:lnTo>
                <a:lnTo>
                  <a:pt x="0" y="600456"/>
                </a:lnTo>
                <a:lnTo>
                  <a:pt x="138176" y="620522"/>
                </a:lnTo>
                <a:lnTo>
                  <a:pt x="270002" y="638429"/>
                </a:lnTo>
                <a:lnTo>
                  <a:pt x="397509" y="654050"/>
                </a:lnTo>
                <a:lnTo>
                  <a:pt x="522985" y="667385"/>
                </a:lnTo>
                <a:lnTo>
                  <a:pt x="644143" y="680847"/>
                </a:lnTo>
                <a:lnTo>
                  <a:pt x="761110" y="689737"/>
                </a:lnTo>
                <a:lnTo>
                  <a:pt x="873759" y="698627"/>
                </a:lnTo>
                <a:lnTo>
                  <a:pt x="984250" y="705358"/>
                </a:lnTo>
                <a:lnTo>
                  <a:pt x="1092707" y="709802"/>
                </a:lnTo>
                <a:lnTo>
                  <a:pt x="1196847" y="712088"/>
                </a:lnTo>
                <a:lnTo>
                  <a:pt x="1296796" y="714375"/>
                </a:lnTo>
                <a:lnTo>
                  <a:pt x="1394586" y="714375"/>
                </a:lnTo>
                <a:lnTo>
                  <a:pt x="1490344" y="712088"/>
                </a:lnTo>
                <a:lnTo>
                  <a:pt x="1583817" y="709802"/>
                </a:lnTo>
                <a:lnTo>
                  <a:pt x="1673097" y="705358"/>
                </a:lnTo>
                <a:lnTo>
                  <a:pt x="1760346" y="698627"/>
                </a:lnTo>
                <a:lnTo>
                  <a:pt x="1843278" y="692023"/>
                </a:lnTo>
                <a:lnTo>
                  <a:pt x="1926081" y="683006"/>
                </a:lnTo>
                <a:lnTo>
                  <a:pt x="2004821" y="671957"/>
                </a:lnTo>
                <a:lnTo>
                  <a:pt x="2083434" y="660781"/>
                </a:lnTo>
                <a:lnTo>
                  <a:pt x="2157856" y="647319"/>
                </a:lnTo>
                <a:lnTo>
                  <a:pt x="2232279" y="633984"/>
                </a:lnTo>
                <a:lnTo>
                  <a:pt x="2302509" y="618363"/>
                </a:lnTo>
                <a:lnTo>
                  <a:pt x="2372614" y="602741"/>
                </a:lnTo>
                <a:lnTo>
                  <a:pt x="2440685" y="584835"/>
                </a:lnTo>
                <a:lnTo>
                  <a:pt x="2506598" y="566927"/>
                </a:lnTo>
                <a:lnTo>
                  <a:pt x="2570353" y="546862"/>
                </a:lnTo>
                <a:lnTo>
                  <a:pt x="2634106" y="526796"/>
                </a:lnTo>
                <a:lnTo>
                  <a:pt x="2755265" y="482091"/>
                </a:lnTo>
                <a:lnTo>
                  <a:pt x="2872231" y="435229"/>
                </a:lnTo>
                <a:lnTo>
                  <a:pt x="2876550" y="433070"/>
                </a:lnTo>
                <a:lnTo>
                  <a:pt x="2876550" y="0"/>
                </a:lnTo>
                <a:lnTo>
                  <a:pt x="2870072" y="0"/>
                </a:lnTo>
              </a:path>
            </a:pathLst>
          </a:custGeom>
          <a:solidFill>
            <a:srgbClr val="EEF8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619375" y="731901"/>
            <a:ext cx="5543550" cy="849248"/>
          </a:xfrm>
          <a:custGeom>
            <a:avLst/>
            <a:gdLst>
              <a:gd name="connsiteX0" fmla="*/ 5543550 w 5543550"/>
              <a:gd name="connsiteY0" fmla="*/ 795781 h 849248"/>
              <a:gd name="connsiteX1" fmla="*/ 5543550 w 5543550"/>
              <a:gd name="connsiteY1" fmla="*/ 795781 h 849248"/>
              <a:gd name="connsiteX2" fmla="*/ 5422392 w 5543550"/>
              <a:gd name="connsiteY2" fmla="*/ 780160 h 849248"/>
              <a:gd name="connsiteX3" fmla="*/ 5297043 w 5543550"/>
              <a:gd name="connsiteY3" fmla="*/ 764540 h 849248"/>
              <a:gd name="connsiteX4" fmla="*/ 5035550 w 5543550"/>
              <a:gd name="connsiteY4" fmla="*/ 726693 h 849248"/>
              <a:gd name="connsiteX5" fmla="*/ 4759197 w 5543550"/>
              <a:gd name="connsiteY5" fmla="*/ 679831 h 849248"/>
              <a:gd name="connsiteX6" fmla="*/ 4467986 w 5543550"/>
              <a:gd name="connsiteY6" fmla="*/ 628523 h 849248"/>
              <a:gd name="connsiteX7" fmla="*/ 4159757 w 5543550"/>
              <a:gd name="connsiteY7" fmla="*/ 566165 h 849248"/>
              <a:gd name="connsiteX8" fmla="*/ 3834510 w 5543550"/>
              <a:gd name="connsiteY8" fmla="*/ 497077 h 849248"/>
              <a:gd name="connsiteX9" fmla="*/ 3492372 w 5543550"/>
              <a:gd name="connsiteY9" fmla="*/ 416813 h 849248"/>
              <a:gd name="connsiteX10" fmla="*/ 3131058 w 5543550"/>
              <a:gd name="connsiteY10" fmla="*/ 329818 h 849248"/>
              <a:gd name="connsiteX11" fmla="*/ 2988564 w 5543550"/>
              <a:gd name="connsiteY11" fmla="*/ 296418 h 849248"/>
              <a:gd name="connsiteX12" fmla="*/ 2850388 w 5543550"/>
              <a:gd name="connsiteY12" fmla="*/ 263016 h 849248"/>
              <a:gd name="connsiteX13" fmla="*/ 2716529 w 5543550"/>
              <a:gd name="connsiteY13" fmla="*/ 234060 h 849248"/>
              <a:gd name="connsiteX14" fmla="*/ 2582545 w 5543550"/>
              <a:gd name="connsiteY14" fmla="*/ 204977 h 849248"/>
              <a:gd name="connsiteX15" fmla="*/ 2452878 w 5543550"/>
              <a:gd name="connsiteY15" fmla="*/ 180466 h 849248"/>
              <a:gd name="connsiteX16" fmla="*/ 2327528 w 5543550"/>
              <a:gd name="connsiteY16" fmla="*/ 155956 h 849248"/>
              <a:gd name="connsiteX17" fmla="*/ 2204211 w 5543550"/>
              <a:gd name="connsiteY17" fmla="*/ 133731 h 849248"/>
              <a:gd name="connsiteX18" fmla="*/ 2083053 w 5543550"/>
              <a:gd name="connsiteY18" fmla="*/ 113665 h 849248"/>
              <a:gd name="connsiteX19" fmla="*/ 1966214 w 5543550"/>
              <a:gd name="connsiteY19" fmla="*/ 95757 h 849248"/>
              <a:gd name="connsiteX20" fmla="*/ 1849246 w 5543550"/>
              <a:gd name="connsiteY20" fmla="*/ 80136 h 849248"/>
              <a:gd name="connsiteX21" fmla="*/ 1628266 w 5543550"/>
              <a:gd name="connsiteY21" fmla="*/ 51180 h 849248"/>
              <a:gd name="connsiteX22" fmla="*/ 1417828 w 5543550"/>
              <a:gd name="connsiteY22" fmla="*/ 31115 h 849248"/>
              <a:gd name="connsiteX23" fmla="*/ 1220089 w 5543550"/>
              <a:gd name="connsiteY23" fmla="*/ 15493 h 849248"/>
              <a:gd name="connsiteX24" fmla="*/ 1030859 w 5543550"/>
              <a:gd name="connsiteY24" fmla="*/ 4444 h 849248"/>
              <a:gd name="connsiteX25" fmla="*/ 852423 w 5543550"/>
              <a:gd name="connsiteY25" fmla="*/ 0 h 849248"/>
              <a:gd name="connsiteX26" fmla="*/ 684403 w 5543550"/>
              <a:gd name="connsiteY26" fmla="*/ 0 h 849248"/>
              <a:gd name="connsiteX27" fmla="*/ 527176 w 5543550"/>
              <a:gd name="connsiteY27" fmla="*/ 4444 h 849248"/>
              <a:gd name="connsiteX28" fmla="*/ 380492 w 5543550"/>
              <a:gd name="connsiteY28" fmla="*/ 11048 h 849248"/>
              <a:gd name="connsiteX29" fmla="*/ 244475 w 5543550"/>
              <a:gd name="connsiteY29" fmla="*/ 22225 h 849248"/>
              <a:gd name="connsiteX30" fmla="*/ 116967 w 5543550"/>
              <a:gd name="connsiteY30" fmla="*/ 35559 h 849248"/>
              <a:gd name="connsiteX31" fmla="*/ 0 w 5543550"/>
              <a:gd name="connsiteY31" fmla="*/ 53466 h 849248"/>
              <a:gd name="connsiteX32" fmla="*/ 163702 w 5543550"/>
              <a:gd name="connsiteY32" fmla="*/ 73532 h 849248"/>
              <a:gd name="connsiteX33" fmla="*/ 333755 w 5543550"/>
              <a:gd name="connsiteY33" fmla="*/ 95757 h 849248"/>
              <a:gd name="connsiteX34" fmla="*/ 510158 w 5543550"/>
              <a:gd name="connsiteY34" fmla="*/ 124713 h 849248"/>
              <a:gd name="connsiteX35" fmla="*/ 692911 w 5543550"/>
              <a:gd name="connsiteY35" fmla="*/ 155956 h 849248"/>
              <a:gd name="connsiteX36" fmla="*/ 882141 w 5543550"/>
              <a:gd name="connsiteY36" fmla="*/ 193929 h 849248"/>
              <a:gd name="connsiteX37" fmla="*/ 1077721 w 5543550"/>
              <a:gd name="connsiteY37" fmla="*/ 234060 h 849248"/>
              <a:gd name="connsiteX38" fmla="*/ 1281684 w 5543550"/>
              <a:gd name="connsiteY38" fmla="*/ 278637 h 849248"/>
              <a:gd name="connsiteX39" fmla="*/ 1490090 w 5543550"/>
              <a:gd name="connsiteY39" fmla="*/ 329818 h 849248"/>
              <a:gd name="connsiteX40" fmla="*/ 1866265 w 5543550"/>
              <a:gd name="connsiteY40" fmla="*/ 421259 h 849248"/>
              <a:gd name="connsiteX41" fmla="*/ 2223389 w 5543550"/>
              <a:gd name="connsiteY41" fmla="*/ 501523 h 849248"/>
              <a:gd name="connsiteX42" fmla="*/ 2559177 w 5543550"/>
              <a:gd name="connsiteY42" fmla="*/ 575056 h 849248"/>
              <a:gd name="connsiteX43" fmla="*/ 2722879 w 5543550"/>
              <a:gd name="connsiteY43" fmla="*/ 606298 h 849248"/>
              <a:gd name="connsiteX44" fmla="*/ 2878073 w 5543550"/>
              <a:gd name="connsiteY44" fmla="*/ 637540 h 849248"/>
              <a:gd name="connsiteX45" fmla="*/ 3031109 w 5543550"/>
              <a:gd name="connsiteY45" fmla="*/ 666495 h 849248"/>
              <a:gd name="connsiteX46" fmla="*/ 3179826 w 5543550"/>
              <a:gd name="connsiteY46" fmla="*/ 691006 h 849248"/>
              <a:gd name="connsiteX47" fmla="*/ 3324478 w 5543550"/>
              <a:gd name="connsiteY47" fmla="*/ 715518 h 849248"/>
              <a:gd name="connsiteX48" fmla="*/ 3464686 w 5543550"/>
              <a:gd name="connsiteY48" fmla="*/ 737743 h 849248"/>
              <a:gd name="connsiteX49" fmla="*/ 3600703 w 5543550"/>
              <a:gd name="connsiteY49" fmla="*/ 755649 h 849248"/>
              <a:gd name="connsiteX50" fmla="*/ 3732529 w 5543550"/>
              <a:gd name="connsiteY50" fmla="*/ 773429 h 849248"/>
              <a:gd name="connsiteX51" fmla="*/ 3860038 w 5543550"/>
              <a:gd name="connsiteY51" fmla="*/ 789051 h 849248"/>
              <a:gd name="connsiteX52" fmla="*/ 3985514 w 5543550"/>
              <a:gd name="connsiteY52" fmla="*/ 804671 h 849248"/>
              <a:gd name="connsiteX53" fmla="*/ 4106671 w 5543550"/>
              <a:gd name="connsiteY53" fmla="*/ 815848 h 849248"/>
              <a:gd name="connsiteX54" fmla="*/ 4223511 w 5543550"/>
              <a:gd name="connsiteY54" fmla="*/ 824737 h 849248"/>
              <a:gd name="connsiteX55" fmla="*/ 4336160 w 5543550"/>
              <a:gd name="connsiteY55" fmla="*/ 833627 h 849248"/>
              <a:gd name="connsiteX56" fmla="*/ 4446778 w 5543550"/>
              <a:gd name="connsiteY56" fmla="*/ 840359 h 849248"/>
              <a:gd name="connsiteX57" fmla="*/ 4555108 w 5543550"/>
              <a:gd name="connsiteY57" fmla="*/ 844804 h 849248"/>
              <a:gd name="connsiteX58" fmla="*/ 4659248 w 5543550"/>
              <a:gd name="connsiteY58" fmla="*/ 849248 h 849248"/>
              <a:gd name="connsiteX59" fmla="*/ 4759197 w 5543550"/>
              <a:gd name="connsiteY59" fmla="*/ 849248 h 849248"/>
              <a:gd name="connsiteX60" fmla="*/ 4856988 w 5543550"/>
              <a:gd name="connsiteY60" fmla="*/ 849248 h 849248"/>
              <a:gd name="connsiteX61" fmla="*/ 4952618 w 5543550"/>
              <a:gd name="connsiteY61" fmla="*/ 846962 h 849248"/>
              <a:gd name="connsiteX62" fmla="*/ 5044058 w 5543550"/>
              <a:gd name="connsiteY62" fmla="*/ 844804 h 849248"/>
              <a:gd name="connsiteX63" fmla="*/ 5133340 w 5543550"/>
              <a:gd name="connsiteY63" fmla="*/ 840359 h 849248"/>
              <a:gd name="connsiteX64" fmla="*/ 5220461 w 5543550"/>
              <a:gd name="connsiteY64" fmla="*/ 833627 h 849248"/>
              <a:gd name="connsiteX65" fmla="*/ 5305425 w 5543550"/>
              <a:gd name="connsiteY65" fmla="*/ 824737 h 849248"/>
              <a:gd name="connsiteX66" fmla="*/ 5386196 w 5543550"/>
              <a:gd name="connsiteY66" fmla="*/ 815848 h 849248"/>
              <a:gd name="connsiteX67" fmla="*/ 5466968 w 5543550"/>
              <a:gd name="connsiteY67" fmla="*/ 806957 h 849248"/>
              <a:gd name="connsiteX68" fmla="*/ 5543550 w 5543550"/>
              <a:gd name="connsiteY68" fmla="*/ 795781 h 849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5543550" h="849248">
                <a:moveTo>
                  <a:pt x="5543550" y="795781"/>
                </a:moveTo>
                <a:lnTo>
                  <a:pt x="5543550" y="795781"/>
                </a:lnTo>
                <a:lnTo>
                  <a:pt x="5422392" y="780160"/>
                </a:lnTo>
                <a:lnTo>
                  <a:pt x="5297043" y="764540"/>
                </a:lnTo>
                <a:lnTo>
                  <a:pt x="5035550" y="726693"/>
                </a:lnTo>
                <a:lnTo>
                  <a:pt x="4759197" y="679831"/>
                </a:lnTo>
                <a:lnTo>
                  <a:pt x="4467986" y="628523"/>
                </a:lnTo>
                <a:lnTo>
                  <a:pt x="4159757" y="566165"/>
                </a:lnTo>
                <a:lnTo>
                  <a:pt x="3834510" y="497077"/>
                </a:lnTo>
                <a:lnTo>
                  <a:pt x="3492372" y="416813"/>
                </a:lnTo>
                <a:lnTo>
                  <a:pt x="3131058" y="329818"/>
                </a:lnTo>
                <a:lnTo>
                  <a:pt x="2988564" y="296418"/>
                </a:lnTo>
                <a:lnTo>
                  <a:pt x="2850388" y="263016"/>
                </a:lnTo>
                <a:lnTo>
                  <a:pt x="2716529" y="234060"/>
                </a:lnTo>
                <a:lnTo>
                  <a:pt x="2582545" y="204977"/>
                </a:lnTo>
                <a:lnTo>
                  <a:pt x="2452878" y="180466"/>
                </a:lnTo>
                <a:lnTo>
                  <a:pt x="2327528" y="155956"/>
                </a:lnTo>
                <a:lnTo>
                  <a:pt x="2204211" y="133731"/>
                </a:lnTo>
                <a:lnTo>
                  <a:pt x="2083053" y="113665"/>
                </a:lnTo>
                <a:lnTo>
                  <a:pt x="1966214" y="95757"/>
                </a:lnTo>
                <a:lnTo>
                  <a:pt x="1849246" y="80136"/>
                </a:lnTo>
                <a:lnTo>
                  <a:pt x="1628266" y="51180"/>
                </a:lnTo>
                <a:lnTo>
                  <a:pt x="1417828" y="31115"/>
                </a:lnTo>
                <a:lnTo>
                  <a:pt x="1220089" y="15493"/>
                </a:lnTo>
                <a:lnTo>
                  <a:pt x="1030859" y="4444"/>
                </a:lnTo>
                <a:lnTo>
                  <a:pt x="852423" y="0"/>
                </a:lnTo>
                <a:lnTo>
                  <a:pt x="684403" y="0"/>
                </a:lnTo>
                <a:lnTo>
                  <a:pt x="527176" y="4444"/>
                </a:lnTo>
                <a:lnTo>
                  <a:pt x="380492" y="11048"/>
                </a:lnTo>
                <a:lnTo>
                  <a:pt x="244475" y="22225"/>
                </a:lnTo>
                <a:lnTo>
                  <a:pt x="116967" y="35559"/>
                </a:lnTo>
                <a:lnTo>
                  <a:pt x="0" y="53466"/>
                </a:lnTo>
                <a:lnTo>
                  <a:pt x="163702" y="73532"/>
                </a:lnTo>
                <a:lnTo>
                  <a:pt x="333755" y="95757"/>
                </a:lnTo>
                <a:lnTo>
                  <a:pt x="510158" y="124713"/>
                </a:lnTo>
                <a:lnTo>
                  <a:pt x="692911" y="155956"/>
                </a:lnTo>
                <a:lnTo>
                  <a:pt x="882141" y="193929"/>
                </a:lnTo>
                <a:lnTo>
                  <a:pt x="1077721" y="234060"/>
                </a:lnTo>
                <a:lnTo>
                  <a:pt x="1281684" y="278637"/>
                </a:lnTo>
                <a:lnTo>
                  <a:pt x="1490090" y="329818"/>
                </a:lnTo>
                <a:lnTo>
                  <a:pt x="1866265" y="421259"/>
                </a:lnTo>
                <a:lnTo>
                  <a:pt x="2223389" y="501523"/>
                </a:lnTo>
                <a:lnTo>
                  <a:pt x="2559177" y="575056"/>
                </a:lnTo>
                <a:lnTo>
                  <a:pt x="2722879" y="606298"/>
                </a:lnTo>
                <a:lnTo>
                  <a:pt x="2878073" y="637540"/>
                </a:lnTo>
                <a:lnTo>
                  <a:pt x="3031109" y="666495"/>
                </a:lnTo>
                <a:lnTo>
                  <a:pt x="3179826" y="691006"/>
                </a:lnTo>
                <a:lnTo>
                  <a:pt x="3324478" y="715518"/>
                </a:lnTo>
                <a:lnTo>
                  <a:pt x="3464686" y="737743"/>
                </a:lnTo>
                <a:lnTo>
                  <a:pt x="3600703" y="755649"/>
                </a:lnTo>
                <a:lnTo>
                  <a:pt x="3732529" y="773429"/>
                </a:lnTo>
                <a:lnTo>
                  <a:pt x="3860038" y="789051"/>
                </a:lnTo>
                <a:lnTo>
                  <a:pt x="3985514" y="804671"/>
                </a:lnTo>
                <a:lnTo>
                  <a:pt x="4106671" y="815848"/>
                </a:lnTo>
                <a:lnTo>
                  <a:pt x="4223511" y="824737"/>
                </a:lnTo>
                <a:lnTo>
                  <a:pt x="4336160" y="833627"/>
                </a:lnTo>
                <a:lnTo>
                  <a:pt x="4446778" y="840359"/>
                </a:lnTo>
                <a:lnTo>
                  <a:pt x="4555108" y="844804"/>
                </a:lnTo>
                <a:lnTo>
                  <a:pt x="4659248" y="849248"/>
                </a:lnTo>
                <a:lnTo>
                  <a:pt x="4759197" y="849248"/>
                </a:lnTo>
                <a:lnTo>
                  <a:pt x="4856988" y="849248"/>
                </a:lnTo>
                <a:lnTo>
                  <a:pt x="4952618" y="846962"/>
                </a:lnTo>
                <a:lnTo>
                  <a:pt x="5044058" y="844804"/>
                </a:lnTo>
                <a:lnTo>
                  <a:pt x="5133340" y="840359"/>
                </a:lnTo>
                <a:lnTo>
                  <a:pt x="5220461" y="833627"/>
                </a:lnTo>
                <a:lnTo>
                  <a:pt x="5305425" y="824737"/>
                </a:lnTo>
                <a:lnTo>
                  <a:pt x="5386196" y="815848"/>
                </a:lnTo>
                <a:lnTo>
                  <a:pt x="5466968" y="806957"/>
                </a:lnTo>
                <a:lnTo>
                  <a:pt x="5543550" y="795781"/>
                </a:lnTo>
              </a:path>
            </a:pathLst>
          </a:custGeom>
          <a:solidFill>
            <a:srgbClr val="E8F5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822575" y="736600"/>
            <a:ext cx="5480050" cy="787400"/>
          </a:xfrm>
          <a:custGeom>
            <a:avLst/>
            <a:gdLst>
              <a:gd name="connsiteX0" fmla="*/ 6350 w 5480050"/>
              <a:gd name="connsiteY0" fmla="*/ 84455 h 787400"/>
              <a:gd name="connsiteX1" fmla="*/ 6350 w 5480050"/>
              <a:gd name="connsiteY1" fmla="*/ 84455 h 787400"/>
              <a:gd name="connsiteX2" fmla="*/ 25526 w 5480050"/>
              <a:gd name="connsiteY2" fmla="*/ 80010 h 787400"/>
              <a:gd name="connsiteX3" fmla="*/ 82930 w 5480050"/>
              <a:gd name="connsiteY3" fmla="*/ 68833 h 787400"/>
              <a:gd name="connsiteX4" fmla="*/ 180720 w 5480050"/>
              <a:gd name="connsiteY4" fmla="*/ 53212 h 787400"/>
              <a:gd name="connsiteX5" fmla="*/ 244475 w 5480050"/>
              <a:gd name="connsiteY5" fmla="*/ 44323 h 787400"/>
              <a:gd name="connsiteX6" fmla="*/ 318770 w 5480050"/>
              <a:gd name="connsiteY6" fmla="*/ 35433 h 787400"/>
              <a:gd name="connsiteX7" fmla="*/ 401701 w 5480050"/>
              <a:gd name="connsiteY7" fmla="*/ 28701 h 787400"/>
              <a:gd name="connsiteX8" fmla="*/ 497332 w 5480050"/>
              <a:gd name="connsiteY8" fmla="*/ 21970 h 787400"/>
              <a:gd name="connsiteX9" fmla="*/ 601598 w 5480050"/>
              <a:gd name="connsiteY9" fmla="*/ 15240 h 787400"/>
              <a:gd name="connsiteX10" fmla="*/ 718439 w 5480050"/>
              <a:gd name="connsiteY10" fmla="*/ 10794 h 787400"/>
              <a:gd name="connsiteX11" fmla="*/ 845946 w 5480050"/>
              <a:gd name="connsiteY11" fmla="*/ 8636 h 787400"/>
              <a:gd name="connsiteX12" fmla="*/ 984122 w 5480050"/>
              <a:gd name="connsiteY12" fmla="*/ 6350 h 787400"/>
              <a:gd name="connsiteX13" fmla="*/ 1132966 w 5480050"/>
              <a:gd name="connsiteY13" fmla="*/ 8636 h 787400"/>
              <a:gd name="connsiteX14" fmla="*/ 1292352 w 5480050"/>
              <a:gd name="connsiteY14" fmla="*/ 13080 h 787400"/>
              <a:gd name="connsiteX15" fmla="*/ 1464564 w 5480050"/>
              <a:gd name="connsiteY15" fmla="*/ 21970 h 787400"/>
              <a:gd name="connsiteX16" fmla="*/ 1647444 w 5480050"/>
              <a:gd name="connsiteY16" fmla="*/ 33147 h 787400"/>
              <a:gd name="connsiteX17" fmla="*/ 1840865 w 5480050"/>
              <a:gd name="connsiteY17" fmla="*/ 51054 h 787400"/>
              <a:gd name="connsiteX18" fmla="*/ 2046985 w 5480050"/>
              <a:gd name="connsiteY18" fmla="*/ 71119 h 787400"/>
              <a:gd name="connsiteX19" fmla="*/ 2265934 w 5480050"/>
              <a:gd name="connsiteY19" fmla="*/ 95630 h 787400"/>
              <a:gd name="connsiteX20" fmla="*/ 2495550 w 5480050"/>
              <a:gd name="connsiteY20" fmla="*/ 124713 h 787400"/>
              <a:gd name="connsiteX21" fmla="*/ 2737865 w 5480050"/>
              <a:gd name="connsiteY21" fmla="*/ 160400 h 787400"/>
              <a:gd name="connsiteX22" fmla="*/ 2990850 w 5480050"/>
              <a:gd name="connsiteY22" fmla="*/ 200533 h 787400"/>
              <a:gd name="connsiteX23" fmla="*/ 3256534 w 5480050"/>
              <a:gd name="connsiteY23" fmla="*/ 247522 h 787400"/>
              <a:gd name="connsiteX24" fmla="*/ 3535045 w 5480050"/>
              <a:gd name="connsiteY24" fmla="*/ 303275 h 787400"/>
              <a:gd name="connsiteX25" fmla="*/ 3826256 w 5480050"/>
              <a:gd name="connsiteY25" fmla="*/ 363600 h 787400"/>
              <a:gd name="connsiteX26" fmla="*/ 4130293 w 5480050"/>
              <a:gd name="connsiteY26" fmla="*/ 430530 h 787400"/>
              <a:gd name="connsiteX27" fmla="*/ 4447031 w 5480050"/>
              <a:gd name="connsiteY27" fmla="*/ 506475 h 787400"/>
              <a:gd name="connsiteX28" fmla="*/ 4776469 w 5480050"/>
              <a:gd name="connsiteY28" fmla="*/ 589025 h 787400"/>
              <a:gd name="connsiteX29" fmla="*/ 5118734 w 5480050"/>
              <a:gd name="connsiteY29" fmla="*/ 680592 h 787400"/>
              <a:gd name="connsiteX30" fmla="*/ 5473700 w 5480050"/>
              <a:gd name="connsiteY30" fmla="*/ 7810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480050" h="787400">
                <a:moveTo>
                  <a:pt x="6350" y="84455"/>
                </a:moveTo>
                <a:lnTo>
                  <a:pt x="6350" y="84455"/>
                </a:lnTo>
                <a:lnTo>
                  <a:pt x="25526" y="80010"/>
                </a:lnTo>
                <a:lnTo>
                  <a:pt x="82930" y="68833"/>
                </a:lnTo>
                <a:lnTo>
                  <a:pt x="180720" y="53212"/>
                </a:lnTo>
                <a:lnTo>
                  <a:pt x="244475" y="44323"/>
                </a:lnTo>
                <a:lnTo>
                  <a:pt x="318770" y="35433"/>
                </a:lnTo>
                <a:lnTo>
                  <a:pt x="401701" y="28701"/>
                </a:lnTo>
                <a:lnTo>
                  <a:pt x="497332" y="21970"/>
                </a:lnTo>
                <a:lnTo>
                  <a:pt x="601598" y="15240"/>
                </a:lnTo>
                <a:lnTo>
                  <a:pt x="718439" y="10794"/>
                </a:lnTo>
                <a:lnTo>
                  <a:pt x="845946" y="8636"/>
                </a:lnTo>
                <a:lnTo>
                  <a:pt x="984122" y="6350"/>
                </a:lnTo>
                <a:lnTo>
                  <a:pt x="1132966" y="8636"/>
                </a:lnTo>
                <a:lnTo>
                  <a:pt x="1292352" y="13080"/>
                </a:lnTo>
                <a:lnTo>
                  <a:pt x="1464564" y="21970"/>
                </a:lnTo>
                <a:lnTo>
                  <a:pt x="1647444" y="33147"/>
                </a:lnTo>
                <a:lnTo>
                  <a:pt x="1840865" y="51054"/>
                </a:lnTo>
                <a:lnTo>
                  <a:pt x="2046985" y="71119"/>
                </a:lnTo>
                <a:lnTo>
                  <a:pt x="2265934" y="95630"/>
                </a:lnTo>
                <a:lnTo>
                  <a:pt x="2495550" y="124713"/>
                </a:lnTo>
                <a:lnTo>
                  <a:pt x="2737865" y="160400"/>
                </a:lnTo>
                <a:lnTo>
                  <a:pt x="2990850" y="200533"/>
                </a:lnTo>
                <a:lnTo>
                  <a:pt x="3256534" y="247522"/>
                </a:lnTo>
                <a:lnTo>
                  <a:pt x="3535045" y="303275"/>
                </a:lnTo>
                <a:lnTo>
                  <a:pt x="3826256" y="363600"/>
                </a:lnTo>
                <a:lnTo>
                  <a:pt x="4130293" y="430530"/>
                </a:lnTo>
                <a:lnTo>
                  <a:pt x="4447031" y="506475"/>
                </a:lnTo>
                <a:lnTo>
                  <a:pt x="4776469" y="589025"/>
                </a:lnTo>
                <a:lnTo>
                  <a:pt x="5118734" y="680592"/>
                </a:lnTo>
                <a:lnTo>
                  <a:pt x="5473700" y="7810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602351" y="723900"/>
            <a:ext cx="3321050" cy="663575"/>
          </a:xfrm>
          <a:custGeom>
            <a:avLst/>
            <a:gdLst>
              <a:gd name="connsiteX0" fmla="*/ 6350 w 3321050"/>
              <a:gd name="connsiteY0" fmla="*/ 657225 h 663575"/>
              <a:gd name="connsiteX1" fmla="*/ 6350 w 3321050"/>
              <a:gd name="connsiteY1" fmla="*/ 657225 h 663575"/>
              <a:gd name="connsiteX2" fmla="*/ 101980 w 3321050"/>
              <a:gd name="connsiteY2" fmla="*/ 630427 h 663575"/>
              <a:gd name="connsiteX3" fmla="*/ 363473 w 3321050"/>
              <a:gd name="connsiteY3" fmla="*/ 561339 h 663575"/>
              <a:gd name="connsiteX4" fmla="*/ 544195 w 3321050"/>
              <a:gd name="connsiteY4" fmla="*/ 514603 h 663575"/>
              <a:gd name="connsiteX5" fmla="*/ 752602 w 3321050"/>
              <a:gd name="connsiteY5" fmla="*/ 463296 h 663575"/>
              <a:gd name="connsiteX6" fmla="*/ 984377 w 3321050"/>
              <a:gd name="connsiteY6" fmla="*/ 407542 h 663575"/>
              <a:gd name="connsiteX7" fmla="*/ 1233042 w 3321050"/>
              <a:gd name="connsiteY7" fmla="*/ 347344 h 663575"/>
              <a:gd name="connsiteX8" fmla="*/ 1496694 w 3321050"/>
              <a:gd name="connsiteY8" fmla="*/ 289433 h 663575"/>
              <a:gd name="connsiteX9" fmla="*/ 1766823 w 3321050"/>
              <a:gd name="connsiteY9" fmla="*/ 231521 h 663575"/>
              <a:gd name="connsiteX10" fmla="*/ 2043176 w 3321050"/>
              <a:gd name="connsiteY10" fmla="*/ 177927 h 663575"/>
              <a:gd name="connsiteX11" fmla="*/ 2317495 w 3321050"/>
              <a:gd name="connsiteY11" fmla="*/ 126746 h 663575"/>
              <a:gd name="connsiteX12" fmla="*/ 2453513 w 3321050"/>
              <a:gd name="connsiteY12" fmla="*/ 104394 h 663575"/>
              <a:gd name="connsiteX13" fmla="*/ 2585339 w 3321050"/>
              <a:gd name="connsiteY13" fmla="*/ 82169 h 663575"/>
              <a:gd name="connsiteX14" fmla="*/ 2717165 w 3321050"/>
              <a:gd name="connsiteY14" fmla="*/ 64262 h 663575"/>
              <a:gd name="connsiteX15" fmla="*/ 2844800 w 3321050"/>
              <a:gd name="connsiteY15" fmla="*/ 46481 h 663575"/>
              <a:gd name="connsiteX16" fmla="*/ 2970148 w 3321050"/>
              <a:gd name="connsiteY16" fmla="*/ 33147 h 663575"/>
              <a:gd name="connsiteX17" fmla="*/ 3089275 w 3321050"/>
              <a:gd name="connsiteY17" fmla="*/ 21970 h 663575"/>
              <a:gd name="connsiteX18" fmla="*/ 3204082 w 3321050"/>
              <a:gd name="connsiteY18" fmla="*/ 13080 h 663575"/>
              <a:gd name="connsiteX19" fmla="*/ 3314700 w 3321050"/>
              <a:gd name="connsiteY19" fmla="*/ 6350 h 6635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21050" h="663575">
                <a:moveTo>
                  <a:pt x="6350" y="657225"/>
                </a:moveTo>
                <a:lnTo>
                  <a:pt x="6350" y="657225"/>
                </a:lnTo>
                <a:lnTo>
                  <a:pt x="101980" y="630427"/>
                </a:lnTo>
                <a:lnTo>
                  <a:pt x="363473" y="561339"/>
                </a:lnTo>
                <a:lnTo>
                  <a:pt x="544195" y="514603"/>
                </a:lnTo>
                <a:lnTo>
                  <a:pt x="752602" y="463296"/>
                </a:lnTo>
                <a:lnTo>
                  <a:pt x="984377" y="407542"/>
                </a:lnTo>
                <a:lnTo>
                  <a:pt x="1233042" y="347344"/>
                </a:lnTo>
                <a:lnTo>
                  <a:pt x="1496694" y="289433"/>
                </a:lnTo>
                <a:lnTo>
                  <a:pt x="1766823" y="231521"/>
                </a:lnTo>
                <a:lnTo>
                  <a:pt x="2043176" y="177927"/>
                </a:lnTo>
                <a:lnTo>
                  <a:pt x="2317495" y="126746"/>
                </a:lnTo>
                <a:lnTo>
                  <a:pt x="2453513" y="104394"/>
                </a:lnTo>
                <a:lnTo>
                  <a:pt x="2585339" y="82169"/>
                </a:lnTo>
                <a:lnTo>
                  <a:pt x="2717165" y="64262"/>
                </a:lnTo>
                <a:lnTo>
                  <a:pt x="2844800" y="46481"/>
                </a:lnTo>
                <a:lnTo>
                  <a:pt x="2970148" y="33147"/>
                </a:lnTo>
                <a:lnTo>
                  <a:pt x="3089275" y="21970"/>
                </a:lnTo>
                <a:lnTo>
                  <a:pt x="3204082" y="13080"/>
                </a:lnTo>
                <a:lnTo>
                  <a:pt x="331470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11137" y="714375"/>
            <a:ext cx="8723312" cy="1330325"/>
          </a:xfrm>
          <a:custGeom>
            <a:avLst/>
            <a:gdLst>
              <a:gd name="connsiteX0" fmla="*/ 8718994 w 8723312"/>
              <a:gd name="connsiteY0" fmla="*/ 571372 h 1330325"/>
              <a:gd name="connsiteX1" fmla="*/ 8718994 w 8723312"/>
              <a:gd name="connsiteY1" fmla="*/ 571372 h 1330325"/>
              <a:gd name="connsiteX2" fmla="*/ 8638222 w 8723312"/>
              <a:gd name="connsiteY2" fmla="*/ 604900 h 1330325"/>
              <a:gd name="connsiteX3" fmla="*/ 8557323 w 8723312"/>
              <a:gd name="connsiteY3" fmla="*/ 636142 h 1330325"/>
              <a:gd name="connsiteX4" fmla="*/ 8472106 w 8723312"/>
              <a:gd name="connsiteY4" fmla="*/ 665099 h 1330325"/>
              <a:gd name="connsiteX5" fmla="*/ 8384857 w 8723312"/>
              <a:gd name="connsiteY5" fmla="*/ 691896 h 1330325"/>
              <a:gd name="connsiteX6" fmla="*/ 8295449 w 8723312"/>
              <a:gd name="connsiteY6" fmla="*/ 718692 h 1330325"/>
              <a:gd name="connsiteX7" fmla="*/ 8201850 w 8723312"/>
              <a:gd name="connsiteY7" fmla="*/ 743330 h 1330325"/>
              <a:gd name="connsiteX8" fmla="*/ 8105965 w 8723312"/>
              <a:gd name="connsiteY8" fmla="*/ 763397 h 1330325"/>
              <a:gd name="connsiteX9" fmla="*/ 8005889 w 8723312"/>
              <a:gd name="connsiteY9" fmla="*/ 783463 h 1330325"/>
              <a:gd name="connsiteX10" fmla="*/ 7901622 w 8723312"/>
              <a:gd name="connsiteY10" fmla="*/ 801369 h 1330325"/>
              <a:gd name="connsiteX11" fmla="*/ 7793037 w 8723312"/>
              <a:gd name="connsiteY11" fmla="*/ 814705 h 1330325"/>
              <a:gd name="connsiteX12" fmla="*/ 7680261 w 8723312"/>
              <a:gd name="connsiteY12" fmla="*/ 828166 h 1330325"/>
              <a:gd name="connsiteX13" fmla="*/ 7563167 w 8723312"/>
              <a:gd name="connsiteY13" fmla="*/ 837057 h 1330325"/>
              <a:gd name="connsiteX14" fmla="*/ 7441882 w 8723312"/>
              <a:gd name="connsiteY14" fmla="*/ 845947 h 1330325"/>
              <a:gd name="connsiteX15" fmla="*/ 7314120 w 8723312"/>
              <a:gd name="connsiteY15" fmla="*/ 850391 h 1330325"/>
              <a:gd name="connsiteX16" fmla="*/ 7182167 w 8723312"/>
              <a:gd name="connsiteY16" fmla="*/ 850391 h 1330325"/>
              <a:gd name="connsiteX17" fmla="*/ 7043737 w 8723312"/>
              <a:gd name="connsiteY17" fmla="*/ 848233 h 1330325"/>
              <a:gd name="connsiteX18" fmla="*/ 6899084 w 8723312"/>
              <a:gd name="connsiteY18" fmla="*/ 843788 h 1330325"/>
              <a:gd name="connsiteX19" fmla="*/ 6749986 w 8723312"/>
              <a:gd name="connsiteY19" fmla="*/ 837057 h 1330325"/>
              <a:gd name="connsiteX20" fmla="*/ 6594665 w 8723312"/>
              <a:gd name="connsiteY20" fmla="*/ 825880 h 1330325"/>
              <a:gd name="connsiteX21" fmla="*/ 6430708 w 8723312"/>
              <a:gd name="connsiteY21" fmla="*/ 810260 h 1330325"/>
              <a:gd name="connsiteX22" fmla="*/ 6260401 w 8723312"/>
              <a:gd name="connsiteY22" fmla="*/ 792352 h 1330325"/>
              <a:gd name="connsiteX23" fmla="*/ 6083744 w 8723312"/>
              <a:gd name="connsiteY23" fmla="*/ 770127 h 1330325"/>
              <a:gd name="connsiteX24" fmla="*/ 5900737 w 8723312"/>
              <a:gd name="connsiteY24" fmla="*/ 745489 h 1330325"/>
              <a:gd name="connsiteX25" fmla="*/ 5709094 w 8723312"/>
              <a:gd name="connsiteY25" fmla="*/ 716533 h 1330325"/>
              <a:gd name="connsiteX26" fmla="*/ 5509069 w 8723312"/>
              <a:gd name="connsiteY26" fmla="*/ 683005 h 1330325"/>
              <a:gd name="connsiteX27" fmla="*/ 5302567 w 8723312"/>
              <a:gd name="connsiteY27" fmla="*/ 645033 h 1330325"/>
              <a:gd name="connsiteX28" fmla="*/ 5085397 w 8723312"/>
              <a:gd name="connsiteY28" fmla="*/ 602614 h 1330325"/>
              <a:gd name="connsiteX29" fmla="*/ 4861877 w 8723312"/>
              <a:gd name="connsiteY29" fmla="*/ 558038 h 1330325"/>
              <a:gd name="connsiteX30" fmla="*/ 4627689 w 8723312"/>
              <a:gd name="connsiteY30" fmla="*/ 506730 h 1330325"/>
              <a:gd name="connsiteX31" fmla="*/ 4387151 w 8723312"/>
              <a:gd name="connsiteY31" fmla="*/ 453136 h 1330325"/>
              <a:gd name="connsiteX32" fmla="*/ 4136072 w 8723312"/>
              <a:gd name="connsiteY32" fmla="*/ 395097 h 1330325"/>
              <a:gd name="connsiteX33" fmla="*/ 3874198 w 8723312"/>
              <a:gd name="connsiteY33" fmla="*/ 330327 h 1330325"/>
              <a:gd name="connsiteX34" fmla="*/ 3614483 w 8723312"/>
              <a:gd name="connsiteY34" fmla="*/ 267842 h 1330325"/>
              <a:gd name="connsiteX35" fmla="*/ 3363277 w 8723312"/>
              <a:gd name="connsiteY35" fmla="*/ 214249 h 1330325"/>
              <a:gd name="connsiteX36" fmla="*/ 3122739 w 8723312"/>
              <a:gd name="connsiteY36" fmla="*/ 165227 h 1330325"/>
              <a:gd name="connsiteX37" fmla="*/ 2892869 w 8723312"/>
              <a:gd name="connsiteY37" fmla="*/ 124967 h 1330325"/>
              <a:gd name="connsiteX38" fmla="*/ 2673667 w 8723312"/>
              <a:gd name="connsiteY38" fmla="*/ 91566 h 1330325"/>
              <a:gd name="connsiteX39" fmla="*/ 2462847 w 8723312"/>
              <a:gd name="connsiteY39" fmla="*/ 62483 h 1330325"/>
              <a:gd name="connsiteX40" fmla="*/ 2262822 w 8723312"/>
              <a:gd name="connsiteY40" fmla="*/ 40131 h 1330325"/>
              <a:gd name="connsiteX41" fmla="*/ 2073338 w 8723312"/>
              <a:gd name="connsiteY41" fmla="*/ 22351 h 1330325"/>
              <a:gd name="connsiteX42" fmla="*/ 1890204 w 8723312"/>
              <a:gd name="connsiteY42" fmla="*/ 11176 h 1330325"/>
              <a:gd name="connsiteX43" fmla="*/ 1720024 w 8723312"/>
              <a:gd name="connsiteY43" fmla="*/ 2286 h 1330325"/>
              <a:gd name="connsiteX44" fmla="*/ 1556067 w 8723312"/>
              <a:gd name="connsiteY44" fmla="*/ 0 h 1330325"/>
              <a:gd name="connsiteX45" fmla="*/ 1402778 w 8723312"/>
              <a:gd name="connsiteY45" fmla="*/ 0 h 1330325"/>
              <a:gd name="connsiteX46" fmla="*/ 1257998 w 8723312"/>
              <a:gd name="connsiteY46" fmla="*/ 4444 h 1330325"/>
              <a:gd name="connsiteX47" fmla="*/ 1121854 w 8723312"/>
              <a:gd name="connsiteY47" fmla="*/ 11176 h 1330325"/>
              <a:gd name="connsiteX48" fmla="*/ 994092 w 8723312"/>
              <a:gd name="connsiteY48" fmla="*/ 22351 h 1330325"/>
              <a:gd name="connsiteX49" fmla="*/ 874890 w 8723312"/>
              <a:gd name="connsiteY49" fmla="*/ 33527 h 1330325"/>
              <a:gd name="connsiteX50" fmla="*/ 762063 w 8723312"/>
              <a:gd name="connsiteY50" fmla="*/ 49148 h 1330325"/>
              <a:gd name="connsiteX51" fmla="*/ 659891 w 8723312"/>
              <a:gd name="connsiteY51" fmla="*/ 64769 h 1330325"/>
              <a:gd name="connsiteX52" fmla="*/ 564095 w 8723312"/>
              <a:gd name="connsiteY52" fmla="*/ 82550 h 1330325"/>
              <a:gd name="connsiteX53" fmla="*/ 478955 w 8723312"/>
              <a:gd name="connsiteY53" fmla="*/ 102616 h 1330325"/>
              <a:gd name="connsiteX54" fmla="*/ 398068 w 8723312"/>
              <a:gd name="connsiteY54" fmla="*/ 120522 h 1330325"/>
              <a:gd name="connsiteX55" fmla="*/ 327812 w 8723312"/>
              <a:gd name="connsiteY55" fmla="*/ 140588 h 1330325"/>
              <a:gd name="connsiteX56" fmla="*/ 263956 w 8723312"/>
              <a:gd name="connsiteY56" fmla="*/ 160655 h 1330325"/>
              <a:gd name="connsiteX57" fmla="*/ 206476 w 8723312"/>
              <a:gd name="connsiteY57" fmla="*/ 178561 h 1330325"/>
              <a:gd name="connsiteX58" fmla="*/ 157518 w 8723312"/>
              <a:gd name="connsiteY58" fmla="*/ 196469 h 1330325"/>
              <a:gd name="connsiteX59" fmla="*/ 114947 w 8723312"/>
              <a:gd name="connsiteY59" fmla="*/ 214249 h 1330325"/>
              <a:gd name="connsiteX60" fmla="*/ 51092 w 8723312"/>
              <a:gd name="connsiteY60" fmla="*/ 241046 h 1330325"/>
              <a:gd name="connsiteX61" fmla="*/ 12776 w 8723312"/>
              <a:gd name="connsiteY61" fmla="*/ 261111 h 1330325"/>
              <a:gd name="connsiteX62" fmla="*/ 0 w 8723312"/>
              <a:gd name="connsiteY62" fmla="*/ 267842 h 1330325"/>
              <a:gd name="connsiteX63" fmla="*/ 0 w 8723312"/>
              <a:gd name="connsiteY63" fmla="*/ 1330325 h 1330325"/>
              <a:gd name="connsiteX64" fmla="*/ 8718994 w 8723312"/>
              <a:gd name="connsiteY64" fmla="*/ 1330325 h 1330325"/>
              <a:gd name="connsiteX65" fmla="*/ 8723312 w 8723312"/>
              <a:gd name="connsiteY65" fmla="*/ 1323594 h 1330325"/>
              <a:gd name="connsiteX66" fmla="*/ 8723312 w 8723312"/>
              <a:gd name="connsiteY66" fmla="*/ 569213 h 1330325"/>
              <a:gd name="connsiteX67" fmla="*/ 8718994 w 8723312"/>
              <a:gd name="connsiteY67" fmla="*/ 571372 h 13303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</a:cxnLst>
            <a:rect l="l" t="t" r="r" b="b"/>
            <a:pathLst>
              <a:path w="8723312" h="1330325">
                <a:moveTo>
                  <a:pt x="8718994" y="571372"/>
                </a:moveTo>
                <a:lnTo>
                  <a:pt x="8718994" y="571372"/>
                </a:lnTo>
                <a:lnTo>
                  <a:pt x="8638222" y="604900"/>
                </a:lnTo>
                <a:lnTo>
                  <a:pt x="8557323" y="636142"/>
                </a:lnTo>
                <a:lnTo>
                  <a:pt x="8472106" y="665099"/>
                </a:lnTo>
                <a:lnTo>
                  <a:pt x="8384857" y="691896"/>
                </a:lnTo>
                <a:lnTo>
                  <a:pt x="8295449" y="718692"/>
                </a:lnTo>
                <a:lnTo>
                  <a:pt x="8201850" y="743330"/>
                </a:lnTo>
                <a:lnTo>
                  <a:pt x="8105965" y="763397"/>
                </a:lnTo>
                <a:lnTo>
                  <a:pt x="8005889" y="783463"/>
                </a:lnTo>
                <a:lnTo>
                  <a:pt x="7901622" y="801369"/>
                </a:lnTo>
                <a:lnTo>
                  <a:pt x="7793037" y="814705"/>
                </a:lnTo>
                <a:lnTo>
                  <a:pt x="7680261" y="828166"/>
                </a:lnTo>
                <a:lnTo>
                  <a:pt x="7563167" y="837057"/>
                </a:lnTo>
                <a:lnTo>
                  <a:pt x="7441882" y="845947"/>
                </a:lnTo>
                <a:lnTo>
                  <a:pt x="7314120" y="850391"/>
                </a:lnTo>
                <a:lnTo>
                  <a:pt x="7182167" y="850391"/>
                </a:lnTo>
                <a:lnTo>
                  <a:pt x="7043737" y="848233"/>
                </a:lnTo>
                <a:lnTo>
                  <a:pt x="6899084" y="843788"/>
                </a:lnTo>
                <a:lnTo>
                  <a:pt x="6749986" y="837057"/>
                </a:lnTo>
                <a:lnTo>
                  <a:pt x="6594665" y="825880"/>
                </a:lnTo>
                <a:lnTo>
                  <a:pt x="6430708" y="810260"/>
                </a:lnTo>
                <a:lnTo>
                  <a:pt x="6260401" y="792352"/>
                </a:lnTo>
                <a:lnTo>
                  <a:pt x="6083744" y="770127"/>
                </a:lnTo>
                <a:lnTo>
                  <a:pt x="5900737" y="745489"/>
                </a:lnTo>
                <a:lnTo>
                  <a:pt x="5709094" y="716533"/>
                </a:lnTo>
                <a:lnTo>
                  <a:pt x="5509069" y="683005"/>
                </a:lnTo>
                <a:lnTo>
                  <a:pt x="5302567" y="645033"/>
                </a:lnTo>
                <a:lnTo>
                  <a:pt x="5085397" y="602614"/>
                </a:lnTo>
                <a:lnTo>
                  <a:pt x="4861877" y="558038"/>
                </a:lnTo>
                <a:lnTo>
                  <a:pt x="4627689" y="506730"/>
                </a:lnTo>
                <a:lnTo>
                  <a:pt x="4387151" y="453136"/>
                </a:lnTo>
                <a:lnTo>
                  <a:pt x="4136072" y="395097"/>
                </a:lnTo>
                <a:lnTo>
                  <a:pt x="3874198" y="330327"/>
                </a:lnTo>
                <a:lnTo>
                  <a:pt x="3614483" y="267842"/>
                </a:lnTo>
                <a:lnTo>
                  <a:pt x="3363277" y="214249"/>
                </a:lnTo>
                <a:lnTo>
                  <a:pt x="3122739" y="165227"/>
                </a:lnTo>
                <a:lnTo>
                  <a:pt x="2892869" y="124967"/>
                </a:lnTo>
                <a:lnTo>
                  <a:pt x="2673667" y="91566"/>
                </a:lnTo>
                <a:lnTo>
                  <a:pt x="2462847" y="62483"/>
                </a:lnTo>
                <a:lnTo>
                  <a:pt x="2262822" y="40131"/>
                </a:lnTo>
                <a:lnTo>
                  <a:pt x="2073338" y="22351"/>
                </a:lnTo>
                <a:lnTo>
                  <a:pt x="1890204" y="11176"/>
                </a:lnTo>
                <a:lnTo>
                  <a:pt x="1720024" y="2286"/>
                </a:lnTo>
                <a:lnTo>
                  <a:pt x="1556067" y="0"/>
                </a:lnTo>
                <a:lnTo>
                  <a:pt x="1402778" y="0"/>
                </a:lnTo>
                <a:lnTo>
                  <a:pt x="1257998" y="4444"/>
                </a:lnTo>
                <a:lnTo>
                  <a:pt x="1121854" y="11176"/>
                </a:lnTo>
                <a:lnTo>
                  <a:pt x="994092" y="22351"/>
                </a:lnTo>
                <a:lnTo>
                  <a:pt x="874890" y="33527"/>
                </a:lnTo>
                <a:lnTo>
                  <a:pt x="762063" y="49148"/>
                </a:lnTo>
                <a:lnTo>
                  <a:pt x="659891" y="64769"/>
                </a:lnTo>
                <a:lnTo>
                  <a:pt x="564095" y="82550"/>
                </a:lnTo>
                <a:lnTo>
                  <a:pt x="478955" y="102616"/>
                </a:lnTo>
                <a:lnTo>
                  <a:pt x="398068" y="120522"/>
                </a:lnTo>
                <a:lnTo>
                  <a:pt x="327812" y="140588"/>
                </a:lnTo>
                <a:lnTo>
                  <a:pt x="263956" y="160655"/>
                </a:lnTo>
                <a:lnTo>
                  <a:pt x="206476" y="178561"/>
                </a:lnTo>
                <a:lnTo>
                  <a:pt x="157518" y="196469"/>
                </a:lnTo>
                <a:lnTo>
                  <a:pt x="114947" y="214249"/>
                </a:lnTo>
                <a:lnTo>
                  <a:pt x="51092" y="241046"/>
                </a:lnTo>
                <a:lnTo>
                  <a:pt x="12776" y="261111"/>
                </a:lnTo>
                <a:lnTo>
                  <a:pt x="0" y="267842"/>
                </a:lnTo>
                <a:lnTo>
                  <a:pt x="0" y="1330325"/>
                </a:lnTo>
                <a:lnTo>
                  <a:pt x="8718994" y="1330325"/>
                </a:lnTo>
                <a:lnTo>
                  <a:pt x="8723312" y="1323594"/>
                </a:lnTo>
                <a:lnTo>
                  <a:pt x="8723312" y="569213"/>
                </a:lnTo>
                <a:lnTo>
                  <a:pt x="8718994" y="57137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" y="215900"/>
            <a:ext cx="8724900" cy="14478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358900" y="1778000"/>
            <a:ext cx="6692900" cy="2527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63500" algn="l"/>
                <a:tab pos="76200" algn="l"/>
                <a:tab pos="419100" algn="l"/>
                <a:tab pos="1841500" algn="l"/>
              </a:tabLst>
            </a:pPr>
            <a:r>
              <a:rPr lang="en-US" altLang="zh-CN" dirty="0" smtClean="0"/>
              <a:t>			</a:t>
            </a: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Порядок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предоставления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социальных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300"/>
              </a:lnSpc>
              <a:tabLst>
                <a:tab pos="63500" algn="l"/>
                <a:tab pos="76200" algn="l"/>
                <a:tab pos="419100" algn="l"/>
                <a:tab pos="1841500" algn="l"/>
              </a:tabLst>
            </a:pPr>
            <a:r>
              <a:rPr lang="en-US" altLang="zh-CN" dirty="0" smtClean="0"/>
              <a:t>		</a:t>
            </a:r>
            <a:r>
              <a:rPr lang="en-US" altLang="zh-CN" sz="2402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выплат</a:t>
            </a:r>
            <a:r>
              <a:rPr lang="en-US" altLang="zh-CN" sz="24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2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физическим</a:t>
            </a:r>
            <a:r>
              <a:rPr lang="en-US" altLang="zh-CN" sz="24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2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лицам,</a:t>
            </a:r>
            <a:r>
              <a:rPr lang="en-US" altLang="zh-CN" sz="24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2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открывающим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300"/>
              </a:lnSpc>
              <a:tabLst>
                <a:tab pos="63500" algn="l"/>
                <a:tab pos="76200" algn="l"/>
                <a:tab pos="419100" algn="l"/>
                <a:tab pos="1841500" algn="l"/>
              </a:tabLst>
            </a:pP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вклады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(счета)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кредитных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организациях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300"/>
              </a:lnSpc>
              <a:tabLst>
                <a:tab pos="63500" algn="l"/>
                <a:tab pos="76200" algn="l"/>
                <a:tab pos="419100" algn="l"/>
                <a:tab pos="1841500" algn="l"/>
              </a:tabLst>
            </a:pPr>
            <a:r>
              <a:rPr lang="en-US" altLang="zh-CN" dirty="0" smtClean="0"/>
              <a:t>	</a:t>
            </a: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целью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накопления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средств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улучшения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300"/>
              </a:lnSpc>
              <a:tabLst>
                <a:tab pos="63500" algn="l"/>
                <a:tab pos="76200" algn="l"/>
                <a:tab pos="419100" algn="l"/>
                <a:tab pos="1841500" algn="l"/>
              </a:tabLst>
            </a:pPr>
            <a:r>
              <a:rPr lang="en-US" altLang="zh-CN" dirty="0" smtClean="0"/>
              <a:t>				</a:t>
            </a: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жилищных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условий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943100" y="5207000"/>
            <a:ext cx="5511800" cy="101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1625600" algn="l"/>
                <a:tab pos="1689100" algn="l"/>
              </a:tabLst>
            </a:pPr>
            <a:r>
              <a:rPr lang="en-US" altLang="zh-CN" sz="170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Департамент</a:t>
            </a:r>
            <a:r>
              <a:rPr lang="en-US" altLang="zh-CN" sz="17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altLang="zh-CN" sz="17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фондовому</a:t>
            </a:r>
            <a:r>
              <a:rPr lang="en-US" altLang="zh-CN" sz="17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zh-CN" sz="17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финансовому</a:t>
            </a:r>
            <a:r>
              <a:rPr lang="en-US" altLang="zh-CN" sz="17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рынку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1625600" algn="l"/>
                <a:tab pos="1689100" algn="l"/>
              </a:tabLst>
            </a:pPr>
            <a:r>
              <a:rPr lang="en-US" altLang="zh-CN" dirty="0" smtClean="0"/>
              <a:t>	</a:t>
            </a:r>
            <a:r>
              <a:rPr lang="en-US" altLang="zh-CN" sz="170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Краснодарского</a:t>
            </a:r>
            <a:r>
              <a:rPr lang="en-US" altLang="zh-CN" sz="17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края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1625600" algn="l"/>
                <a:tab pos="1689100" algn="l"/>
              </a:tabLst>
            </a:pPr>
            <a:r>
              <a:rPr lang="en-US" altLang="zh-CN" dirty="0" smtClean="0"/>
              <a:t>		</a:t>
            </a:r>
            <a:r>
              <a:rPr lang="en-US" altLang="zh-CN" sz="170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r>
              <a:rPr lang="en-US" altLang="zh-CN" sz="17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Краснодар,</a:t>
            </a:r>
            <a:r>
              <a:rPr lang="en-US" altLang="zh-CN" sz="17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2012</a:t>
            </a:r>
            <a:r>
              <a:rPr lang="en-US" altLang="zh-CN" sz="17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046851" y="858900"/>
            <a:ext cx="2876550" cy="714375"/>
          </a:xfrm>
          <a:custGeom>
            <a:avLst/>
            <a:gdLst>
              <a:gd name="connsiteX0" fmla="*/ 2870072 w 2876550"/>
              <a:gd name="connsiteY0" fmla="*/ 0 h 714375"/>
              <a:gd name="connsiteX1" fmla="*/ 2870072 w 2876550"/>
              <a:gd name="connsiteY1" fmla="*/ 0 h 714375"/>
              <a:gd name="connsiteX2" fmla="*/ 2748915 w 2876550"/>
              <a:gd name="connsiteY2" fmla="*/ 20066 h 714375"/>
              <a:gd name="connsiteX3" fmla="*/ 2625597 w 2876550"/>
              <a:gd name="connsiteY3" fmla="*/ 42291 h 714375"/>
              <a:gd name="connsiteX4" fmla="*/ 2500121 w 2876550"/>
              <a:gd name="connsiteY4" fmla="*/ 66929 h 714375"/>
              <a:gd name="connsiteX5" fmla="*/ 2370455 w 2876550"/>
              <a:gd name="connsiteY5" fmla="*/ 91440 h 714375"/>
              <a:gd name="connsiteX6" fmla="*/ 2238629 w 2876550"/>
              <a:gd name="connsiteY6" fmla="*/ 120523 h 714375"/>
              <a:gd name="connsiteX7" fmla="*/ 2102611 w 2876550"/>
              <a:gd name="connsiteY7" fmla="*/ 149479 h 714375"/>
              <a:gd name="connsiteX8" fmla="*/ 1964435 w 2876550"/>
              <a:gd name="connsiteY8" fmla="*/ 183007 h 714375"/>
              <a:gd name="connsiteX9" fmla="*/ 1821942 w 2876550"/>
              <a:gd name="connsiteY9" fmla="*/ 216535 h 714375"/>
              <a:gd name="connsiteX10" fmla="*/ 1564767 w 2876550"/>
              <a:gd name="connsiteY10" fmla="*/ 281177 h 714375"/>
              <a:gd name="connsiteX11" fmla="*/ 1313815 w 2876550"/>
              <a:gd name="connsiteY11" fmla="*/ 339216 h 714375"/>
              <a:gd name="connsiteX12" fmla="*/ 1073530 w 2876550"/>
              <a:gd name="connsiteY12" fmla="*/ 392811 h 714375"/>
              <a:gd name="connsiteX13" fmla="*/ 841882 w 2876550"/>
              <a:gd name="connsiteY13" fmla="*/ 444246 h 714375"/>
              <a:gd name="connsiteX14" fmla="*/ 620776 w 2876550"/>
              <a:gd name="connsiteY14" fmla="*/ 488823 h 714375"/>
              <a:gd name="connsiteX15" fmla="*/ 406019 w 2876550"/>
              <a:gd name="connsiteY15" fmla="*/ 529082 h 714375"/>
              <a:gd name="connsiteX16" fmla="*/ 199770 w 2876550"/>
              <a:gd name="connsiteY16" fmla="*/ 566927 h 714375"/>
              <a:gd name="connsiteX17" fmla="*/ 0 w 2876550"/>
              <a:gd name="connsiteY17" fmla="*/ 600456 h 714375"/>
              <a:gd name="connsiteX18" fmla="*/ 138176 w 2876550"/>
              <a:gd name="connsiteY18" fmla="*/ 620522 h 714375"/>
              <a:gd name="connsiteX19" fmla="*/ 270002 w 2876550"/>
              <a:gd name="connsiteY19" fmla="*/ 638429 h 714375"/>
              <a:gd name="connsiteX20" fmla="*/ 397509 w 2876550"/>
              <a:gd name="connsiteY20" fmla="*/ 654050 h 714375"/>
              <a:gd name="connsiteX21" fmla="*/ 522985 w 2876550"/>
              <a:gd name="connsiteY21" fmla="*/ 667385 h 714375"/>
              <a:gd name="connsiteX22" fmla="*/ 644143 w 2876550"/>
              <a:gd name="connsiteY22" fmla="*/ 680847 h 714375"/>
              <a:gd name="connsiteX23" fmla="*/ 761110 w 2876550"/>
              <a:gd name="connsiteY23" fmla="*/ 689737 h 714375"/>
              <a:gd name="connsiteX24" fmla="*/ 873759 w 2876550"/>
              <a:gd name="connsiteY24" fmla="*/ 698627 h 714375"/>
              <a:gd name="connsiteX25" fmla="*/ 984250 w 2876550"/>
              <a:gd name="connsiteY25" fmla="*/ 705358 h 714375"/>
              <a:gd name="connsiteX26" fmla="*/ 1092707 w 2876550"/>
              <a:gd name="connsiteY26" fmla="*/ 709802 h 714375"/>
              <a:gd name="connsiteX27" fmla="*/ 1196847 w 2876550"/>
              <a:gd name="connsiteY27" fmla="*/ 712088 h 714375"/>
              <a:gd name="connsiteX28" fmla="*/ 1296796 w 2876550"/>
              <a:gd name="connsiteY28" fmla="*/ 714375 h 714375"/>
              <a:gd name="connsiteX29" fmla="*/ 1394586 w 2876550"/>
              <a:gd name="connsiteY29" fmla="*/ 714375 h 714375"/>
              <a:gd name="connsiteX30" fmla="*/ 1490344 w 2876550"/>
              <a:gd name="connsiteY30" fmla="*/ 712088 h 714375"/>
              <a:gd name="connsiteX31" fmla="*/ 1583817 w 2876550"/>
              <a:gd name="connsiteY31" fmla="*/ 709802 h 714375"/>
              <a:gd name="connsiteX32" fmla="*/ 1673097 w 2876550"/>
              <a:gd name="connsiteY32" fmla="*/ 705358 h 714375"/>
              <a:gd name="connsiteX33" fmla="*/ 1760346 w 2876550"/>
              <a:gd name="connsiteY33" fmla="*/ 698627 h 714375"/>
              <a:gd name="connsiteX34" fmla="*/ 1843278 w 2876550"/>
              <a:gd name="connsiteY34" fmla="*/ 692023 h 714375"/>
              <a:gd name="connsiteX35" fmla="*/ 1926081 w 2876550"/>
              <a:gd name="connsiteY35" fmla="*/ 683006 h 714375"/>
              <a:gd name="connsiteX36" fmla="*/ 2004821 w 2876550"/>
              <a:gd name="connsiteY36" fmla="*/ 671957 h 714375"/>
              <a:gd name="connsiteX37" fmla="*/ 2083434 w 2876550"/>
              <a:gd name="connsiteY37" fmla="*/ 660781 h 714375"/>
              <a:gd name="connsiteX38" fmla="*/ 2157856 w 2876550"/>
              <a:gd name="connsiteY38" fmla="*/ 647319 h 714375"/>
              <a:gd name="connsiteX39" fmla="*/ 2232279 w 2876550"/>
              <a:gd name="connsiteY39" fmla="*/ 633984 h 714375"/>
              <a:gd name="connsiteX40" fmla="*/ 2302509 w 2876550"/>
              <a:gd name="connsiteY40" fmla="*/ 618363 h 714375"/>
              <a:gd name="connsiteX41" fmla="*/ 2372614 w 2876550"/>
              <a:gd name="connsiteY41" fmla="*/ 602741 h 714375"/>
              <a:gd name="connsiteX42" fmla="*/ 2440685 w 2876550"/>
              <a:gd name="connsiteY42" fmla="*/ 584835 h 714375"/>
              <a:gd name="connsiteX43" fmla="*/ 2506598 w 2876550"/>
              <a:gd name="connsiteY43" fmla="*/ 566927 h 714375"/>
              <a:gd name="connsiteX44" fmla="*/ 2570353 w 2876550"/>
              <a:gd name="connsiteY44" fmla="*/ 546862 h 714375"/>
              <a:gd name="connsiteX45" fmla="*/ 2634106 w 2876550"/>
              <a:gd name="connsiteY45" fmla="*/ 526796 h 714375"/>
              <a:gd name="connsiteX46" fmla="*/ 2755265 w 2876550"/>
              <a:gd name="connsiteY46" fmla="*/ 482091 h 714375"/>
              <a:gd name="connsiteX47" fmla="*/ 2872231 w 2876550"/>
              <a:gd name="connsiteY47" fmla="*/ 435229 h 714375"/>
              <a:gd name="connsiteX48" fmla="*/ 2876550 w 2876550"/>
              <a:gd name="connsiteY48" fmla="*/ 433070 h 714375"/>
              <a:gd name="connsiteX49" fmla="*/ 2876550 w 2876550"/>
              <a:gd name="connsiteY49" fmla="*/ 0 h 714375"/>
              <a:gd name="connsiteX50" fmla="*/ 2870072 w 2876550"/>
              <a:gd name="connsiteY50" fmla="*/ 0 h 714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2876550" h="714375">
                <a:moveTo>
                  <a:pt x="2870072" y="0"/>
                </a:moveTo>
                <a:lnTo>
                  <a:pt x="2870072" y="0"/>
                </a:lnTo>
                <a:lnTo>
                  <a:pt x="2748915" y="20066"/>
                </a:lnTo>
                <a:lnTo>
                  <a:pt x="2625597" y="42291"/>
                </a:lnTo>
                <a:lnTo>
                  <a:pt x="2500121" y="66929"/>
                </a:lnTo>
                <a:lnTo>
                  <a:pt x="2370455" y="91440"/>
                </a:lnTo>
                <a:lnTo>
                  <a:pt x="2238629" y="120523"/>
                </a:lnTo>
                <a:lnTo>
                  <a:pt x="2102611" y="149479"/>
                </a:lnTo>
                <a:lnTo>
                  <a:pt x="1964435" y="183007"/>
                </a:lnTo>
                <a:lnTo>
                  <a:pt x="1821942" y="216535"/>
                </a:lnTo>
                <a:lnTo>
                  <a:pt x="1564767" y="281177"/>
                </a:lnTo>
                <a:lnTo>
                  <a:pt x="1313815" y="339216"/>
                </a:lnTo>
                <a:lnTo>
                  <a:pt x="1073530" y="392811"/>
                </a:lnTo>
                <a:lnTo>
                  <a:pt x="841882" y="444246"/>
                </a:lnTo>
                <a:lnTo>
                  <a:pt x="620776" y="488823"/>
                </a:lnTo>
                <a:lnTo>
                  <a:pt x="406019" y="529082"/>
                </a:lnTo>
                <a:lnTo>
                  <a:pt x="199770" y="566927"/>
                </a:lnTo>
                <a:lnTo>
                  <a:pt x="0" y="600456"/>
                </a:lnTo>
                <a:lnTo>
                  <a:pt x="138176" y="620522"/>
                </a:lnTo>
                <a:lnTo>
                  <a:pt x="270002" y="638429"/>
                </a:lnTo>
                <a:lnTo>
                  <a:pt x="397509" y="654050"/>
                </a:lnTo>
                <a:lnTo>
                  <a:pt x="522985" y="667385"/>
                </a:lnTo>
                <a:lnTo>
                  <a:pt x="644143" y="680847"/>
                </a:lnTo>
                <a:lnTo>
                  <a:pt x="761110" y="689737"/>
                </a:lnTo>
                <a:lnTo>
                  <a:pt x="873759" y="698627"/>
                </a:lnTo>
                <a:lnTo>
                  <a:pt x="984250" y="705358"/>
                </a:lnTo>
                <a:lnTo>
                  <a:pt x="1092707" y="709802"/>
                </a:lnTo>
                <a:lnTo>
                  <a:pt x="1196847" y="712088"/>
                </a:lnTo>
                <a:lnTo>
                  <a:pt x="1296796" y="714375"/>
                </a:lnTo>
                <a:lnTo>
                  <a:pt x="1394586" y="714375"/>
                </a:lnTo>
                <a:lnTo>
                  <a:pt x="1490344" y="712088"/>
                </a:lnTo>
                <a:lnTo>
                  <a:pt x="1583817" y="709802"/>
                </a:lnTo>
                <a:lnTo>
                  <a:pt x="1673097" y="705358"/>
                </a:lnTo>
                <a:lnTo>
                  <a:pt x="1760346" y="698627"/>
                </a:lnTo>
                <a:lnTo>
                  <a:pt x="1843278" y="692023"/>
                </a:lnTo>
                <a:lnTo>
                  <a:pt x="1926081" y="683006"/>
                </a:lnTo>
                <a:lnTo>
                  <a:pt x="2004821" y="671957"/>
                </a:lnTo>
                <a:lnTo>
                  <a:pt x="2083434" y="660781"/>
                </a:lnTo>
                <a:lnTo>
                  <a:pt x="2157856" y="647319"/>
                </a:lnTo>
                <a:lnTo>
                  <a:pt x="2232279" y="633984"/>
                </a:lnTo>
                <a:lnTo>
                  <a:pt x="2302509" y="618363"/>
                </a:lnTo>
                <a:lnTo>
                  <a:pt x="2372614" y="602741"/>
                </a:lnTo>
                <a:lnTo>
                  <a:pt x="2440685" y="584835"/>
                </a:lnTo>
                <a:lnTo>
                  <a:pt x="2506598" y="566927"/>
                </a:lnTo>
                <a:lnTo>
                  <a:pt x="2570353" y="546862"/>
                </a:lnTo>
                <a:lnTo>
                  <a:pt x="2634106" y="526796"/>
                </a:lnTo>
                <a:lnTo>
                  <a:pt x="2755265" y="482091"/>
                </a:lnTo>
                <a:lnTo>
                  <a:pt x="2872231" y="435229"/>
                </a:lnTo>
                <a:lnTo>
                  <a:pt x="2876550" y="433070"/>
                </a:lnTo>
                <a:lnTo>
                  <a:pt x="2876550" y="0"/>
                </a:lnTo>
                <a:lnTo>
                  <a:pt x="2870072" y="0"/>
                </a:lnTo>
              </a:path>
            </a:pathLst>
          </a:custGeom>
          <a:solidFill>
            <a:srgbClr val="EEF8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619375" y="731901"/>
            <a:ext cx="5543550" cy="849248"/>
          </a:xfrm>
          <a:custGeom>
            <a:avLst/>
            <a:gdLst>
              <a:gd name="connsiteX0" fmla="*/ 5543550 w 5543550"/>
              <a:gd name="connsiteY0" fmla="*/ 795781 h 849248"/>
              <a:gd name="connsiteX1" fmla="*/ 5543550 w 5543550"/>
              <a:gd name="connsiteY1" fmla="*/ 795781 h 849248"/>
              <a:gd name="connsiteX2" fmla="*/ 5422392 w 5543550"/>
              <a:gd name="connsiteY2" fmla="*/ 780160 h 849248"/>
              <a:gd name="connsiteX3" fmla="*/ 5297043 w 5543550"/>
              <a:gd name="connsiteY3" fmla="*/ 764540 h 849248"/>
              <a:gd name="connsiteX4" fmla="*/ 5035550 w 5543550"/>
              <a:gd name="connsiteY4" fmla="*/ 726693 h 849248"/>
              <a:gd name="connsiteX5" fmla="*/ 4759197 w 5543550"/>
              <a:gd name="connsiteY5" fmla="*/ 679831 h 849248"/>
              <a:gd name="connsiteX6" fmla="*/ 4467986 w 5543550"/>
              <a:gd name="connsiteY6" fmla="*/ 628523 h 849248"/>
              <a:gd name="connsiteX7" fmla="*/ 4159757 w 5543550"/>
              <a:gd name="connsiteY7" fmla="*/ 566165 h 849248"/>
              <a:gd name="connsiteX8" fmla="*/ 3834510 w 5543550"/>
              <a:gd name="connsiteY8" fmla="*/ 497077 h 849248"/>
              <a:gd name="connsiteX9" fmla="*/ 3492372 w 5543550"/>
              <a:gd name="connsiteY9" fmla="*/ 416813 h 849248"/>
              <a:gd name="connsiteX10" fmla="*/ 3131058 w 5543550"/>
              <a:gd name="connsiteY10" fmla="*/ 329818 h 849248"/>
              <a:gd name="connsiteX11" fmla="*/ 2988564 w 5543550"/>
              <a:gd name="connsiteY11" fmla="*/ 296418 h 849248"/>
              <a:gd name="connsiteX12" fmla="*/ 2850388 w 5543550"/>
              <a:gd name="connsiteY12" fmla="*/ 263016 h 849248"/>
              <a:gd name="connsiteX13" fmla="*/ 2716529 w 5543550"/>
              <a:gd name="connsiteY13" fmla="*/ 234060 h 849248"/>
              <a:gd name="connsiteX14" fmla="*/ 2582545 w 5543550"/>
              <a:gd name="connsiteY14" fmla="*/ 204977 h 849248"/>
              <a:gd name="connsiteX15" fmla="*/ 2452878 w 5543550"/>
              <a:gd name="connsiteY15" fmla="*/ 180466 h 849248"/>
              <a:gd name="connsiteX16" fmla="*/ 2327528 w 5543550"/>
              <a:gd name="connsiteY16" fmla="*/ 155956 h 849248"/>
              <a:gd name="connsiteX17" fmla="*/ 2204211 w 5543550"/>
              <a:gd name="connsiteY17" fmla="*/ 133731 h 849248"/>
              <a:gd name="connsiteX18" fmla="*/ 2083053 w 5543550"/>
              <a:gd name="connsiteY18" fmla="*/ 113665 h 849248"/>
              <a:gd name="connsiteX19" fmla="*/ 1966214 w 5543550"/>
              <a:gd name="connsiteY19" fmla="*/ 95757 h 849248"/>
              <a:gd name="connsiteX20" fmla="*/ 1849246 w 5543550"/>
              <a:gd name="connsiteY20" fmla="*/ 80136 h 849248"/>
              <a:gd name="connsiteX21" fmla="*/ 1628266 w 5543550"/>
              <a:gd name="connsiteY21" fmla="*/ 51180 h 849248"/>
              <a:gd name="connsiteX22" fmla="*/ 1417828 w 5543550"/>
              <a:gd name="connsiteY22" fmla="*/ 31115 h 849248"/>
              <a:gd name="connsiteX23" fmla="*/ 1220089 w 5543550"/>
              <a:gd name="connsiteY23" fmla="*/ 15493 h 849248"/>
              <a:gd name="connsiteX24" fmla="*/ 1030859 w 5543550"/>
              <a:gd name="connsiteY24" fmla="*/ 4444 h 849248"/>
              <a:gd name="connsiteX25" fmla="*/ 852423 w 5543550"/>
              <a:gd name="connsiteY25" fmla="*/ 0 h 849248"/>
              <a:gd name="connsiteX26" fmla="*/ 684403 w 5543550"/>
              <a:gd name="connsiteY26" fmla="*/ 0 h 849248"/>
              <a:gd name="connsiteX27" fmla="*/ 527176 w 5543550"/>
              <a:gd name="connsiteY27" fmla="*/ 4444 h 849248"/>
              <a:gd name="connsiteX28" fmla="*/ 380492 w 5543550"/>
              <a:gd name="connsiteY28" fmla="*/ 11048 h 849248"/>
              <a:gd name="connsiteX29" fmla="*/ 244475 w 5543550"/>
              <a:gd name="connsiteY29" fmla="*/ 22225 h 849248"/>
              <a:gd name="connsiteX30" fmla="*/ 116967 w 5543550"/>
              <a:gd name="connsiteY30" fmla="*/ 35559 h 849248"/>
              <a:gd name="connsiteX31" fmla="*/ 0 w 5543550"/>
              <a:gd name="connsiteY31" fmla="*/ 53466 h 849248"/>
              <a:gd name="connsiteX32" fmla="*/ 163702 w 5543550"/>
              <a:gd name="connsiteY32" fmla="*/ 73532 h 849248"/>
              <a:gd name="connsiteX33" fmla="*/ 333755 w 5543550"/>
              <a:gd name="connsiteY33" fmla="*/ 95757 h 849248"/>
              <a:gd name="connsiteX34" fmla="*/ 510158 w 5543550"/>
              <a:gd name="connsiteY34" fmla="*/ 124713 h 849248"/>
              <a:gd name="connsiteX35" fmla="*/ 692911 w 5543550"/>
              <a:gd name="connsiteY35" fmla="*/ 155956 h 849248"/>
              <a:gd name="connsiteX36" fmla="*/ 882141 w 5543550"/>
              <a:gd name="connsiteY36" fmla="*/ 193929 h 849248"/>
              <a:gd name="connsiteX37" fmla="*/ 1077721 w 5543550"/>
              <a:gd name="connsiteY37" fmla="*/ 234060 h 849248"/>
              <a:gd name="connsiteX38" fmla="*/ 1281684 w 5543550"/>
              <a:gd name="connsiteY38" fmla="*/ 278637 h 849248"/>
              <a:gd name="connsiteX39" fmla="*/ 1490090 w 5543550"/>
              <a:gd name="connsiteY39" fmla="*/ 329818 h 849248"/>
              <a:gd name="connsiteX40" fmla="*/ 1866265 w 5543550"/>
              <a:gd name="connsiteY40" fmla="*/ 421259 h 849248"/>
              <a:gd name="connsiteX41" fmla="*/ 2223389 w 5543550"/>
              <a:gd name="connsiteY41" fmla="*/ 501523 h 849248"/>
              <a:gd name="connsiteX42" fmla="*/ 2559177 w 5543550"/>
              <a:gd name="connsiteY42" fmla="*/ 575056 h 849248"/>
              <a:gd name="connsiteX43" fmla="*/ 2722879 w 5543550"/>
              <a:gd name="connsiteY43" fmla="*/ 606298 h 849248"/>
              <a:gd name="connsiteX44" fmla="*/ 2878073 w 5543550"/>
              <a:gd name="connsiteY44" fmla="*/ 637540 h 849248"/>
              <a:gd name="connsiteX45" fmla="*/ 3031109 w 5543550"/>
              <a:gd name="connsiteY45" fmla="*/ 666495 h 849248"/>
              <a:gd name="connsiteX46" fmla="*/ 3179826 w 5543550"/>
              <a:gd name="connsiteY46" fmla="*/ 691006 h 849248"/>
              <a:gd name="connsiteX47" fmla="*/ 3324478 w 5543550"/>
              <a:gd name="connsiteY47" fmla="*/ 715518 h 849248"/>
              <a:gd name="connsiteX48" fmla="*/ 3464686 w 5543550"/>
              <a:gd name="connsiteY48" fmla="*/ 737743 h 849248"/>
              <a:gd name="connsiteX49" fmla="*/ 3600703 w 5543550"/>
              <a:gd name="connsiteY49" fmla="*/ 755649 h 849248"/>
              <a:gd name="connsiteX50" fmla="*/ 3732529 w 5543550"/>
              <a:gd name="connsiteY50" fmla="*/ 773429 h 849248"/>
              <a:gd name="connsiteX51" fmla="*/ 3860038 w 5543550"/>
              <a:gd name="connsiteY51" fmla="*/ 789051 h 849248"/>
              <a:gd name="connsiteX52" fmla="*/ 3985514 w 5543550"/>
              <a:gd name="connsiteY52" fmla="*/ 804671 h 849248"/>
              <a:gd name="connsiteX53" fmla="*/ 4106671 w 5543550"/>
              <a:gd name="connsiteY53" fmla="*/ 815848 h 849248"/>
              <a:gd name="connsiteX54" fmla="*/ 4223511 w 5543550"/>
              <a:gd name="connsiteY54" fmla="*/ 824737 h 849248"/>
              <a:gd name="connsiteX55" fmla="*/ 4336160 w 5543550"/>
              <a:gd name="connsiteY55" fmla="*/ 833627 h 849248"/>
              <a:gd name="connsiteX56" fmla="*/ 4446778 w 5543550"/>
              <a:gd name="connsiteY56" fmla="*/ 840359 h 849248"/>
              <a:gd name="connsiteX57" fmla="*/ 4555108 w 5543550"/>
              <a:gd name="connsiteY57" fmla="*/ 844804 h 849248"/>
              <a:gd name="connsiteX58" fmla="*/ 4659248 w 5543550"/>
              <a:gd name="connsiteY58" fmla="*/ 849248 h 849248"/>
              <a:gd name="connsiteX59" fmla="*/ 4759197 w 5543550"/>
              <a:gd name="connsiteY59" fmla="*/ 849248 h 849248"/>
              <a:gd name="connsiteX60" fmla="*/ 4856988 w 5543550"/>
              <a:gd name="connsiteY60" fmla="*/ 849248 h 849248"/>
              <a:gd name="connsiteX61" fmla="*/ 4952618 w 5543550"/>
              <a:gd name="connsiteY61" fmla="*/ 846962 h 849248"/>
              <a:gd name="connsiteX62" fmla="*/ 5044058 w 5543550"/>
              <a:gd name="connsiteY62" fmla="*/ 844804 h 849248"/>
              <a:gd name="connsiteX63" fmla="*/ 5133340 w 5543550"/>
              <a:gd name="connsiteY63" fmla="*/ 840359 h 849248"/>
              <a:gd name="connsiteX64" fmla="*/ 5220461 w 5543550"/>
              <a:gd name="connsiteY64" fmla="*/ 833627 h 849248"/>
              <a:gd name="connsiteX65" fmla="*/ 5305425 w 5543550"/>
              <a:gd name="connsiteY65" fmla="*/ 824737 h 849248"/>
              <a:gd name="connsiteX66" fmla="*/ 5386196 w 5543550"/>
              <a:gd name="connsiteY66" fmla="*/ 815848 h 849248"/>
              <a:gd name="connsiteX67" fmla="*/ 5466968 w 5543550"/>
              <a:gd name="connsiteY67" fmla="*/ 806957 h 849248"/>
              <a:gd name="connsiteX68" fmla="*/ 5543550 w 5543550"/>
              <a:gd name="connsiteY68" fmla="*/ 795781 h 849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5543550" h="849248">
                <a:moveTo>
                  <a:pt x="5543550" y="795781"/>
                </a:moveTo>
                <a:lnTo>
                  <a:pt x="5543550" y="795781"/>
                </a:lnTo>
                <a:lnTo>
                  <a:pt x="5422392" y="780160"/>
                </a:lnTo>
                <a:lnTo>
                  <a:pt x="5297043" y="764540"/>
                </a:lnTo>
                <a:lnTo>
                  <a:pt x="5035550" y="726693"/>
                </a:lnTo>
                <a:lnTo>
                  <a:pt x="4759197" y="679831"/>
                </a:lnTo>
                <a:lnTo>
                  <a:pt x="4467986" y="628523"/>
                </a:lnTo>
                <a:lnTo>
                  <a:pt x="4159757" y="566165"/>
                </a:lnTo>
                <a:lnTo>
                  <a:pt x="3834510" y="497077"/>
                </a:lnTo>
                <a:lnTo>
                  <a:pt x="3492372" y="416813"/>
                </a:lnTo>
                <a:lnTo>
                  <a:pt x="3131058" y="329818"/>
                </a:lnTo>
                <a:lnTo>
                  <a:pt x="2988564" y="296418"/>
                </a:lnTo>
                <a:lnTo>
                  <a:pt x="2850388" y="263016"/>
                </a:lnTo>
                <a:lnTo>
                  <a:pt x="2716529" y="234060"/>
                </a:lnTo>
                <a:lnTo>
                  <a:pt x="2582545" y="204977"/>
                </a:lnTo>
                <a:lnTo>
                  <a:pt x="2452878" y="180466"/>
                </a:lnTo>
                <a:lnTo>
                  <a:pt x="2327528" y="155956"/>
                </a:lnTo>
                <a:lnTo>
                  <a:pt x="2204211" y="133731"/>
                </a:lnTo>
                <a:lnTo>
                  <a:pt x="2083053" y="113665"/>
                </a:lnTo>
                <a:lnTo>
                  <a:pt x="1966214" y="95757"/>
                </a:lnTo>
                <a:lnTo>
                  <a:pt x="1849246" y="80136"/>
                </a:lnTo>
                <a:lnTo>
                  <a:pt x="1628266" y="51180"/>
                </a:lnTo>
                <a:lnTo>
                  <a:pt x="1417828" y="31115"/>
                </a:lnTo>
                <a:lnTo>
                  <a:pt x="1220089" y="15493"/>
                </a:lnTo>
                <a:lnTo>
                  <a:pt x="1030859" y="4444"/>
                </a:lnTo>
                <a:lnTo>
                  <a:pt x="852423" y="0"/>
                </a:lnTo>
                <a:lnTo>
                  <a:pt x="684403" y="0"/>
                </a:lnTo>
                <a:lnTo>
                  <a:pt x="527176" y="4444"/>
                </a:lnTo>
                <a:lnTo>
                  <a:pt x="380492" y="11048"/>
                </a:lnTo>
                <a:lnTo>
                  <a:pt x="244475" y="22225"/>
                </a:lnTo>
                <a:lnTo>
                  <a:pt x="116967" y="35559"/>
                </a:lnTo>
                <a:lnTo>
                  <a:pt x="0" y="53466"/>
                </a:lnTo>
                <a:lnTo>
                  <a:pt x="163702" y="73532"/>
                </a:lnTo>
                <a:lnTo>
                  <a:pt x="333755" y="95757"/>
                </a:lnTo>
                <a:lnTo>
                  <a:pt x="510158" y="124713"/>
                </a:lnTo>
                <a:lnTo>
                  <a:pt x="692911" y="155956"/>
                </a:lnTo>
                <a:lnTo>
                  <a:pt x="882141" y="193929"/>
                </a:lnTo>
                <a:lnTo>
                  <a:pt x="1077721" y="234060"/>
                </a:lnTo>
                <a:lnTo>
                  <a:pt x="1281684" y="278637"/>
                </a:lnTo>
                <a:lnTo>
                  <a:pt x="1490090" y="329818"/>
                </a:lnTo>
                <a:lnTo>
                  <a:pt x="1866265" y="421259"/>
                </a:lnTo>
                <a:lnTo>
                  <a:pt x="2223389" y="501523"/>
                </a:lnTo>
                <a:lnTo>
                  <a:pt x="2559177" y="575056"/>
                </a:lnTo>
                <a:lnTo>
                  <a:pt x="2722879" y="606298"/>
                </a:lnTo>
                <a:lnTo>
                  <a:pt x="2878073" y="637540"/>
                </a:lnTo>
                <a:lnTo>
                  <a:pt x="3031109" y="666495"/>
                </a:lnTo>
                <a:lnTo>
                  <a:pt x="3179826" y="691006"/>
                </a:lnTo>
                <a:lnTo>
                  <a:pt x="3324478" y="715518"/>
                </a:lnTo>
                <a:lnTo>
                  <a:pt x="3464686" y="737743"/>
                </a:lnTo>
                <a:lnTo>
                  <a:pt x="3600703" y="755649"/>
                </a:lnTo>
                <a:lnTo>
                  <a:pt x="3732529" y="773429"/>
                </a:lnTo>
                <a:lnTo>
                  <a:pt x="3860038" y="789051"/>
                </a:lnTo>
                <a:lnTo>
                  <a:pt x="3985514" y="804671"/>
                </a:lnTo>
                <a:lnTo>
                  <a:pt x="4106671" y="815848"/>
                </a:lnTo>
                <a:lnTo>
                  <a:pt x="4223511" y="824737"/>
                </a:lnTo>
                <a:lnTo>
                  <a:pt x="4336160" y="833627"/>
                </a:lnTo>
                <a:lnTo>
                  <a:pt x="4446778" y="840359"/>
                </a:lnTo>
                <a:lnTo>
                  <a:pt x="4555108" y="844804"/>
                </a:lnTo>
                <a:lnTo>
                  <a:pt x="4659248" y="849248"/>
                </a:lnTo>
                <a:lnTo>
                  <a:pt x="4759197" y="849248"/>
                </a:lnTo>
                <a:lnTo>
                  <a:pt x="4856988" y="849248"/>
                </a:lnTo>
                <a:lnTo>
                  <a:pt x="4952618" y="846962"/>
                </a:lnTo>
                <a:lnTo>
                  <a:pt x="5044058" y="844804"/>
                </a:lnTo>
                <a:lnTo>
                  <a:pt x="5133340" y="840359"/>
                </a:lnTo>
                <a:lnTo>
                  <a:pt x="5220461" y="833627"/>
                </a:lnTo>
                <a:lnTo>
                  <a:pt x="5305425" y="824737"/>
                </a:lnTo>
                <a:lnTo>
                  <a:pt x="5386196" y="815848"/>
                </a:lnTo>
                <a:lnTo>
                  <a:pt x="5466968" y="806957"/>
                </a:lnTo>
                <a:lnTo>
                  <a:pt x="5543550" y="795781"/>
                </a:lnTo>
              </a:path>
            </a:pathLst>
          </a:custGeom>
          <a:solidFill>
            <a:srgbClr val="E8F5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822575" y="736600"/>
            <a:ext cx="5480050" cy="787400"/>
          </a:xfrm>
          <a:custGeom>
            <a:avLst/>
            <a:gdLst>
              <a:gd name="connsiteX0" fmla="*/ 6350 w 5480050"/>
              <a:gd name="connsiteY0" fmla="*/ 84455 h 787400"/>
              <a:gd name="connsiteX1" fmla="*/ 6350 w 5480050"/>
              <a:gd name="connsiteY1" fmla="*/ 84455 h 787400"/>
              <a:gd name="connsiteX2" fmla="*/ 25526 w 5480050"/>
              <a:gd name="connsiteY2" fmla="*/ 80010 h 787400"/>
              <a:gd name="connsiteX3" fmla="*/ 82930 w 5480050"/>
              <a:gd name="connsiteY3" fmla="*/ 68833 h 787400"/>
              <a:gd name="connsiteX4" fmla="*/ 180720 w 5480050"/>
              <a:gd name="connsiteY4" fmla="*/ 53212 h 787400"/>
              <a:gd name="connsiteX5" fmla="*/ 244475 w 5480050"/>
              <a:gd name="connsiteY5" fmla="*/ 44323 h 787400"/>
              <a:gd name="connsiteX6" fmla="*/ 318770 w 5480050"/>
              <a:gd name="connsiteY6" fmla="*/ 35433 h 787400"/>
              <a:gd name="connsiteX7" fmla="*/ 401701 w 5480050"/>
              <a:gd name="connsiteY7" fmla="*/ 28701 h 787400"/>
              <a:gd name="connsiteX8" fmla="*/ 497332 w 5480050"/>
              <a:gd name="connsiteY8" fmla="*/ 21970 h 787400"/>
              <a:gd name="connsiteX9" fmla="*/ 601598 w 5480050"/>
              <a:gd name="connsiteY9" fmla="*/ 15240 h 787400"/>
              <a:gd name="connsiteX10" fmla="*/ 718439 w 5480050"/>
              <a:gd name="connsiteY10" fmla="*/ 10794 h 787400"/>
              <a:gd name="connsiteX11" fmla="*/ 845946 w 5480050"/>
              <a:gd name="connsiteY11" fmla="*/ 8636 h 787400"/>
              <a:gd name="connsiteX12" fmla="*/ 984122 w 5480050"/>
              <a:gd name="connsiteY12" fmla="*/ 6350 h 787400"/>
              <a:gd name="connsiteX13" fmla="*/ 1132966 w 5480050"/>
              <a:gd name="connsiteY13" fmla="*/ 8636 h 787400"/>
              <a:gd name="connsiteX14" fmla="*/ 1292352 w 5480050"/>
              <a:gd name="connsiteY14" fmla="*/ 13080 h 787400"/>
              <a:gd name="connsiteX15" fmla="*/ 1464564 w 5480050"/>
              <a:gd name="connsiteY15" fmla="*/ 21970 h 787400"/>
              <a:gd name="connsiteX16" fmla="*/ 1647444 w 5480050"/>
              <a:gd name="connsiteY16" fmla="*/ 33147 h 787400"/>
              <a:gd name="connsiteX17" fmla="*/ 1840865 w 5480050"/>
              <a:gd name="connsiteY17" fmla="*/ 51054 h 787400"/>
              <a:gd name="connsiteX18" fmla="*/ 2046985 w 5480050"/>
              <a:gd name="connsiteY18" fmla="*/ 71119 h 787400"/>
              <a:gd name="connsiteX19" fmla="*/ 2265934 w 5480050"/>
              <a:gd name="connsiteY19" fmla="*/ 95630 h 787400"/>
              <a:gd name="connsiteX20" fmla="*/ 2495550 w 5480050"/>
              <a:gd name="connsiteY20" fmla="*/ 124713 h 787400"/>
              <a:gd name="connsiteX21" fmla="*/ 2737865 w 5480050"/>
              <a:gd name="connsiteY21" fmla="*/ 160400 h 787400"/>
              <a:gd name="connsiteX22" fmla="*/ 2990850 w 5480050"/>
              <a:gd name="connsiteY22" fmla="*/ 200533 h 787400"/>
              <a:gd name="connsiteX23" fmla="*/ 3256534 w 5480050"/>
              <a:gd name="connsiteY23" fmla="*/ 247522 h 787400"/>
              <a:gd name="connsiteX24" fmla="*/ 3535045 w 5480050"/>
              <a:gd name="connsiteY24" fmla="*/ 303275 h 787400"/>
              <a:gd name="connsiteX25" fmla="*/ 3826256 w 5480050"/>
              <a:gd name="connsiteY25" fmla="*/ 363600 h 787400"/>
              <a:gd name="connsiteX26" fmla="*/ 4130293 w 5480050"/>
              <a:gd name="connsiteY26" fmla="*/ 430530 h 787400"/>
              <a:gd name="connsiteX27" fmla="*/ 4447031 w 5480050"/>
              <a:gd name="connsiteY27" fmla="*/ 506475 h 787400"/>
              <a:gd name="connsiteX28" fmla="*/ 4776469 w 5480050"/>
              <a:gd name="connsiteY28" fmla="*/ 589025 h 787400"/>
              <a:gd name="connsiteX29" fmla="*/ 5118734 w 5480050"/>
              <a:gd name="connsiteY29" fmla="*/ 680592 h 787400"/>
              <a:gd name="connsiteX30" fmla="*/ 5473700 w 5480050"/>
              <a:gd name="connsiteY30" fmla="*/ 7810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480050" h="787400">
                <a:moveTo>
                  <a:pt x="6350" y="84455"/>
                </a:moveTo>
                <a:lnTo>
                  <a:pt x="6350" y="84455"/>
                </a:lnTo>
                <a:lnTo>
                  <a:pt x="25526" y="80010"/>
                </a:lnTo>
                <a:lnTo>
                  <a:pt x="82930" y="68833"/>
                </a:lnTo>
                <a:lnTo>
                  <a:pt x="180720" y="53212"/>
                </a:lnTo>
                <a:lnTo>
                  <a:pt x="244475" y="44323"/>
                </a:lnTo>
                <a:lnTo>
                  <a:pt x="318770" y="35433"/>
                </a:lnTo>
                <a:lnTo>
                  <a:pt x="401701" y="28701"/>
                </a:lnTo>
                <a:lnTo>
                  <a:pt x="497332" y="21970"/>
                </a:lnTo>
                <a:lnTo>
                  <a:pt x="601598" y="15240"/>
                </a:lnTo>
                <a:lnTo>
                  <a:pt x="718439" y="10794"/>
                </a:lnTo>
                <a:lnTo>
                  <a:pt x="845946" y="8636"/>
                </a:lnTo>
                <a:lnTo>
                  <a:pt x="984122" y="6350"/>
                </a:lnTo>
                <a:lnTo>
                  <a:pt x="1132966" y="8636"/>
                </a:lnTo>
                <a:lnTo>
                  <a:pt x="1292352" y="13080"/>
                </a:lnTo>
                <a:lnTo>
                  <a:pt x="1464564" y="21970"/>
                </a:lnTo>
                <a:lnTo>
                  <a:pt x="1647444" y="33147"/>
                </a:lnTo>
                <a:lnTo>
                  <a:pt x="1840865" y="51054"/>
                </a:lnTo>
                <a:lnTo>
                  <a:pt x="2046985" y="71119"/>
                </a:lnTo>
                <a:lnTo>
                  <a:pt x="2265934" y="95630"/>
                </a:lnTo>
                <a:lnTo>
                  <a:pt x="2495550" y="124713"/>
                </a:lnTo>
                <a:lnTo>
                  <a:pt x="2737865" y="160400"/>
                </a:lnTo>
                <a:lnTo>
                  <a:pt x="2990850" y="200533"/>
                </a:lnTo>
                <a:lnTo>
                  <a:pt x="3256534" y="247522"/>
                </a:lnTo>
                <a:lnTo>
                  <a:pt x="3535045" y="303275"/>
                </a:lnTo>
                <a:lnTo>
                  <a:pt x="3826256" y="363600"/>
                </a:lnTo>
                <a:lnTo>
                  <a:pt x="4130293" y="430530"/>
                </a:lnTo>
                <a:lnTo>
                  <a:pt x="4447031" y="506475"/>
                </a:lnTo>
                <a:lnTo>
                  <a:pt x="4776469" y="589025"/>
                </a:lnTo>
                <a:lnTo>
                  <a:pt x="5118734" y="680592"/>
                </a:lnTo>
                <a:lnTo>
                  <a:pt x="5473700" y="7810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602351" y="723900"/>
            <a:ext cx="3321050" cy="663575"/>
          </a:xfrm>
          <a:custGeom>
            <a:avLst/>
            <a:gdLst>
              <a:gd name="connsiteX0" fmla="*/ 6350 w 3321050"/>
              <a:gd name="connsiteY0" fmla="*/ 657225 h 663575"/>
              <a:gd name="connsiteX1" fmla="*/ 6350 w 3321050"/>
              <a:gd name="connsiteY1" fmla="*/ 657225 h 663575"/>
              <a:gd name="connsiteX2" fmla="*/ 101980 w 3321050"/>
              <a:gd name="connsiteY2" fmla="*/ 630427 h 663575"/>
              <a:gd name="connsiteX3" fmla="*/ 363473 w 3321050"/>
              <a:gd name="connsiteY3" fmla="*/ 561339 h 663575"/>
              <a:gd name="connsiteX4" fmla="*/ 544195 w 3321050"/>
              <a:gd name="connsiteY4" fmla="*/ 514603 h 663575"/>
              <a:gd name="connsiteX5" fmla="*/ 752602 w 3321050"/>
              <a:gd name="connsiteY5" fmla="*/ 463296 h 663575"/>
              <a:gd name="connsiteX6" fmla="*/ 984377 w 3321050"/>
              <a:gd name="connsiteY6" fmla="*/ 407542 h 663575"/>
              <a:gd name="connsiteX7" fmla="*/ 1233042 w 3321050"/>
              <a:gd name="connsiteY7" fmla="*/ 347344 h 663575"/>
              <a:gd name="connsiteX8" fmla="*/ 1496694 w 3321050"/>
              <a:gd name="connsiteY8" fmla="*/ 289433 h 663575"/>
              <a:gd name="connsiteX9" fmla="*/ 1766823 w 3321050"/>
              <a:gd name="connsiteY9" fmla="*/ 231521 h 663575"/>
              <a:gd name="connsiteX10" fmla="*/ 2043176 w 3321050"/>
              <a:gd name="connsiteY10" fmla="*/ 177927 h 663575"/>
              <a:gd name="connsiteX11" fmla="*/ 2317495 w 3321050"/>
              <a:gd name="connsiteY11" fmla="*/ 126746 h 663575"/>
              <a:gd name="connsiteX12" fmla="*/ 2453513 w 3321050"/>
              <a:gd name="connsiteY12" fmla="*/ 104394 h 663575"/>
              <a:gd name="connsiteX13" fmla="*/ 2585339 w 3321050"/>
              <a:gd name="connsiteY13" fmla="*/ 82169 h 663575"/>
              <a:gd name="connsiteX14" fmla="*/ 2717165 w 3321050"/>
              <a:gd name="connsiteY14" fmla="*/ 64262 h 663575"/>
              <a:gd name="connsiteX15" fmla="*/ 2844800 w 3321050"/>
              <a:gd name="connsiteY15" fmla="*/ 46481 h 663575"/>
              <a:gd name="connsiteX16" fmla="*/ 2970148 w 3321050"/>
              <a:gd name="connsiteY16" fmla="*/ 33147 h 663575"/>
              <a:gd name="connsiteX17" fmla="*/ 3089275 w 3321050"/>
              <a:gd name="connsiteY17" fmla="*/ 21970 h 663575"/>
              <a:gd name="connsiteX18" fmla="*/ 3204082 w 3321050"/>
              <a:gd name="connsiteY18" fmla="*/ 13080 h 663575"/>
              <a:gd name="connsiteX19" fmla="*/ 3314700 w 3321050"/>
              <a:gd name="connsiteY19" fmla="*/ 6350 h 6635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21050" h="663575">
                <a:moveTo>
                  <a:pt x="6350" y="657225"/>
                </a:moveTo>
                <a:lnTo>
                  <a:pt x="6350" y="657225"/>
                </a:lnTo>
                <a:lnTo>
                  <a:pt x="101980" y="630427"/>
                </a:lnTo>
                <a:lnTo>
                  <a:pt x="363473" y="561339"/>
                </a:lnTo>
                <a:lnTo>
                  <a:pt x="544195" y="514603"/>
                </a:lnTo>
                <a:lnTo>
                  <a:pt x="752602" y="463296"/>
                </a:lnTo>
                <a:lnTo>
                  <a:pt x="984377" y="407542"/>
                </a:lnTo>
                <a:lnTo>
                  <a:pt x="1233042" y="347344"/>
                </a:lnTo>
                <a:lnTo>
                  <a:pt x="1496694" y="289433"/>
                </a:lnTo>
                <a:lnTo>
                  <a:pt x="1766823" y="231521"/>
                </a:lnTo>
                <a:lnTo>
                  <a:pt x="2043176" y="177927"/>
                </a:lnTo>
                <a:lnTo>
                  <a:pt x="2317495" y="126746"/>
                </a:lnTo>
                <a:lnTo>
                  <a:pt x="2453513" y="104394"/>
                </a:lnTo>
                <a:lnTo>
                  <a:pt x="2585339" y="82169"/>
                </a:lnTo>
                <a:lnTo>
                  <a:pt x="2717165" y="64262"/>
                </a:lnTo>
                <a:lnTo>
                  <a:pt x="2844800" y="46481"/>
                </a:lnTo>
                <a:lnTo>
                  <a:pt x="2970148" y="33147"/>
                </a:lnTo>
                <a:lnTo>
                  <a:pt x="3089275" y="21970"/>
                </a:lnTo>
                <a:lnTo>
                  <a:pt x="3204082" y="13080"/>
                </a:lnTo>
                <a:lnTo>
                  <a:pt x="331470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11137" y="714375"/>
            <a:ext cx="8723312" cy="1330325"/>
          </a:xfrm>
          <a:custGeom>
            <a:avLst/>
            <a:gdLst>
              <a:gd name="connsiteX0" fmla="*/ 8718994 w 8723312"/>
              <a:gd name="connsiteY0" fmla="*/ 571372 h 1330325"/>
              <a:gd name="connsiteX1" fmla="*/ 8718994 w 8723312"/>
              <a:gd name="connsiteY1" fmla="*/ 571372 h 1330325"/>
              <a:gd name="connsiteX2" fmla="*/ 8638222 w 8723312"/>
              <a:gd name="connsiteY2" fmla="*/ 604900 h 1330325"/>
              <a:gd name="connsiteX3" fmla="*/ 8557323 w 8723312"/>
              <a:gd name="connsiteY3" fmla="*/ 636142 h 1330325"/>
              <a:gd name="connsiteX4" fmla="*/ 8472106 w 8723312"/>
              <a:gd name="connsiteY4" fmla="*/ 665099 h 1330325"/>
              <a:gd name="connsiteX5" fmla="*/ 8384857 w 8723312"/>
              <a:gd name="connsiteY5" fmla="*/ 691896 h 1330325"/>
              <a:gd name="connsiteX6" fmla="*/ 8295449 w 8723312"/>
              <a:gd name="connsiteY6" fmla="*/ 718692 h 1330325"/>
              <a:gd name="connsiteX7" fmla="*/ 8201850 w 8723312"/>
              <a:gd name="connsiteY7" fmla="*/ 743330 h 1330325"/>
              <a:gd name="connsiteX8" fmla="*/ 8105965 w 8723312"/>
              <a:gd name="connsiteY8" fmla="*/ 763397 h 1330325"/>
              <a:gd name="connsiteX9" fmla="*/ 8005889 w 8723312"/>
              <a:gd name="connsiteY9" fmla="*/ 783463 h 1330325"/>
              <a:gd name="connsiteX10" fmla="*/ 7901622 w 8723312"/>
              <a:gd name="connsiteY10" fmla="*/ 801369 h 1330325"/>
              <a:gd name="connsiteX11" fmla="*/ 7793037 w 8723312"/>
              <a:gd name="connsiteY11" fmla="*/ 814705 h 1330325"/>
              <a:gd name="connsiteX12" fmla="*/ 7680261 w 8723312"/>
              <a:gd name="connsiteY12" fmla="*/ 828166 h 1330325"/>
              <a:gd name="connsiteX13" fmla="*/ 7563167 w 8723312"/>
              <a:gd name="connsiteY13" fmla="*/ 837057 h 1330325"/>
              <a:gd name="connsiteX14" fmla="*/ 7441882 w 8723312"/>
              <a:gd name="connsiteY14" fmla="*/ 845947 h 1330325"/>
              <a:gd name="connsiteX15" fmla="*/ 7314120 w 8723312"/>
              <a:gd name="connsiteY15" fmla="*/ 850391 h 1330325"/>
              <a:gd name="connsiteX16" fmla="*/ 7182167 w 8723312"/>
              <a:gd name="connsiteY16" fmla="*/ 850391 h 1330325"/>
              <a:gd name="connsiteX17" fmla="*/ 7043737 w 8723312"/>
              <a:gd name="connsiteY17" fmla="*/ 848233 h 1330325"/>
              <a:gd name="connsiteX18" fmla="*/ 6899084 w 8723312"/>
              <a:gd name="connsiteY18" fmla="*/ 843788 h 1330325"/>
              <a:gd name="connsiteX19" fmla="*/ 6749986 w 8723312"/>
              <a:gd name="connsiteY19" fmla="*/ 837057 h 1330325"/>
              <a:gd name="connsiteX20" fmla="*/ 6594665 w 8723312"/>
              <a:gd name="connsiteY20" fmla="*/ 825880 h 1330325"/>
              <a:gd name="connsiteX21" fmla="*/ 6430708 w 8723312"/>
              <a:gd name="connsiteY21" fmla="*/ 810260 h 1330325"/>
              <a:gd name="connsiteX22" fmla="*/ 6260401 w 8723312"/>
              <a:gd name="connsiteY22" fmla="*/ 792352 h 1330325"/>
              <a:gd name="connsiteX23" fmla="*/ 6083744 w 8723312"/>
              <a:gd name="connsiteY23" fmla="*/ 770127 h 1330325"/>
              <a:gd name="connsiteX24" fmla="*/ 5900737 w 8723312"/>
              <a:gd name="connsiteY24" fmla="*/ 745489 h 1330325"/>
              <a:gd name="connsiteX25" fmla="*/ 5709094 w 8723312"/>
              <a:gd name="connsiteY25" fmla="*/ 716533 h 1330325"/>
              <a:gd name="connsiteX26" fmla="*/ 5509069 w 8723312"/>
              <a:gd name="connsiteY26" fmla="*/ 683005 h 1330325"/>
              <a:gd name="connsiteX27" fmla="*/ 5302567 w 8723312"/>
              <a:gd name="connsiteY27" fmla="*/ 645033 h 1330325"/>
              <a:gd name="connsiteX28" fmla="*/ 5085397 w 8723312"/>
              <a:gd name="connsiteY28" fmla="*/ 602614 h 1330325"/>
              <a:gd name="connsiteX29" fmla="*/ 4861877 w 8723312"/>
              <a:gd name="connsiteY29" fmla="*/ 558038 h 1330325"/>
              <a:gd name="connsiteX30" fmla="*/ 4627689 w 8723312"/>
              <a:gd name="connsiteY30" fmla="*/ 506730 h 1330325"/>
              <a:gd name="connsiteX31" fmla="*/ 4387151 w 8723312"/>
              <a:gd name="connsiteY31" fmla="*/ 453136 h 1330325"/>
              <a:gd name="connsiteX32" fmla="*/ 4136072 w 8723312"/>
              <a:gd name="connsiteY32" fmla="*/ 395097 h 1330325"/>
              <a:gd name="connsiteX33" fmla="*/ 3874198 w 8723312"/>
              <a:gd name="connsiteY33" fmla="*/ 330327 h 1330325"/>
              <a:gd name="connsiteX34" fmla="*/ 3614483 w 8723312"/>
              <a:gd name="connsiteY34" fmla="*/ 267842 h 1330325"/>
              <a:gd name="connsiteX35" fmla="*/ 3363277 w 8723312"/>
              <a:gd name="connsiteY35" fmla="*/ 214249 h 1330325"/>
              <a:gd name="connsiteX36" fmla="*/ 3122739 w 8723312"/>
              <a:gd name="connsiteY36" fmla="*/ 165227 h 1330325"/>
              <a:gd name="connsiteX37" fmla="*/ 2892869 w 8723312"/>
              <a:gd name="connsiteY37" fmla="*/ 124967 h 1330325"/>
              <a:gd name="connsiteX38" fmla="*/ 2673667 w 8723312"/>
              <a:gd name="connsiteY38" fmla="*/ 91566 h 1330325"/>
              <a:gd name="connsiteX39" fmla="*/ 2462847 w 8723312"/>
              <a:gd name="connsiteY39" fmla="*/ 62483 h 1330325"/>
              <a:gd name="connsiteX40" fmla="*/ 2262822 w 8723312"/>
              <a:gd name="connsiteY40" fmla="*/ 40131 h 1330325"/>
              <a:gd name="connsiteX41" fmla="*/ 2073338 w 8723312"/>
              <a:gd name="connsiteY41" fmla="*/ 22351 h 1330325"/>
              <a:gd name="connsiteX42" fmla="*/ 1890204 w 8723312"/>
              <a:gd name="connsiteY42" fmla="*/ 11176 h 1330325"/>
              <a:gd name="connsiteX43" fmla="*/ 1720024 w 8723312"/>
              <a:gd name="connsiteY43" fmla="*/ 2286 h 1330325"/>
              <a:gd name="connsiteX44" fmla="*/ 1556067 w 8723312"/>
              <a:gd name="connsiteY44" fmla="*/ 0 h 1330325"/>
              <a:gd name="connsiteX45" fmla="*/ 1402778 w 8723312"/>
              <a:gd name="connsiteY45" fmla="*/ 0 h 1330325"/>
              <a:gd name="connsiteX46" fmla="*/ 1257998 w 8723312"/>
              <a:gd name="connsiteY46" fmla="*/ 4444 h 1330325"/>
              <a:gd name="connsiteX47" fmla="*/ 1121854 w 8723312"/>
              <a:gd name="connsiteY47" fmla="*/ 11176 h 1330325"/>
              <a:gd name="connsiteX48" fmla="*/ 994092 w 8723312"/>
              <a:gd name="connsiteY48" fmla="*/ 22351 h 1330325"/>
              <a:gd name="connsiteX49" fmla="*/ 874890 w 8723312"/>
              <a:gd name="connsiteY49" fmla="*/ 33527 h 1330325"/>
              <a:gd name="connsiteX50" fmla="*/ 762063 w 8723312"/>
              <a:gd name="connsiteY50" fmla="*/ 49148 h 1330325"/>
              <a:gd name="connsiteX51" fmla="*/ 659891 w 8723312"/>
              <a:gd name="connsiteY51" fmla="*/ 64769 h 1330325"/>
              <a:gd name="connsiteX52" fmla="*/ 564095 w 8723312"/>
              <a:gd name="connsiteY52" fmla="*/ 82550 h 1330325"/>
              <a:gd name="connsiteX53" fmla="*/ 478955 w 8723312"/>
              <a:gd name="connsiteY53" fmla="*/ 102616 h 1330325"/>
              <a:gd name="connsiteX54" fmla="*/ 398068 w 8723312"/>
              <a:gd name="connsiteY54" fmla="*/ 120522 h 1330325"/>
              <a:gd name="connsiteX55" fmla="*/ 327812 w 8723312"/>
              <a:gd name="connsiteY55" fmla="*/ 140588 h 1330325"/>
              <a:gd name="connsiteX56" fmla="*/ 263956 w 8723312"/>
              <a:gd name="connsiteY56" fmla="*/ 160655 h 1330325"/>
              <a:gd name="connsiteX57" fmla="*/ 206476 w 8723312"/>
              <a:gd name="connsiteY57" fmla="*/ 178561 h 1330325"/>
              <a:gd name="connsiteX58" fmla="*/ 157518 w 8723312"/>
              <a:gd name="connsiteY58" fmla="*/ 196469 h 1330325"/>
              <a:gd name="connsiteX59" fmla="*/ 114947 w 8723312"/>
              <a:gd name="connsiteY59" fmla="*/ 214249 h 1330325"/>
              <a:gd name="connsiteX60" fmla="*/ 51092 w 8723312"/>
              <a:gd name="connsiteY60" fmla="*/ 241046 h 1330325"/>
              <a:gd name="connsiteX61" fmla="*/ 12776 w 8723312"/>
              <a:gd name="connsiteY61" fmla="*/ 261111 h 1330325"/>
              <a:gd name="connsiteX62" fmla="*/ 0 w 8723312"/>
              <a:gd name="connsiteY62" fmla="*/ 267842 h 1330325"/>
              <a:gd name="connsiteX63" fmla="*/ 0 w 8723312"/>
              <a:gd name="connsiteY63" fmla="*/ 1330325 h 1330325"/>
              <a:gd name="connsiteX64" fmla="*/ 8718994 w 8723312"/>
              <a:gd name="connsiteY64" fmla="*/ 1330325 h 1330325"/>
              <a:gd name="connsiteX65" fmla="*/ 8723312 w 8723312"/>
              <a:gd name="connsiteY65" fmla="*/ 1323594 h 1330325"/>
              <a:gd name="connsiteX66" fmla="*/ 8723312 w 8723312"/>
              <a:gd name="connsiteY66" fmla="*/ 569213 h 1330325"/>
              <a:gd name="connsiteX67" fmla="*/ 8718994 w 8723312"/>
              <a:gd name="connsiteY67" fmla="*/ 571372 h 13303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</a:cxnLst>
            <a:rect l="l" t="t" r="r" b="b"/>
            <a:pathLst>
              <a:path w="8723312" h="1330325">
                <a:moveTo>
                  <a:pt x="8718994" y="571372"/>
                </a:moveTo>
                <a:lnTo>
                  <a:pt x="8718994" y="571372"/>
                </a:lnTo>
                <a:lnTo>
                  <a:pt x="8638222" y="604900"/>
                </a:lnTo>
                <a:lnTo>
                  <a:pt x="8557323" y="636142"/>
                </a:lnTo>
                <a:lnTo>
                  <a:pt x="8472106" y="665099"/>
                </a:lnTo>
                <a:lnTo>
                  <a:pt x="8384857" y="691896"/>
                </a:lnTo>
                <a:lnTo>
                  <a:pt x="8295449" y="718692"/>
                </a:lnTo>
                <a:lnTo>
                  <a:pt x="8201850" y="743330"/>
                </a:lnTo>
                <a:lnTo>
                  <a:pt x="8105965" y="763397"/>
                </a:lnTo>
                <a:lnTo>
                  <a:pt x="8005889" y="783463"/>
                </a:lnTo>
                <a:lnTo>
                  <a:pt x="7901622" y="801369"/>
                </a:lnTo>
                <a:lnTo>
                  <a:pt x="7793037" y="814705"/>
                </a:lnTo>
                <a:lnTo>
                  <a:pt x="7680261" y="828166"/>
                </a:lnTo>
                <a:lnTo>
                  <a:pt x="7563167" y="837057"/>
                </a:lnTo>
                <a:lnTo>
                  <a:pt x="7441882" y="845947"/>
                </a:lnTo>
                <a:lnTo>
                  <a:pt x="7314120" y="850391"/>
                </a:lnTo>
                <a:lnTo>
                  <a:pt x="7182167" y="850391"/>
                </a:lnTo>
                <a:lnTo>
                  <a:pt x="7043737" y="848233"/>
                </a:lnTo>
                <a:lnTo>
                  <a:pt x="6899084" y="843788"/>
                </a:lnTo>
                <a:lnTo>
                  <a:pt x="6749986" y="837057"/>
                </a:lnTo>
                <a:lnTo>
                  <a:pt x="6594665" y="825880"/>
                </a:lnTo>
                <a:lnTo>
                  <a:pt x="6430708" y="810260"/>
                </a:lnTo>
                <a:lnTo>
                  <a:pt x="6260401" y="792352"/>
                </a:lnTo>
                <a:lnTo>
                  <a:pt x="6083744" y="770127"/>
                </a:lnTo>
                <a:lnTo>
                  <a:pt x="5900737" y="745489"/>
                </a:lnTo>
                <a:lnTo>
                  <a:pt x="5709094" y="716533"/>
                </a:lnTo>
                <a:lnTo>
                  <a:pt x="5509069" y="683005"/>
                </a:lnTo>
                <a:lnTo>
                  <a:pt x="5302567" y="645033"/>
                </a:lnTo>
                <a:lnTo>
                  <a:pt x="5085397" y="602614"/>
                </a:lnTo>
                <a:lnTo>
                  <a:pt x="4861877" y="558038"/>
                </a:lnTo>
                <a:lnTo>
                  <a:pt x="4627689" y="506730"/>
                </a:lnTo>
                <a:lnTo>
                  <a:pt x="4387151" y="453136"/>
                </a:lnTo>
                <a:lnTo>
                  <a:pt x="4136072" y="395097"/>
                </a:lnTo>
                <a:lnTo>
                  <a:pt x="3874198" y="330327"/>
                </a:lnTo>
                <a:lnTo>
                  <a:pt x="3614483" y="267842"/>
                </a:lnTo>
                <a:lnTo>
                  <a:pt x="3363277" y="214249"/>
                </a:lnTo>
                <a:lnTo>
                  <a:pt x="3122739" y="165227"/>
                </a:lnTo>
                <a:lnTo>
                  <a:pt x="2892869" y="124967"/>
                </a:lnTo>
                <a:lnTo>
                  <a:pt x="2673667" y="91566"/>
                </a:lnTo>
                <a:lnTo>
                  <a:pt x="2462847" y="62483"/>
                </a:lnTo>
                <a:lnTo>
                  <a:pt x="2262822" y="40131"/>
                </a:lnTo>
                <a:lnTo>
                  <a:pt x="2073338" y="22351"/>
                </a:lnTo>
                <a:lnTo>
                  <a:pt x="1890204" y="11176"/>
                </a:lnTo>
                <a:lnTo>
                  <a:pt x="1720024" y="2286"/>
                </a:lnTo>
                <a:lnTo>
                  <a:pt x="1556067" y="0"/>
                </a:lnTo>
                <a:lnTo>
                  <a:pt x="1402778" y="0"/>
                </a:lnTo>
                <a:lnTo>
                  <a:pt x="1257998" y="4444"/>
                </a:lnTo>
                <a:lnTo>
                  <a:pt x="1121854" y="11176"/>
                </a:lnTo>
                <a:lnTo>
                  <a:pt x="994092" y="22351"/>
                </a:lnTo>
                <a:lnTo>
                  <a:pt x="874890" y="33527"/>
                </a:lnTo>
                <a:lnTo>
                  <a:pt x="762063" y="49148"/>
                </a:lnTo>
                <a:lnTo>
                  <a:pt x="659891" y="64769"/>
                </a:lnTo>
                <a:lnTo>
                  <a:pt x="564095" y="82550"/>
                </a:lnTo>
                <a:lnTo>
                  <a:pt x="478955" y="102616"/>
                </a:lnTo>
                <a:lnTo>
                  <a:pt x="398068" y="120522"/>
                </a:lnTo>
                <a:lnTo>
                  <a:pt x="327812" y="140588"/>
                </a:lnTo>
                <a:lnTo>
                  <a:pt x="263956" y="160655"/>
                </a:lnTo>
                <a:lnTo>
                  <a:pt x="206476" y="178561"/>
                </a:lnTo>
                <a:lnTo>
                  <a:pt x="157518" y="196469"/>
                </a:lnTo>
                <a:lnTo>
                  <a:pt x="114947" y="214249"/>
                </a:lnTo>
                <a:lnTo>
                  <a:pt x="51092" y="241046"/>
                </a:lnTo>
                <a:lnTo>
                  <a:pt x="12776" y="261111"/>
                </a:lnTo>
                <a:lnTo>
                  <a:pt x="0" y="267842"/>
                </a:lnTo>
                <a:lnTo>
                  <a:pt x="0" y="1330325"/>
                </a:lnTo>
                <a:lnTo>
                  <a:pt x="8718994" y="1330325"/>
                </a:lnTo>
                <a:lnTo>
                  <a:pt x="8723312" y="1323594"/>
                </a:lnTo>
                <a:lnTo>
                  <a:pt x="8723312" y="569213"/>
                </a:lnTo>
                <a:lnTo>
                  <a:pt x="8718994" y="57137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798951" y="1335150"/>
            <a:ext cx="5027548" cy="1308100"/>
          </a:xfrm>
          <a:custGeom>
            <a:avLst/>
            <a:gdLst>
              <a:gd name="connsiteX0" fmla="*/ 6350 w 5027548"/>
              <a:gd name="connsiteY0" fmla="*/ 222250 h 1308100"/>
              <a:gd name="connsiteX1" fmla="*/ 222250 w 5027548"/>
              <a:gd name="connsiteY1" fmla="*/ 6350 h 1308100"/>
              <a:gd name="connsiteX2" fmla="*/ 222250 w 5027548"/>
              <a:gd name="connsiteY2" fmla="*/ 6350 h 1308100"/>
              <a:gd name="connsiteX3" fmla="*/ 222250 w 5027548"/>
              <a:gd name="connsiteY3" fmla="*/ 6350 h 1308100"/>
              <a:gd name="connsiteX4" fmla="*/ 4805298 w 5027548"/>
              <a:gd name="connsiteY4" fmla="*/ 6350 h 1308100"/>
              <a:gd name="connsiteX5" fmla="*/ 4805298 w 5027548"/>
              <a:gd name="connsiteY5" fmla="*/ 6350 h 1308100"/>
              <a:gd name="connsiteX6" fmla="*/ 5021198 w 5027548"/>
              <a:gd name="connsiteY6" fmla="*/ 222250 h 1308100"/>
              <a:gd name="connsiteX7" fmla="*/ 5021198 w 5027548"/>
              <a:gd name="connsiteY7" fmla="*/ 222250 h 1308100"/>
              <a:gd name="connsiteX8" fmla="*/ 5021198 w 5027548"/>
              <a:gd name="connsiteY8" fmla="*/ 222250 h 1308100"/>
              <a:gd name="connsiteX9" fmla="*/ 5021198 w 5027548"/>
              <a:gd name="connsiteY9" fmla="*/ 1085722 h 1308100"/>
              <a:gd name="connsiteX10" fmla="*/ 5021198 w 5027548"/>
              <a:gd name="connsiteY10" fmla="*/ 1085722 h 1308100"/>
              <a:gd name="connsiteX11" fmla="*/ 4805298 w 5027548"/>
              <a:gd name="connsiteY11" fmla="*/ 1301750 h 1308100"/>
              <a:gd name="connsiteX12" fmla="*/ 4805298 w 5027548"/>
              <a:gd name="connsiteY12" fmla="*/ 1301750 h 1308100"/>
              <a:gd name="connsiteX13" fmla="*/ 4805298 w 5027548"/>
              <a:gd name="connsiteY13" fmla="*/ 1301750 h 1308100"/>
              <a:gd name="connsiteX14" fmla="*/ 222250 w 5027548"/>
              <a:gd name="connsiteY14" fmla="*/ 1301750 h 1308100"/>
              <a:gd name="connsiteX15" fmla="*/ 222250 w 5027548"/>
              <a:gd name="connsiteY15" fmla="*/ 1301750 h 1308100"/>
              <a:gd name="connsiteX16" fmla="*/ 6350 w 5027548"/>
              <a:gd name="connsiteY16" fmla="*/ 1085722 h 1308100"/>
              <a:gd name="connsiteX17" fmla="*/ 6350 w 5027548"/>
              <a:gd name="connsiteY17" fmla="*/ 1085722 h 1308100"/>
              <a:gd name="connsiteX18" fmla="*/ 6350 w 5027548"/>
              <a:gd name="connsiteY18" fmla="*/ 222250 h 13081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5027548" h="1308100">
                <a:moveTo>
                  <a:pt x="6350" y="222250"/>
                </a:moveTo>
                <a:cubicBezTo>
                  <a:pt x="6350" y="102997"/>
                  <a:pt x="102996" y="6350"/>
                  <a:pt x="222250" y="6350"/>
                </a:cubicBezTo>
                <a:cubicBezTo>
                  <a:pt x="222250" y="6350"/>
                  <a:pt x="222250" y="6350"/>
                  <a:pt x="222250" y="6350"/>
                </a:cubicBezTo>
                <a:lnTo>
                  <a:pt x="222250" y="6350"/>
                </a:lnTo>
                <a:lnTo>
                  <a:pt x="4805298" y="6350"/>
                </a:lnTo>
                <a:lnTo>
                  <a:pt x="4805298" y="6350"/>
                </a:lnTo>
                <a:cubicBezTo>
                  <a:pt x="4924552" y="6350"/>
                  <a:pt x="5021198" y="102997"/>
                  <a:pt x="5021198" y="222250"/>
                </a:cubicBezTo>
                <a:cubicBezTo>
                  <a:pt x="5021198" y="222250"/>
                  <a:pt x="5021198" y="222250"/>
                  <a:pt x="5021198" y="222250"/>
                </a:cubicBezTo>
                <a:lnTo>
                  <a:pt x="5021198" y="222250"/>
                </a:lnTo>
                <a:lnTo>
                  <a:pt x="5021198" y="1085722"/>
                </a:lnTo>
                <a:lnTo>
                  <a:pt x="5021198" y="1085722"/>
                </a:lnTo>
                <a:cubicBezTo>
                  <a:pt x="5021198" y="1204975"/>
                  <a:pt x="4924552" y="1301750"/>
                  <a:pt x="4805298" y="1301750"/>
                </a:cubicBezTo>
                <a:cubicBezTo>
                  <a:pt x="4805298" y="1301750"/>
                  <a:pt x="4805298" y="1301750"/>
                  <a:pt x="4805298" y="1301750"/>
                </a:cubicBezTo>
                <a:lnTo>
                  <a:pt x="4805298" y="1301750"/>
                </a:lnTo>
                <a:lnTo>
                  <a:pt x="222250" y="1301750"/>
                </a:lnTo>
                <a:lnTo>
                  <a:pt x="222250" y="1301750"/>
                </a:lnTo>
                <a:cubicBezTo>
                  <a:pt x="102996" y="1301750"/>
                  <a:pt x="6350" y="1204975"/>
                  <a:pt x="6350" y="1085722"/>
                </a:cubicBezTo>
                <a:cubicBezTo>
                  <a:pt x="6350" y="1085722"/>
                  <a:pt x="6350" y="1085722"/>
                  <a:pt x="6350" y="1085722"/>
                </a:cubicBezTo>
                <a:lnTo>
                  <a:pt x="6350" y="2222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1B6F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800475" y="2990850"/>
            <a:ext cx="5026025" cy="1452498"/>
          </a:xfrm>
          <a:custGeom>
            <a:avLst/>
            <a:gdLst>
              <a:gd name="connsiteX0" fmla="*/ 6350 w 5026025"/>
              <a:gd name="connsiteY0" fmla="*/ 246379 h 1452498"/>
              <a:gd name="connsiteX1" fmla="*/ 246379 w 5026025"/>
              <a:gd name="connsiteY1" fmla="*/ 6350 h 1452498"/>
              <a:gd name="connsiteX2" fmla="*/ 246379 w 5026025"/>
              <a:gd name="connsiteY2" fmla="*/ 6350 h 1452498"/>
              <a:gd name="connsiteX3" fmla="*/ 246379 w 5026025"/>
              <a:gd name="connsiteY3" fmla="*/ 6350 h 1452498"/>
              <a:gd name="connsiteX4" fmla="*/ 4779644 w 5026025"/>
              <a:gd name="connsiteY4" fmla="*/ 6350 h 1452498"/>
              <a:gd name="connsiteX5" fmla="*/ 4779644 w 5026025"/>
              <a:gd name="connsiteY5" fmla="*/ 6350 h 1452498"/>
              <a:gd name="connsiteX6" fmla="*/ 5019675 w 5026025"/>
              <a:gd name="connsiteY6" fmla="*/ 246379 h 1452498"/>
              <a:gd name="connsiteX7" fmla="*/ 5019675 w 5026025"/>
              <a:gd name="connsiteY7" fmla="*/ 246379 h 1452498"/>
              <a:gd name="connsiteX8" fmla="*/ 5019675 w 5026025"/>
              <a:gd name="connsiteY8" fmla="*/ 246379 h 1452498"/>
              <a:gd name="connsiteX9" fmla="*/ 5019675 w 5026025"/>
              <a:gd name="connsiteY9" fmla="*/ 1206246 h 1452498"/>
              <a:gd name="connsiteX10" fmla="*/ 5019675 w 5026025"/>
              <a:gd name="connsiteY10" fmla="*/ 1206246 h 1452498"/>
              <a:gd name="connsiteX11" fmla="*/ 4779644 w 5026025"/>
              <a:gd name="connsiteY11" fmla="*/ 1446148 h 1452498"/>
              <a:gd name="connsiteX12" fmla="*/ 4779644 w 5026025"/>
              <a:gd name="connsiteY12" fmla="*/ 1446148 h 1452498"/>
              <a:gd name="connsiteX13" fmla="*/ 4779644 w 5026025"/>
              <a:gd name="connsiteY13" fmla="*/ 1446148 h 1452498"/>
              <a:gd name="connsiteX14" fmla="*/ 246379 w 5026025"/>
              <a:gd name="connsiteY14" fmla="*/ 1446148 h 1452498"/>
              <a:gd name="connsiteX15" fmla="*/ 246379 w 5026025"/>
              <a:gd name="connsiteY15" fmla="*/ 1446148 h 1452498"/>
              <a:gd name="connsiteX16" fmla="*/ 6350 w 5026025"/>
              <a:gd name="connsiteY16" fmla="*/ 1206246 h 1452498"/>
              <a:gd name="connsiteX17" fmla="*/ 6350 w 5026025"/>
              <a:gd name="connsiteY17" fmla="*/ 1206246 h 1452498"/>
              <a:gd name="connsiteX18" fmla="*/ 6350 w 5026025"/>
              <a:gd name="connsiteY18" fmla="*/ 246379 h 14524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5026025" h="1452498">
                <a:moveTo>
                  <a:pt x="6350" y="246379"/>
                </a:moveTo>
                <a:cubicBezTo>
                  <a:pt x="6350" y="113792"/>
                  <a:pt x="113791" y="6350"/>
                  <a:pt x="246379" y="6350"/>
                </a:cubicBezTo>
                <a:cubicBezTo>
                  <a:pt x="246379" y="6350"/>
                  <a:pt x="246379" y="6350"/>
                  <a:pt x="246379" y="6350"/>
                </a:cubicBezTo>
                <a:lnTo>
                  <a:pt x="246379" y="6350"/>
                </a:lnTo>
                <a:lnTo>
                  <a:pt x="4779644" y="6350"/>
                </a:lnTo>
                <a:lnTo>
                  <a:pt x="4779644" y="6350"/>
                </a:lnTo>
                <a:cubicBezTo>
                  <a:pt x="4912232" y="6350"/>
                  <a:pt x="5019675" y="113792"/>
                  <a:pt x="5019675" y="246379"/>
                </a:cubicBezTo>
                <a:cubicBezTo>
                  <a:pt x="5019675" y="246379"/>
                  <a:pt x="5019675" y="246379"/>
                  <a:pt x="5019675" y="246379"/>
                </a:cubicBezTo>
                <a:lnTo>
                  <a:pt x="5019675" y="246379"/>
                </a:lnTo>
                <a:lnTo>
                  <a:pt x="5019675" y="1206246"/>
                </a:lnTo>
                <a:lnTo>
                  <a:pt x="5019675" y="1206246"/>
                </a:lnTo>
                <a:cubicBezTo>
                  <a:pt x="5019675" y="1338707"/>
                  <a:pt x="4912232" y="1446148"/>
                  <a:pt x="4779644" y="1446148"/>
                </a:cubicBezTo>
                <a:cubicBezTo>
                  <a:pt x="4779644" y="1446148"/>
                  <a:pt x="4779644" y="1446148"/>
                  <a:pt x="4779644" y="1446148"/>
                </a:cubicBezTo>
                <a:lnTo>
                  <a:pt x="4779644" y="1446148"/>
                </a:lnTo>
                <a:lnTo>
                  <a:pt x="246379" y="1446148"/>
                </a:lnTo>
                <a:lnTo>
                  <a:pt x="246379" y="1446148"/>
                </a:lnTo>
                <a:cubicBezTo>
                  <a:pt x="113791" y="1446148"/>
                  <a:pt x="6350" y="1338707"/>
                  <a:pt x="6350" y="1206246"/>
                </a:cubicBezTo>
                <a:cubicBezTo>
                  <a:pt x="6350" y="1206246"/>
                  <a:pt x="6350" y="1206246"/>
                  <a:pt x="6350" y="1206246"/>
                </a:cubicBezTo>
                <a:lnTo>
                  <a:pt x="6350" y="24637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1B6F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800475" y="4791075"/>
            <a:ext cx="5178425" cy="1668462"/>
          </a:xfrm>
          <a:custGeom>
            <a:avLst/>
            <a:gdLst>
              <a:gd name="connsiteX0" fmla="*/ 6350 w 5178425"/>
              <a:gd name="connsiteY0" fmla="*/ 282321 h 1668462"/>
              <a:gd name="connsiteX1" fmla="*/ 282321 w 5178425"/>
              <a:gd name="connsiteY1" fmla="*/ 6350 h 1668462"/>
              <a:gd name="connsiteX2" fmla="*/ 282321 w 5178425"/>
              <a:gd name="connsiteY2" fmla="*/ 6350 h 1668462"/>
              <a:gd name="connsiteX3" fmla="*/ 282321 w 5178425"/>
              <a:gd name="connsiteY3" fmla="*/ 6350 h 1668462"/>
              <a:gd name="connsiteX4" fmla="*/ 4896104 w 5178425"/>
              <a:gd name="connsiteY4" fmla="*/ 6350 h 1668462"/>
              <a:gd name="connsiteX5" fmla="*/ 4896104 w 5178425"/>
              <a:gd name="connsiteY5" fmla="*/ 6350 h 1668462"/>
              <a:gd name="connsiteX6" fmla="*/ 5172075 w 5178425"/>
              <a:gd name="connsiteY6" fmla="*/ 282321 h 1668462"/>
              <a:gd name="connsiteX7" fmla="*/ 5172075 w 5178425"/>
              <a:gd name="connsiteY7" fmla="*/ 282321 h 1668462"/>
              <a:gd name="connsiteX8" fmla="*/ 5172075 w 5178425"/>
              <a:gd name="connsiteY8" fmla="*/ 282321 h 1668462"/>
              <a:gd name="connsiteX9" fmla="*/ 5172075 w 5178425"/>
              <a:gd name="connsiteY9" fmla="*/ 1386141 h 1668462"/>
              <a:gd name="connsiteX10" fmla="*/ 5172075 w 5178425"/>
              <a:gd name="connsiteY10" fmla="*/ 1386141 h 1668462"/>
              <a:gd name="connsiteX11" fmla="*/ 4896104 w 5178425"/>
              <a:gd name="connsiteY11" fmla="*/ 1662112 h 1668462"/>
              <a:gd name="connsiteX12" fmla="*/ 4896104 w 5178425"/>
              <a:gd name="connsiteY12" fmla="*/ 1662112 h 1668462"/>
              <a:gd name="connsiteX13" fmla="*/ 4896104 w 5178425"/>
              <a:gd name="connsiteY13" fmla="*/ 1662112 h 1668462"/>
              <a:gd name="connsiteX14" fmla="*/ 282321 w 5178425"/>
              <a:gd name="connsiteY14" fmla="*/ 1662112 h 1668462"/>
              <a:gd name="connsiteX15" fmla="*/ 282321 w 5178425"/>
              <a:gd name="connsiteY15" fmla="*/ 1662112 h 1668462"/>
              <a:gd name="connsiteX16" fmla="*/ 6350 w 5178425"/>
              <a:gd name="connsiteY16" fmla="*/ 1386141 h 1668462"/>
              <a:gd name="connsiteX17" fmla="*/ 6350 w 5178425"/>
              <a:gd name="connsiteY17" fmla="*/ 1386141 h 1668462"/>
              <a:gd name="connsiteX18" fmla="*/ 6350 w 5178425"/>
              <a:gd name="connsiteY18" fmla="*/ 282321 h 16684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5178425" h="1668462">
                <a:moveTo>
                  <a:pt x="6350" y="282321"/>
                </a:moveTo>
                <a:cubicBezTo>
                  <a:pt x="6350" y="129921"/>
                  <a:pt x="129921" y="6350"/>
                  <a:pt x="282321" y="6350"/>
                </a:cubicBezTo>
                <a:cubicBezTo>
                  <a:pt x="282321" y="6350"/>
                  <a:pt x="282321" y="6350"/>
                  <a:pt x="282321" y="6350"/>
                </a:cubicBezTo>
                <a:lnTo>
                  <a:pt x="282321" y="6350"/>
                </a:lnTo>
                <a:lnTo>
                  <a:pt x="4896104" y="6350"/>
                </a:lnTo>
                <a:lnTo>
                  <a:pt x="4896104" y="6350"/>
                </a:lnTo>
                <a:cubicBezTo>
                  <a:pt x="5048504" y="6350"/>
                  <a:pt x="5172075" y="129921"/>
                  <a:pt x="5172075" y="282321"/>
                </a:cubicBezTo>
                <a:cubicBezTo>
                  <a:pt x="5172075" y="282321"/>
                  <a:pt x="5172075" y="282321"/>
                  <a:pt x="5172075" y="282321"/>
                </a:cubicBezTo>
                <a:lnTo>
                  <a:pt x="5172075" y="282321"/>
                </a:lnTo>
                <a:lnTo>
                  <a:pt x="5172075" y="1386141"/>
                </a:lnTo>
                <a:lnTo>
                  <a:pt x="5172075" y="1386141"/>
                </a:lnTo>
                <a:cubicBezTo>
                  <a:pt x="5172075" y="1538554"/>
                  <a:pt x="5048504" y="1662112"/>
                  <a:pt x="4896104" y="1662112"/>
                </a:cubicBezTo>
                <a:cubicBezTo>
                  <a:pt x="4896104" y="1662112"/>
                  <a:pt x="4896104" y="1662112"/>
                  <a:pt x="4896104" y="1662112"/>
                </a:cubicBezTo>
                <a:lnTo>
                  <a:pt x="4896104" y="1662112"/>
                </a:lnTo>
                <a:lnTo>
                  <a:pt x="282321" y="1662112"/>
                </a:lnTo>
                <a:lnTo>
                  <a:pt x="282321" y="1662112"/>
                </a:lnTo>
                <a:cubicBezTo>
                  <a:pt x="129921" y="1662112"/>
                  <a:pt x="6350" y="1538554"/>
                  <a:pt x="6350" y="1386141"/>
                </a:cubicBezTo>
                <a:cubicBezTo>
                  <a:pt x="6350" y="1386141"/>
                  <a:pt x="6350" y="1386141"/>
                  <a:pt x="6350" y="1386141"/>
                </a:cubicBezTo>
                <a:lnTo>
                  <a:pt x="6350" y="28232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1B6F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3800475" y="2974975"/>
            <a:ext cx="5026025" cy="1452498"/>
          </a:xfrm>
          <a:custGeom>
            <a:avLst/>
            <a:gdLst>
              <a:gd name="connsiteX0" fmla="*/ 6350 w 5026025"/>
              <a:gd name="connsiteY0" fmla="*/ 246379 h 1452498"/>
              <a:gd name="connsiteX1" fmla="*/ 246379 w 5026025"/>
              <a:gd name="connsiteY1" fmla="*/ 6350 h 1452498"/>
              <a:gd name="connsiteX2" fmla="*/ 246379 w 5026025"/>
              <a:gd name="connsiteY2" fmla="*/ 6350 h 1452498"/>
              <a:gd name="connsiteX3" fmla="*/ 246379 w 5026025"/>
              <a:gd name="connsiteY3" fmla="*/ 6350 h 1452498"/>
              <a:gd name="connsiteX4" fmla="*/ 4779644 w 5026025"/>
              <a:gd name="connsiteY4" fmla="*/ 6350 h 1452498"/>
              <a:gd name="connsiteX5" fmla="*/ 4779644 w 5026025"/>
              <a:gd name="connsiteY5" fmla="*/ 6350 h 1452498"/>
              <a:gd name="connsiteX6" fmla="*/ 5019675 w 5026025"/>
              <a:gd name="connsiteY6" fmla="*/ 246379 h 1452498"/>
              <a:gd name="connsiteX7" fmla="*/ 5019675 w 5026025"/>
              <a:gd name="connsiteY7" fmla="*/ 246379 h 1452498"/>
              <a:gd name="connsiteX8" fmla="*/ 5019675 w 5026025"/>
              <a:gd name="connsiteY8" fmla="*/ 246379 h 1452498"/>
              <a:gd name="connsiteX9" fmla="*/ 5019675 w 5026025"/>
              <a:gd name="connsiteY9" fmla="*/ 1206246 h 1452498"/>
              <a:gd name="connsiteX10" fmla="*/ 5019675 w 5026025"/>
              <a:gd name="connsiteY10" fmla="*/ 1206246 h 1452498"/>
              <a:gd name="connsiteX11" fmla="*/ 4779644 w 5026025"/>
              <a:gd name="connsiteY11" fmla="*/ 1446148 h 1452498"/>
              <a:gd name="connsiteX12" fmla="*/ 4779644 w 5026025"/>
              <a:gd name="connsiteY12" fmla="*/ 1446148 h 1452498"/>
              <a:gd name="connsiteX13" fmla="*/ 4779644 w 5026025"/>
              <a:gd name="connsiteY13" fmla="*/ 1446148 h 1452498"/>
              <a:gd name="connsiteX14" fmla="*/ 246379 w 5026025"/>
              <a:gd name="connsiteY14" fmla="*/ 1446148 h 1452498"/>
              <a:gd name="connsiteX15" fmla="*/ 246379 w 5026025"/>
              <a:gd name="connsiteY15" fmla="*/ 1446148 h 1452498"/>
              <a:gd name="connsiteX16" fmla="*/ 6350 w 5026025"/>
              <a:gd name="connsiteY16" fmla="*/ 1206246 h 1452498"/>
              <a:gd name="connsiteX17" fmla="*/ 6350 w 5026025"/>
              <a:gd name="connsiteY17" fmla="*/ 1206246 h 1452498"/>
              <a:gd name="connsiteX18" fmla="*/ 6350 w 5026025"/>
              <a:gd name="connsiteY18" fmla="*/ 246379 h 14524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5026025" h="1452498">
                <a:moveTo>
                  <a:pt x="6350" y="246379"/>
                </a:moveTo>
                <a:cubicBezTo>
                  <a:pt x="6350" y="113792"/>
                  <a:pt x="113791" y="6350"/>
                  <a:pt x="246379" y="6350"/>
                </a:cubicBezTo>
                <a:cubicBezTo>
                  <a:pt x="246379" y="6350"/>
                  <a:pt x="246379" y="6350"/>
                  <a:pt x="246379" y="6350"/>
                </a:cubicBezTo>
                <a:lnTo>
                  <a:pt x="246379" y="6350"/>
                </a:lnTo>
                <a:lnTo>
                  <a:pt x="4779644" y="6350"/>
                </a:lnTo>
                <a:lnTo>
                  <a:pt x="4779644" y="6350"/>
                </a:lnTo>
                <a:cubicBezTo>
                  <a:pt x="4912232" y="6350"/>
                  <a:pt x="5019675" y="113792"/>
                  <a:pt x="5019675" y="246379"/>
                </a:cubicBezTo>
                <a:cubicBezTo>
                  <a:pt x="5019675" y="246379"/>
                  <a:pt x="5019675" y="246379"/>
                  <a:pt x="5019675" y="246379"/>
                </a:cubicBezTo>
                <a:lnTo>
                  <a:pt x="5019675" y="246379"/>
                </a:lnTo>
                <a:lnTo>
                  <a:pt x="5019675" y="1206246"/>
                </a:lnTo>
                <a:lnTo>
                  <a:pt x="5019675" y="1206246"/>
                </a:lnTo>
                <a:cubicBezTo>
                  <a:pt x="5019675" y="1338707"/>
                  <a:pt x="4912232" y="1446148"/>
                  <a:pt x="4779644" y="1446148"/>
                </a:cubicBezTo>
                <a:cubicBezTo>
                  <a:pt x="4779644" y="1446148"/>
                  <a:pt x="4779644" y="1446148"/>
                  <a:pt x="4779644" y="1446148"/>
                </a:cubicBezTo>
                <a:lnTo>
                  <a:pt x="4779644" y="1446148"/>
                </a:lnTo>
                <a:lnTo>
                  <a:pt x="246379" y="1446148"/>
                </a:lnTo>
                <a:lnTo>
                  <a:pt x="246379" y="1446148"/>
                </a:lnTo>
                <a:cubicBezTo>
                  <a:pt x="113791" y="1446148"/>
                  <a:pt x="6350" y="1338707"/>
                  <a:pt x="6350" y="1206246"/>
                </a:cubicBezTo>
                <a:cubicBezTo>
                  <a:pt x="6350" y="1206246"/>
                  <a:pt x="6350" y="1206246"/>
                  <a:pt x="6350" y="1206246"/>
                </a:cubicBezTo>
                <a:lnTo>
                  <a:pt x="6350" y="24637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1B6F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" y="215900"/>
            <a:ext cx="8763000" cy="62484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03300" y="431800"/>
            <a:ext cx="22733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/>
            </a:pP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Последующие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шаги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612900" y="4673600"/>
            <a:ext cx="12446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Претендент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3886200" y="5003800"/>
            <a:ext cx="4999767" cy="134139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ctr">
              <a:lnSpc>
                <a:spcPts val="2100"/>
              </a:lnSpc>
              <a:tabLst/>
            </a:pPr>
            <a:r>
              <a:rPr lang="en-US" altLang="zh-CN" sz="1700" b="1" dirty="0" smtClean="0">
                <a:solidFill>
                  <a:srgbClr val="016296"/>
                </a:solidFill>
                <a:latin typeface="Tahoma" pitchFamily="18" charset="0"/>
                <a:cs typeface="Tahoma" pitchFamily="18" charset="0"/>
              </a:rPr>
              <a:t>6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700" b="1" dirty="0" err="1" smtClean="0">
                <a:solidFill>
                  <a:srgbClr val="016296"/>
                </a:solidFill>
                <a:latin typeface="Tahoma" pitchFamily="18" charset="0"/>
                <a:cs typeface="Tahoma" pitchFamily="18" charset="0"/>
              </a:rPr>
              <a:t>шаг</a:t>
            </a:r>
            <a:r>
              <a:rPr lang="en-US" altLang="zh-CN" sz="1700" b="1" dirty="0" smtClean="0">
                <a:solidFill>
                  <a:srgbClr val="016296"/>
                </a:solidFill>
                <a:latin typeface="Tahoma" pitchFamily="18" charset="0"/>
                <a:cs typeface="Tahoma" pitchFamily="18" charset="0"/>
              </a:rPr>
              <a:t>: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0" dirty="0" err="1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приобретение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(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строительство)</a:t>
            </a:r>
          </a:p>
          <a:p>
            <a:pPr algn="ctr">
              <a:lnSpc>
                <a:spcPts val="2000"/>
              </a:lnSpc>
              <a:tabLst/>
            </a:pP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гражданином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на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территории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Краснодарского</a:t>
            </a:r>
          </a:p>
          <a:p>
            <a:pPr algn="ctr">
              <a:lnSpc>
                <a:spcPts val="2000"/>
              </a:lnSpc>
              <a:tabLst/>
            </a:pP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края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жилья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за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счет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средств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накопления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,</a:t>
            </a:r>
          </a:p>
          <a:p>
            <a:pPr algn="ctr">
              <a:lnSpc>
                <a:spcPts val="2000"/>
              </a:lnSpc>
              <a:tabLst/>
            </a:pP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льготного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ипотечного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кредита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социальной</a:t>
            </a:r>
          </a:p>
          <a:p>
            <a:pPr algn="ctr">
              <a:lnSpc>
                <a:spcPts val="2000"/>
              </a:lnSpc>
              <a:tabLst/>
            </a:pP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выплаты.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3886200" y="1447800"/>
            <a:ext cx="4793748" cy="291874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ctr">
              <a:lnSpc>
                <a:spcPts val="2100"/>
              </a:lnSpc>
              <a:tabLst/>
            </a:pPr>
            <a:r>
              <a:rPr lang="en-US" altLang="zh-CN" sz="1700" b="1" dirty="0" smtClean="0">
                <a:solidFill>
                  <a:srgbClr val="016296"/>
                </a:solidFill>
                <a:latin typeface="Tahoma" pitchFamily="18" charset="0"/>
                <a:cs typeface="Tahoma" pitchFamily="18" charset="0"/>
              </a:rPr>
              <a:t>4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700" b="1" dirty="0" err="1" smtClean="0">
                <a:solidFill>
                  <a:srgbClr val="016296"/>
                </a:solidFill>
                <a:latin typeface="Tahoma" pitchFamily="18" charset="0"/>
                <a:cs typeface="Tahoma" pitchFamily="18" charset="0"/>
              </a:rPr>
              <a:t>шаг</a:t>
            </a:r>
            <a:r>
              <a:rPr lang="en-US" altLang="zh-CN" sz="1700" b="1" dirty="0" smtClean="0">
                <a:solidFill>
                  <a:srgbClr val="016296"/>
                </a:solidFill>
                <a:latin typeface="Tahoma" pitchFamily="18" charset="0"/>
                <a:cs typeface="Tahoma" pitchFamily="18" charset="0"/>
              </a:rPr>
              <a:t>: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700" dirty="0" err="1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своевременное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700" dirty="0" err="1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ежемесячное</a:t>
            </a:r>
            <a:endParaRPr lang="en-US" altLang="zh-CN" sz="1700" dirty="0" smtClean="0">
              <a:solidFill>
                <a:srgbClr val="000000"/>
              </a:solidFill>
              <a:latin typeface="Tahoma" pitchFamily="18" charset="0"/>
              <a:cs typeface="Tahoma" pitchFamily="18" charset="0"/>
            </a:endParaRPr>
          </a:p>
          <a:p>
            <a:pPr algn="ctr">
              <a:lnSpc>
                <a:spcPts val="2000"/>
              </a:lnSpc>
              <a:tabLst/>
            </a:pP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внесение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гражданином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денежных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средств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на</a:t>
            </a:r>
          </a:p>
          <a:p>
            <a:pPr algn="ctr">
              <a:lnSpc>
                <a:spcPts val="2000"/>
              </a:lnSpc>
              <a:tabLst/>
            </a:pPr>
            <a:r>
              <a:rPr lang="ru-RU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ж</a:t>
            </a:r>
            <a:r>
              <a:rPr lang="en-US" altLang="zh-CN" sz="1700" dirty="0" err="1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илищно</a:t>
            </a:r>
            <a:r>
              <a:rPr lang="ru-RU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–</a:t>
            </a:r>
            <a:r>
              <a:rPr lang="ru-RU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 </a:t>
            </a:r>
            <a:r>
              <a:rPr lang="en-US" altLang="zh-CN" sz="1700" dirty="0" err="1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накопительный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вклад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Сбербанке,</a:t>
            </a:r>
          </a:p>
          <a:p>
            <a:pPr algn="ctr">
              <a:lnSpc>
                <a:spcPts val="2000"/>
              </a:lnSpc>
              <a:tabLst/>
            </a:pP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соответствии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требованиями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Программы</a:t>
            </a:r>
            <a:r>
              <a:rPr lang="en-US" altLang="zh-CN" sz="18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algn="ctr">
              <a:lnSpc>
                <a:spcPts val="2300"/>
              </a:lnSpc>
              <a:tabLst/>
            </a:pPr>
            <a:r>
              <a:rPr lang="en-US" altLang="zh-CN" sz="1700" b="1" dirty="0" smtClean="0">
                <a:solidFill>
                  <a:srgbClr val="016296"/>
                </a:solidFill>
                <a:latin typeface="Tahoma" pitchFamily="18" charset="0"/>
                <a:cs typeface="Tahoma" pitchFamily="18" charset="0"/>
              </a:rPr>
              <a:t>5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b="1" dirty="0" err="1" smtClean="0">
                <a:solidFill>
                  <a:srgbClr val="016296"/>
                </a:solidFill>
                <a:latin typeface="Tahoma" pitchFamily="18" charset="0"/>
                <a:cs typeface="Tahoma" pitchFamily="18" charset="0"/>
              </a:rPr>
              <a:t>шаг</a:t>
            </a:r>
            <a:r>
              <a:rPr lang="en-US" altLang="zh-CN" sz="1700" b="1" dirty="0" smtClean="0">
                <a:solidFill>
                  <a:srgbClr val="016296"/>
                </a:solidFill>
                <a:latin typeface="Tahoma" pitchFamily="18" charset="0"/>
                <a:cs typeface="Tahoma" pitchFamily="18" charset="0"/>
              </a:rPr>
              <a:t>: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dirty="0" err="1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обращение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dirty="0" err="1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Претендента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dirty="0" err="1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Сбербанк</a:t>
            </a:r>
            <a:endParaRPr lang="en-US" altLang="zh-CN" sz="1700" dirty="0" smtClean="0">
              <a:solidFill>
                <a:srgbClr val="000000"/>
              </a:solidFill>
              <a:latin typeface="Tahoma" pitchFamily="18" charset="0"/>
              <a:cs typeface="Tahoma" pitchFamily="18" charset="0"/>
            </a:endParaRPr>
          </a:p>
          <a:p>
            <a:pPr algn="ctr">
              <a:lnSpc>
                <a:spcPts val="2000"/>
              </a:lnSpc>
              <a:tabLst/>
            </a:pPr>
            <a:r>
              <a:rPr lang="en-US" altLang="zh-CN" sz="1700" dirty="0" err="1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для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0" dirty="0" err="1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получения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dirty="0" err="1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ипотечного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dirty="0" err="1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кредита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dirty="0" err="1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по</a:t>
            </a:r>
            <a:endParaRPr lang="ru-RU" altLang="zh-CN" sz="1700" dirty="0" smtClean="0">
              <a:solidFill>
                <a:srgbClr val="000000"/>
              </a:solidFill>
              <a:latin typeface="Tahoma" pitchFamily="18" charset="0"/>
              <a:cs typeface="Tahoma" pitchFamily="18" charset="0"/>
            </a:endParaRPr>
          </a:p>
          <a:p>
            <a:pPr algn="ctr">
              <a:lnSpc>
                <a:spcPts val="2000"/>
              </a:lnSpc>
              <a:tabLst/>
            </a:pPr>
            <a:r>
              <a:rPr lang="ru-RU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льготной ставке ( с предоставлением </a:t>
            </a:r>
          </a:p>
          <a:p>
            <a:pPr algn="ctr">
              <a:lnSpc>
                <a:spcPts val="2000"/>
              </a:lnSpc>
              <a:tabLst/>
            </a:pPr>
            <a:r>
              <a:rPr lang="ru-RU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</a:t>
            </a:r>
            <a:r>
              <a:rPr lang="ru-RU" altLang="zh-CN" sz="17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оответствующего пакета документов)</a:t>
            </a:r>
          </a:p>
          <a:p>
            <a:pPr algn="just">
              <a:lnSpc>
                <a:spcPts val="1000"/>
              </a:lnSpc>
            </a:pPr>
            <a:endParaRPr lang="en-US" altLang="zh-CN" sz="1700" dirty="0" smtClean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046851" y="858900"/>
            <a:ext cx="2876550" cy="714375"/>
          </a:xfrm>
          <a:custGeom>
            <a:avLst/>
            <a:gdLst>
              <a:gd name="connsiteX0" fmla="*/ 2870072 w 2876550"/>
              <a:gd name="connsiteY0" fmla="*/ 0 h 714375"/>
              <a:gd name="connsiteX1" fmla="*/ 2870072 w 2876550"/>
              <a:gd name="connsiteY1" fmla="*/ 0 h 714375"/>
              <a:gd name="connsiteX2" fmla="*/ 2748915 w 2876550"/>
              <a:gd name="connsiteY2" fmla="*/ 20066 h 714375"/>
              <a:gd name="connsiteX3" fmla="*/ 2625597 w 2876550"/>
              <a:gd name="connsiteY3" fmla="*/ 42291 h 714375"/>
              <a:gd name="connsiteX4" fmla="*/ 2500121 w 2876550"/>
              <a:gd name="connsiteY4" fmla="*/ 66929 h 714375"/>
              <a:gd name="connsiteX5" fmla="*/ 2370455 w 2876550"/>
              <a:gd name="connsiteY5" fmla="*/ 91440 h 714375"/>
              <a:gd name="connsiteX6" fmla="*/ 2238629 w 2876550"/>
              <a:gd name="connsiteY6" fmla="*/ 120523 h 714375"/>
              <a:gd name="connsiteX7" fmla="*/ 2102611 w 2876550"/>
              <a:gd name="connsiteY7" fmla="*/ 149479 h 714375"/>
              <a:gd name="connsiteX8" fmla="*/ 1964435 w 2876550"/>
              <a:gd name="connsiteY8" fmla="*/ 183007 h 714375"/>
              <a:gd name="connsiteX9" fmla="*/ 1821942 w 2876550"/>
              <a:gd name="connsiteY9" fmla="*/ 216535 h 714375"/>
              <a:gd name="connsiteX10" fmla="*/ 1564767 w 2876550"/>
              <a:gd name="connsiteY10" fmla="*/ 281177 h 714375"/>
              <a:gd name="connsiteX11" fmla="*/ 1313815 w 2876550"/>
              <a:gd name="connsiteY11" fmla="*/ 339216 h 714375"/>
              <a:gd name="connsiteX12" fmla="*/ 1073530 w 2876550"/>
              <a:gd name="connsiteY12" fmla="*/ 392811 h 714375"/>
              <a:gd name="connsiteX13" fmla="*/ 841882 w 2876550"/>
              <a:gd name="connsiteY13" fmla="*/ 444246 h 714375"/>
              <a:gd name="connsiteX14" fmla="*/ 620776 w 2876550"/>
              <a:gd name="connsiteY14" fmla="*/ 488823 h 714375"/>
              <a:gd name="connsiteX15" fmla="*/ 406019 w 2876550"/>
              <a:gd name="connsiteY15" fmla="*/ 529082 h 714375"/>
              <a:gd name="connsiteX16" fmla="*/ 199770 w 2876550"/>
              <a:gd name="connsiteY16" fmla="*/ 566927 h 714375"/>
              <a:gd name="connsiteX17" fmla="*/ 0 w 2876550"/>
              <a:gd name="connsiteY17" fmla="*/ 600456 h 714375"/>
              <a:gd name="connsiteX18" fmla="*/ 138176 w 2876550"/>
              <a:gd name="connsiteY18" fmla="*/ 620522 h 714375"/>
              <a:gd name="connsiteX19" fmla="*/ 270002 w 2876550"/>
              <a:gd name="connsiteY19" fmla="*/ 638429 h 714375"/>
              <a:gd name="connsiteX20" fmla="*/ 397509 w 2876550"/>
              <a:gd name="connsiteY20" fmla="*/ 654050 h 714375"/>
              <a:gd name="connsiteX21" fmla="*/ 522985 w 2876550"/>
              <a:gd name="connsiteY21" fmla="*/ 667385 h 714375"/>
              <a:gd name="connsiteX22" fmla="*/ 644143 w 2876550"/>
              <a:gd name="connsiteY22" fmla="*/ 680847 h 714375"/>
              <a:gd name="connsiteX23" fmla="*/ 761110 w 2876550"/>
              <a:gd name="connsiteY23" fmla="*/ 689737 h 714375"/>
              <a:gd name="connsiteX24" fmla="*/ 873759 w 2876550"/>
              <a:gd name="connsiteY24" fmla="*/ 698627 h 714375"/>
              <a:gd name="connsiteX25" fmla="*/ 984250 w 2876550"/>
              <a:gd name="connsiteY25" fmla="*/ 705358 h 714375"/>
              <a:gd name="connsiteX26" fmla="*/ 1092707 w 2876550"/>
              <a:gd name="connsiteY26" fmla="*/ 709802 h 714375"/>
              <a:gd name="connsiteX27" fmla="*/ 1196847 w 2876550"/>
              <a:gd name="connsiteY27" fmla="*/ 712088 h 714375"/>
              <a:gd name="connsiteX28" fmla="*/ 1296796 w 2876550"/>
              <a:gd name="connsiteY28" fmla="*/ 714375 h 714375"/>
              <a:gd name="connsiteX29" fmla="*/ 1394586 w 2876550"/>
              <a:gd name="connsiteY29" fmla="*/ 714375 h 714375"/>
              <a:gd name="connsiteX30" fmla="*/ 1490344 w 2876550"/>
              <a:gd name="connsiteY30" fmla="*/ 712088 h 714375"/>
              <a:gd name="connsiteX31" fmla="*/ 1583817 w 2876550"/>
              <a:gd name="connsiteY31" fmla="*/ 709802 h 714375"/>
              <a:gd name="connsiteX32" fmla="*/ 1673097 w 2876550"/>
              <a:gd name="connsiteY32" fmla="*/ 705358 h 714375"/>
              <a:gd name="connsiteX33" fmla="*/ 1760346 w 2876550"/>
              <a:gd name="connsiteY33" fmla="*/ 698627 h 714375"/>
              <a:gd name="connsiteX34" fmla="*/ 1843278 w 2876550"/>
              <a:gd name="connsiteY34" fmla="*/ 692023 h 714375"/>
              <a:gd name="connsiteX35" fmla="*/ 1926081 w 2876550"/>
              <a:gd name="connsiteY35" fmla="*/ 683006 h 714375"/>
              <a:gd name="connsiteX36" fmla="*/ 2004821 w 2876550"/>
              <a:gd name="connsiteY36" fmla="*/ 671957 h 714375"/>
              <a:gd name="connsiteX37" fmla="*/ 2083434 w 2876550"/>
              <a:gd name="connsiteY37" fmla="*/ 660781 h 714375"/>
              <a:gd name="connsiteX38" fmla="*/ 2157856 w 2876550"/>
              <a:gd name="connsiteY38" fmla="*/ 647319 h 714375"/>
              <a:gd name="connsiteX39" fmla="*/ 2232279 w 2876550"/>
              <a:gd name="connsiteY39" fmla="*/ 633984 h 714375"/>
              <a:gd name="connsiteX40" fmla="*/ 2302509 w 2876550"/>
              <a:gd name="connsiteY40" fmla="*/ 618363 h 714375"/>
              <a:gd name="connsiteX41" fmla="*/ 2372614 w 2876550"/>
              <a:gd name="connsiteY41" fmla="*/ 602741 h 714375"/>
              <a:gd name="connsiteX42" fmla="*/ 2440685 w 2876550"/>
              <a:gd name="connsiteY42" fmla="*/ 584835 h 714375"/>
              <a:gd name="connsiteX43" fmla="*/ 2506598 w 2876550"/>
              <a:gd name="connsiteY43" fmla="*/ 566927 h 714375"/>
              <a:gd name="connsiteX44" fmla="*/ 2570353 w 2876550"/>
              <a:gd name="connsiteY44" fmla="*/ 546862 h 714375"/>
              <a:gd name="connsiteX45" fmla="*/ 2634106 w 2876550"/>
              <a:gd name="connsiteY45" fmla="*/ 526796 h 714375"/>
              <a:gd name="connsiteX46" fmla="*/ 2755265 w 2876550"/>
              <a:gd name="connsiteY46" fmla="*/ 482091 h 714375"/>
              <a:gd name="connsiteX47" fmla="*/ 2872231 w 2876550"/>
              <a:gd name="connsiteY47" fmla="*/ 435229 h 714375"/>
              <a:gd name="connsiteX48" fmla="*/ 2876550 w 2876550"/>
              <a:gd name="connsiteY48" fmla="*/ 433070 h 714375"/>
              <a:gd name="connsiteX49" fmla="*/ 2876550 w 2876550"/>
              <a:gd name="connsiteY49" fmla="*/ 0 h 714375"/>
              <a:gd name="connsiteX50" fmla="*/ 2870072 w 2876550"/>
              <a:gd name="connsiteY50" fmla="*/ 0 h 714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2876550" h="714375">
                <a:moveTo>
                  <a:pt x="2870072" y="0"/>
                </a:moveTo>
                <a:lnTo>
                  <a:pt x="2870072" y="0"/>
                </a:lnTo>
                <a:lnTo>
                  <a:pt x="2748915" y="20066"/>
                </a:lnTo>
                <a:lnTo>
                  <a:pt x="2625597" y="42291"/>
                </a:lnTo>
                <a:lnTo>
                  <a:pt x="2500121" y="66929"/>
                </a:lnTo>
                <a:lnTo>
                  <a:pt x="2370455" y="91440"/>
                </a:lnTo>
                <a:lnTo>
                  <a:pt x="2238629" y="120523"/>
                </a:lnTo>
                <a:lnTo>
                  <a:pt x="2102611" y="149479"/>
                </a:lnTo>
                <a:lnTo>
                  <a:pt x="1964435" y="183007"/>
                </a:lnTo>
                <a:lnTo>
                  <a:pt x="1821942" y="216535"/>
                </a:lnTo>
                <a:lnTo>
                  <a:pt x="1564767" y="281177"/>
                </a:lnTo>
                <a:lnTo>
                  <a:pt x="1313815" y="339216"/>
                </a:lnTo>
                <a:lnTo>
                  <a:pt x="1073530" y="392811"/>
                </a:lnTo>
                <a:lnTo>
                  <a:pt x="841882" y="444246"/>
                </a:lnTo>
                <a:lnTo>
                  <a:pt x="620776" y="488823"/>
                </a:lnTo>
                <a:lnTo>
                  <a:pt x="406019" y="529082"/>
                </a:lnTo>
                <a:lnTo>
                  <a:pt x="199770" y="566927"/>
                </a:lnTo>
                <a:lnTo>
                  <a:pt x="0" y="600456"/>
                </a:lnTo>
                <a:lnTo>
                  <a:pt x="138176" y="620522"/>
                </a:lnTo>
                <a:lnTo>
                  <a:pt x="270002" y="638429"/>
                </a:lnTo>
                <a:lnTo>
                  <a:pt x="397509" y="654050"/>
                </a:lnTo>
                <a:lnTo>
                  <a:pt x="522985" y="667385"/>
                </a:lnTo>
                <a:lnTo>
                  <a:pt x="644143" y="680847"/>
                </a:lnTo>
                <a:lnTo>
                  <a:pt x="761110" y="689737"/>
                </a:lnTo>
                <a:lnTo>
                  <a:pt x="873759" y="698627"/>
                </a:lnTo>
                <a:lnTo>
                  <a:pt x="984250" y="705358"/>
                </a:lnTo>
                <a:lnTo>
                  <a:pt x="1092707" y="709802"/>
                </a:lnTo>
                <a:lnTo>
                  <a:pt x="1196847" y="712088"/>
                </a:lnTo>
                <a:lnTo>
                  <a:pt x="1296796" y="714375"/>
                </a:lnTo>
                <a:lnTo>
                  <a:pt x="1394586" y="714375"/>
                </a:lnTo>
                <a:lnTo>
                  <a:pt x="1490344" y="712088"/>
                </a:lnTo>
                <a:lnTo>
                  <a:pt x="1583817" y="709802"/>
                </a:lnTo>
                <a:lnTo>
                  <a:pt x="1673097" y="705358"/>
                </a:lnTo>
                <a:lnTo>
                  <a:pt x="1760346" y="698627"/>
                </a:lnTo>
                <a:lnTo>
                  <a:pt x="1843278" y="692023"/>
                </a:lnTo>
                <a:lnTo>
                  <a:pt x="1926081" y="683006"/>
                </a:lnTo>
                <a:lnTo>
                  <a:pt x="2004821" y="671957"/>
                </a:lnTo>
                <a:lnTo>
                  <a:pt x="2083434" y="660781"/>
                </a:lnTo>
                <a:lnTo>
                  <a:pt x="2157856" y="647319"/>
                </a:lnTo>
                <a:lnTo>
                  <a:pt x="2232279" y="633984"/>
                </a:lnTo>
                <a:lnTo>
                  <a:pt x="2302509" y="618363"/>
                </a:lnTo>
                <a:lnTo>
                  <a:pt x="2372614" y="602741"/>
                </a:lnTo>
                <a:lnTo>
                  <a:pt x="2440685" y="584835"/>
                </a:lnTo>
                <a:lnTo>
                  <a:pt x="2506598" y="566927"/>
                </a:lnTo>
                <a:lnTo>
                  <a:pt x="2570353" y="546862"/>
                </a:lnTo>
                <a:lnTo>
                  <a:pt x="2634106" y="526796"/>
                </a:lnTo>
                <a:lnTo>
                  <a:pt x="2755265" y="482091"/>
                </a:lnTo>
                <a:lnTo>
                  <a:pt x="2872231" y="435229"/>
                </a:lnTo>
                <a:lnTo>
                  <a:pt x="2876550" y="433070"/>
                </a:lnTo>
                <a:lnTo>
                  <a:pt x="2876550" y="0"/>
                </a:lnTo>
                <a:lnTo>
                  <a:pt x="2870072" y="0"/>
                </a:lnTo>
              </a:path>
            </a:pathLst>
          </a:custGeom>
          <a:solidFill>
            <a:srgbClr val="EEF8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619375" y="731901"/>
            <a:ext cx="5543550" cy="849248"/>
          </a:xfrm>
          <a:custGeom>
            <a:avLst/>
            <a:gdLst>
              <a:gd name="connsiteX0" fmla="*/ 5543550 w 5543550"/>
              <a:gd name="connsiteY0" fmla="*/ 795781 h 849248"/>
              <a:gd name="connsiteX1" fmla="*/ 5543550 w 5543550"/>
              <a:gd name="connsiteY1" fmla="*/ 795781 h 849248"/>
              <a:gd name="connsiteX2" fmla="*/ 5422392 w 5543550"/>
              <a:gd name="connsiteY2" fmla="*/ 780160 h 849248"/>
              <a:gd name="connsiteX3" fmla="*/ 5297043 w 5543550"/>
              <a:gd name="connsiteY3" fmla="*/ 764540 h 849248"/>
              <a:gd name="connsiteX4" fmla="*/ 5035550 w 5543550"/>
              <a:gd name="connsiteY4" fmla="*/ 726693 h 849248"/>
              <a:gd name="connsiteX5" fmla="*/ 4759197 w 5543550"/>
              <a:gd name="connsiteY5" fmla="*/ 679831 h 849248"/>
              <a:gd name="connsiteX6" fmla="*/ 4467986 w 5543550"/>
              <a:gd name="connsiteY6" fmla="*/ 628523 h 849248"/>
              <a:gd name="connsiteX7" fmla="*/ 4159757 w 5543550"/>
              <a:gd name="connsiteY7" fmla="*/ 566165 h 849248"/>
              <a:gd name="connsiteX8" fmla="*/ 3834510 w 5543550"/>
              <a:gd name="connsiteY8" fmla="*/ 497077 h 849248"/>
              <a:gd name="connsiteX9" fmla="*/ 3492372 w 5543550"/>
              <a:gd name="connsiteY9" fmla="*/ 416813 h 849248"/>
              <a:gd name="connsiteX10" fmla="*/ 3131058 w 5543550"/>
              <a:gd name="connsiteY10" fmla="*/ 329818 h 849248"/>
              <a:gd name="connsiteX11" fmla="*/ 2988564 w 5543550"/>
              <a:gd name="connsiteY11" fmla="*/ 296418 h 849248"/>
              <a:gd name="connsiteX12" fmla="*/ 2850388 w 5543550"/>
              <a:gd name="connsiteY12" fmla="*/ 263016 h 849248"/>
              <a:gd name="connsiteX13" fmla="*/ 2716529 w 5543550"/>
              <a:gd name="connsiteY13" fmla="*/ 234060 h 849248"/>
              <a:gd name="connsiteX14" fmla="*/ 2582545 w 5543550"/>
              <a:gd name="connsiteY14" fmla="*/ 204977 h 849248"/>
              <a:gd name="connsiteX15" fmla="*/ 2452878 w 5543550"/>
              <a:gd name="connsiteY15" fmla="*/ 180466 h 849248"/>
              <a:gd name="connsiteX16" fmla="*/ 2327528 w 5543550"/>
              <a:gd name="connsiteY16" fmla="*/ 155956 h 849248"/>
              <a:gd name="connsiteX17" fmla="*/ 2204211 w 5543550"/>
              <a:gd name="connsiteY17" fmla="*/ 133731 h 849248"/>
              <a:gd name="connsiteX18" fmla="*/ 2083053 w 5543550"/>
              <a:gd name="connsiteY18" fmla="*/ 113665 h 849248"/>
              <a:gd name="connsiteX19" fmla="*/ 1966214 w 5543550"/>
              <a:gd name="connsiteY19" fmla="*/ 95757 h 849248"/>
              <a:gd name="connsiteX20" fmla="*/ 1849246 w 5543550"/>
              <a:gd name="connsiteY20" fmla="*/ 80136 h 849248"/>
              <a:gd name="connsiteX21" fmla="*/ 1628266 w 5543550"/>
              <a:gd name="connsiteY21" fmla="*/ 51180 h 849248"/>
              <a:gd name="connsiteX22" fmla="*/ 1417828 w 5543550"/>
              <a:gd name="connsiteY22" fmla="*/ 31115 h 849248"/>
              <a:gd name="connsiteX23" fmla="*/ 1220089 w 5543550"/>
              <a:gd name="connsiteY23" fmla="*/ 15493 h 849248"/>
              <a:gd name="connsiteX24" fmla="*/ 1030859 w 5543550"/>
              <a:gd name="connsiteY24" fmla="*/ 4444 h 849248"/>
              <a:gd name="connsiteX25" fmla="*/ 852423 w 5543550"/>
              <a:gd name="connsiteY25" fmla="*/ 0 h 849248"/>
              <a:gd name="connsiteX26" fmla="*/ 684403 w 5543550"/>
              <a:gd name="connsiteY26" fmla="*/ 0 h 849248"/>
              <a:gd name="connsiteX27" fmla="*/ 527176 w 5543550"/>
              <a:gd name="connsiteY27" fmla="*/ 4444 h 849248"/>
              <a:gd name="connsiteX28" fmla="*/ 380492 w 5543550"/>
              <a:gd name="connsiteY28" fmla="*/ 11048 h 849248"/>
              <a:gd name="connsiteX29" fmla="*/ 244475 w 5543550"/>
              <a:gd name="connsiteY29" fmla="*/ 22225 h 849248"/>
              <a:gd name="connsiteX30" fmla="*/ 116967 w 5543550"/>
              <a:gd name="connsiteY30" fmla="*/ 35559 h 849248"/>
              <a:gd name="connsiteX31" fmla="*/ 0 w 5543550"/>
              <a:gd name="connsiteY31" fmla="*/ 53466 h 849248"/>
              <a:gd name="connsiteX32" fmla="*/ 163702 w 5543550"/>
              <a:gd name="connsiteY32" fmla="*/ 73532 h 849248"/>
              <a:gd name="connsiteX33" fmla="*/ 333755 w 5543550"/>
              <a:gd name="connsiteY33" fmla="*/ 95757 h 849248"/>
              <a:gd name="connsiteX34" fmla="*/ 510158 w 5543550"/>
              <a:gd name="connsiteY34" fmla="*/ 124713 h 849248"/>
              <a:gd name="connsiteX35" fmla="*/ 692911 w 5543550"/>
              <a:gd name="connsiteY35" fmla="*/ 155956 h 849248"/>
              <a:gd name="connsiteX36" fmla="*/ 882141 w 5543550"/>
              <a:gd name="connsiteY36" fmla="*/ 193929 h 849248"/>
              <a:gd name="connsiteX37" fmla="*/ 1077721 w 5543550"/>
              <a:gd name="connsiteY37" fmla="*/ 234060 h 849248"/>
              <a:gd name="connsiteX38" fmla="*/ 1281684 w 5543550"/>
              <a:gd name="connsiteY38" fmla="*/ 278637 h 849248"/>
              <a:gd name="connsiteX39" fmla="*/ 1490090 w 5543550"/>
              <a:gd name="connsiteY39" fmla="*/ 329818 h 849248"/>
              <a:gd name="connsiteX40" fmla="*/ 1866265 w 5543550"/>
              <a:gd name="connsiteY40" fmla="*/ 421259 h 849248"/>
              <a:gd name="connsiteX41" fmla="*/ 2223389 w 5543550"/>
              <a:gd name="connsiteY41" fmla="*/ 501523 h 849248"/>
              <a:gd name="connsiteX42" fmla="*/ 2559177 w 5543550"/>
              <a:gd name="connsiteY42" fmla="*/ 575056 h 849248"/>
              <a:gd name="connsiteX43" fmla="*/ 2722879 w 5543550"/>
              <a:gd name="connsiteY43" fmla="*/ 606298 h 849248"/>
              <a:gd name="connsiteX44" fmla="*/ 2878073 w 5543550"/>
              <a:gd name="connsiteY44" fmla="*/ 637540 h 849248"/>
              <a:gd name="connsiteX45" fmla="*/ 3031109 w 5543550"/>
              <a:gd name="connsiteY45" fmla="*/ 666495 h 849248"/>
              <a:gd name="connsiteX46" fmla="*/ 3179826 w 5543550"/>
              <a:gd name="connsiteY46" fmla="*/ 691006 h 849248"/>
              <a:gd name="connsiteX47" fmla="*/ 3324478 w 5543550"/>
              <a:gd name="connsiteY47" fmla="*/ 715518 h 849248"/>
              <a:gd name="connsiteX48" fmla="*/ 3464686 w 5543550"/>
              <a:gd name="connsiteY48" fmla="*/ 737743 h 849248"/>
              <a:gd name="connsiteX49" fmla="*/ 3600703 w 5543550"/>
              <a:gd name="connsiteY49" fmla="*/ 755649 h 849248"/>
              <a:gd name="connsiteX50" fmla="*/ 3732529 w 5543550"/>
              <a:gd name="connsiteY50" fmla="*/ 773429 h 849248"/>
              <a:gd name="connsiteX51" fmla="*/ 3860038 w 5543550"/>
              <a:gd name="connsiteY51" fmla="*/ 789051 h 849248"/>
              <a:gd name="connsiteX52" fmla="*/ 3985514 w 5543550"/>
              <a:gd name="connsiteY52" fmla="*/ 804671 h 849248"/>
              <a:gd name="connsiteX53" fmla="*/ 4106671 w 5543550"/>
              <a:gd name="connsiteY53" fmla="*/ 815848 h 849248"/>
              <a:gd name="connsiteX54" fmla="*/ 4223511 w 5543550"/>
              <a:gd name="connsiteY54" fmla="*/ 824737 h 849248"/>
              <a:gd name="connsiteX55" fmla="*/ 4336160 w 5543550"/>
              <a:gd name="connsiteY55" fmla="*/ 833627 h 849248"/>
              <a:gd name="connsiteX56" fmla="*/ 4446778 w 5543550"/>
              <a:gd name="connsiteY56" fmla="*/ 840359 h 849248"/>
              <a:gd name="connsiteX57" fmla="*/ 4555108 w 5543550"/>
              <a:gd name="connsiteY57" fmla="*/ 844804 h 849248"/>
              <a:gd name="connsiteX58" fmla="*/ 4659248 w 5543550"/>
              <a:gd name="connsiteY58" fmla="*/ 849248 h 849248"/>
              <a:gd name="connsiteX59" fmla="*/ 4759197 w 5543550"/>
              <a:gd name="connsiteY59" fmla="*/ 849248 h 849248"/>
              <a:gd name="connsiteX60" fmla="*/ 4856988 w 5543550"/>
              <a:gd name="connsiteY60" fmla="*/ 849248 h 849248"/>
              <a:gd name="connsiteX61" fmla="*/ 4952618 w 5543550"/>
              <a:gd name="connsiteY61" fmla="*/ 846962 h 849248"/>
              <a:gd name="connsiteX62" fmla="*/ 5044058 w 5543550"/>
              <a:gd name="connsiteY62" fmla="*/ 844804 h 849248"/>
              <a:gd name="connsiteX63" fmla="*/ 5133340 w 5543550"/>
              <a:gd name="connsiteY63" fmla="*/ 840359 h 849248"/>
              <a:gd name="connsiteX64" fmla="*/ 5220461 w 5543550"/>
              <a:gd name="connsiteY64" fmla="*/ 833627 h 849248"/>
              <a:gd name="connsiteX65" fmla="*/ 5305425 w 5543550"/>
              <a:gd name="connsiteY65" fmla="*/ 824737 h 849248"/>
              <a:gd name="connsiteX66" fmla="*/ 5386196 w 5543550"/>
              <a:gd name="connsiteY66" fmla="*/ 815848 h 849248"/>
              <a:gd name="connsiteX67" fmla="*/ 5466968 w 5543550"/>
              <a:gd name="connsiteY67" fmla="*/ 806957 h 849248"/>
              <a:gd name="connsiteX68" fmla="*/ 5543550 w 5543550"/>
              <a:gd name="connsiteY68" fmla="*/ 795781 h 849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5543550" h="849248">
                <a:moveTo>
                  <a:pt x="5543550" y="795781"/>
                </a:moveTo>
                <a:lnTo>
                  <a:pt x="5543550" y="795781"/>
                </a:lnTo>
                <a:lnTo>
                  <a:pt x="5422392" y="780160"/>
                </a:lnTo>
                <a:lnTo>
                  <a:pt x="5297043" y="764540"/>
                </a:lnTo>
                <a:lnTo>
                  <a:pt x="5035550" y="726693"/>
                </a:lnTo>
                <a:lnTo>
                  <a:pt x="4759197" y="679831"/>
                </a:lnTo>
                <a:lnTo>
                  <a:pt x="4467986" y="628523"/>
                </a:lnTo>
                <a:lnTo>
                  <a:pt x="4159757" y="566165"/>
                </a:lnTo>
                <a:lnTo>
                  <a:pt x="3834510" y="497077"/>
                </a:lnTo>
                <a:lnTo>
                  <a:pt x="3492372" y="416813"/>
                </a:lnTo>
                <a:lnTo>
                  <a:pt x="3131058" y="329818"/>
                </a:lnTo>
                <a:lnTo>
                  <a:pt x="2988564" y="296418"/>
                </a:lnTo>
                <a:lnTo>
                  <a:pt x="2850388" y="263016"/>
                </a:lnTo>
                <a:lnTo>
                  <a:pt x="2716529" y="234060"/>
                </a:lnTo>
                <a:lnTo>
                  <a:pt x="2582545" y="204977"/>
                </a:lnTo>
                <a:lnTo>
                  <a:pt x="2452878" y="180466"/>
                </a:lnTo>
                <a:lnTo>
                  <a:pt x="2327528" y="155956"/>
                </a:lnTo>
                <a:lnTo>
                  <a:pt x="2204211" y="133731"/>
                </a:lnTo>
                <a:lnTo>
                  <a:pt x="2083053" y="113665"/>
                </a:lnTo>
                <a:lnTo>
                  <a:pt x="1966214" y="95757"/>
                </a:lnTo>
                <a:lnTo>
                  <a:pt x="1849246" y="80136"/>
                </a:lnTo>
                <a:lnTo>
                  <a:pt x="1628266" y="51180"/>
                </a:lnTo>
                <a:lnTo>
                  <a:pt x="1417828" y="31115"/>
                </a:lnTo>
                <a:lnTo>
                  <a:pt x="1220089" y="15493"/>
                </a:lnTo>
                <a:lnTo>
                  <a:pt x="1030859" y="4444"/>
                </a:lnTo>
                <a:lnTo>
                  <a:pt x="852423" y="0"/>
                </a:lnTo>
                <a:lnTo>
                  <a:pt x="684403" y="0"/>
                </a:lnTo>
                <a:lnTo>
                  <a:pt x="527176" y="4444"/>
                </a:lnTo>
                <a:lnTo>
                  <a:pt x="380492" y="11048"/>
                </a:lnTo>
                <a:lnTo>
                  <a:pt x="244475" y="22225"/>
                </a:lnTo>
                <a:lnTo>
                  <a:pt x="116967" y="35559"/>
                </a:lnTo>
                <a:lnTo>
                  <a:pt x="0" y="53466"/>
                </a:lnTo>
                <a:lnTo>
                  <a:pt x="163702" y="73532"/>
                </a:lnTo>
                <a:lnTo>
                  <a:pt x="333755" y="95757"/>
                </a:lnTo>
                <a:lnTo>
                  <a:pt x="510158" y="124713"/>
                </a:lnTo>
                <a:lnTo>
                  <a:pt x="692911" y="155956"/>
                </a:lnTo>
                <a:lnTo>
                  <a:pt x="882141" y="193929"/>
                </a:lnTo>
                <a:lnTo>
                  <a:pt x="1077721" y="234060"/>
                </a:lnTo>
                <a:lnTo>
                  <a:pt x="1281684" y="278637"/>
                </a:lnTo>
                <a:lnTo>
                  <a:pt x="1490090" y="329818"/>
                </a:lnTo>
                <a:lnTo>
                  <a:pt x="1866265" y="421259"/>
                </a:lnTo>
                <a:lnTo>
                  <a:pt x="2223389" y="501523"/>
                </a:lnTo>
                <a:lnTo>
                  <a:pt x="2559177" y="575056"/>
                </a:lnTo>
                <a:lnTo>
                  <a:pt x="2722879" y="606298"/>
                </a:lnTo>
                <a:lnTo>
                  <a:pt x="2878073" y="637540"/>
                </a:lnTo>
                <a:lnTo>
                  <a:pt x="3031109" y="666495"/>
                </a:lnTo>
                <a:lnTo>
                  <a:pt x="3179826" y="691006"/>
                </a:lnTo>
                <a:lnTo>
                  <a:pt x="3324478" y="715518"/>
                </a:lnTo>
                <a:lnTo>
                  <a:pt x="3464686" y="737743"/>
                </a:lnTo>
                <a:lnTo>
                  <a:pt x="3600703" y="755649"/>
                </a:lnTo>
                <a:lnTo>
                  <a:pt x="3732529" y="773429"/>
                </a:lnTo>
                <a:lnTo>
                  <a:pt x="3860038" y="789051"/>
                </a:lnTo>
                <a:lnTo>
                  <a:pt x="3985514" y="804671"/>
                </a:lnTo>
                <a:lnTo>
                  <a:pt x="4106671" y="815848"/>
                </a:lnTo>
                <a:lnTo>
                  <a:pt x="4223511" y="824737"/>
                </a:lnTo>
                <a:lnTo>
                  <a:pt x="4336160" y="833627"/>
                </a:lnTo>
                <a:lnTo>
                  <a:pt x="4446778" y="840359"/>
                </a:lnTo>
                <a:lnTo>
                  <a:pt x="4555108" y="844804"/>
                </a:lnTo>
                <a:lnTo>
                  <a:pt x="4659248" y="849248"/>
                </a:lnTo>
                <a:lnTo>
                  <a:pt x="4759197" y="849248"/>
                </a:lnTo>
                <a:lnTo>
                  <a:pt x="4856988" y="849248"/>
                </a:lnTo>
                <a:lnTo>
                  <a:pt x="4952618" y="846962"/>
                </a:lnTo>
                <a:lnTo>
                  <a:pt x="5044058" y="844804"/>
                </a:lnTo>
                <a:lnTo>
                  <a:pt x="5133340" y="840359"/>
                </a:lnTo>
                <a:lnTo>
                  <a:pt x="5220461" y="833627"/>
                </a:lnTo>
                <a:lnTo>
                  <a:pt x="5305425" y="824737"/>
                </a:lnTo>
                <a:lnTo>
                  <a:pt x="5386196" y="815848"/>
                </a:lnTo>
                <a:lnTo>
                  <a:pt x="5466968" y="806957"/>
                </a:lnTo>
                <a:lnTo>
                  <a:pt x="5543550" y="795781"/>
                </a:lnTo>
              </a:path>
            </a:pathLst>
          </a:custGeom>
          <a:solidFill>
            <a:srgbClr val="E8F5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822575" y="736600"/>
            <a:ext cx="5480050" cy="787400"/>
          </a:xfrm>
          <a:custGeom>
            <a:avLst/>
            <a:gdLst>
              <a:gd name="connsiteX0" fmla="*/ 6350 w 5480050"/>
              <a:gd name="connsiteY0" fmla="*/ 84455 h 787400"/>
              <a:gd name="connsiteX1" fmla="*/ 6350 w 5480050"/>
              <a:gd name="connsiteY1" fmla="*/ 84455 h 787400"/>
              <a:gd name="connsiteX2" fmla="*/ 25526 w 5480050"/>
              <a:gd name="connsiteY2" fmla="*/ 80010 h 787400"/>
              <a:gd name="connsiteX3" fmla="*/ 82930 w 5480050"/>
              <a:gd name="connsiteY3" fmla="*/ 68833 h 787400"/>
              <a:gd name="connsiteX4" fmla="*/ 180720 w 5480050"/>
              <a:gd name="connsiteY4" fmla="*/ 53212 h 787400"/>
              <a:gd name="connsiteX5" fmla="*/ 244475 w 5480050"/>
              <a:gd name="connsiteY5" fmla="*/ 44323 h 787400"/>
              <a:gd name="connsiteX6" fmla="*/ 318770 w 5480050"/>
              <a:gd name="connsiteY6" fmla="*/ 35433 h 787400"/>
              <a:gd name="connsiteX7" fmla="*/ 401701 w 5480050"/>
              <a:gd name="connsiteY7" fmla="*/ 28701 h 787400"/>
              <a:gd name="connsiteX8" fmla="*/ 497332 w 5480050"/>
              <a:gd name="connsiteY8" fmla="*/ 21970 h 787400"/>
              <a:gd name="connsiteX9" fmla="*/ 601598 w 5480050"/>
              <a:gd name="connsiteY9" fmla="*/ 15240 h 787400"/>
              <a:gd name="connsiteX10" fmla="*/ 718439 w 5480050"/>
              <a:gd name="connsiteY10" fmla="*/ 10794 h 787400"/>
              <a:gd name="connsiteX11" fmla="*/ 845946 w 5480050"/>
              <a:gd name="connsiteY11" fmla="*/ 8636 h 787400"/>
              <a:gd name="connsiteX12" fmla="*/ 984122 w 5480050"/>
              <a:gd name="connsiteY12" fmla="*/ 6350 h 787400"/>
              <a:gd name="connsiteX13" fmla="*/ 1132966 w 5480050"/>
              <a:gd name="connsiteY13" fmla="*/ 8636 h 787400"/>
              <a:gd name="connsiteX14" fmla="*/ 1292352 w 5480050"/>
              <a:gd name="connsiteY14" fmla="*/ 13080 h 787400"/>
              <a:gd name="connsiteX15" fmla="*/ 1464564 w 5480050"/>
              <a:gd name="connsiteY15" fmla="*/ 21970 h 787400"/>
              <a:gd name="connsiteX16" fmla="*/ 1647444 w 5480050"/>
              <a:gd name="connsiteY16" fmla="*/ 33147 h 787400"/>
              <a:gd name="connsiteX17" fmla="*/ 1840865 w 5480050"/>
              <a:gd name="connsiteY17" fmla="*/ 51054 h 787400"/>
              <a:gd name="connsiteX18" fmla="*/ 2046985 w 5480050"/>
              <a:gd name="connsiteY18" fmla="*/ 71119 h 787400"/>
              <a:gd name="connsiteX19" fmla="*/ 2265934 w 5480050"/>
              <a:gd name="connsiteY19" fmla="*/ 95630 h 787400"/>
              <a:gd name="connsiteX20" fmla="*/ 2495550 w 5480050"/>
              <a:gd name="connsiteY20" fmla="*/ 124713 h 787400"/>
              <a:gd name="connsiteX21" fmla="*/ 2737865 w 5480050"/>
              <a:gd name="connsiteY21" fmla="*/ 160400 h 787400"/>
              <a:gd name="connsiteX22" fmla="*/ 2990850 w 5480050"/>
              <a:gd name="connsiteY22" fmla="*/ 200533 h 787400"/>
              <a:gd name="connsiteX23" fmla="*/ 3256534 w 5480050"/>
              <a:gd name="connsiteY23" fmla="*/ 247522 h 787400"/>
              <a:gd name="connsiteX24" fmla="*/ 3535045 w 5480050"/>
              <a:gd name="connsiteY24" fmla="*/ 303275 h 787400"/>
              <a:gd name="connsiteX25" fmla="*/ 3826256 w 5480050"/>
              <a:gd name="connsiteY25" fmla="*/ 363600 h 787400"/>
              <a:gd name="connsiteX26" fmla="*/ 4130293 w 5480050"/>
              <a:gd name="connsiteY26" fmla="*/ 430530 h 787400"/>
              <a:gd name="connsiteX27" fmla="*/ 4447031 w 5480050"/>
              <a:gd name="connsiteY27" fmla="*/ 506475 h 787400"/>
              <a:gd name="connsiteX28" fmla="*/ 4776469 w 5480050"/>
              <a:gd name="connsiteY28" fmla="*/ 589025 h 787400"/>
              <a:gd name="connsiteX29" fmla="*/ 5118734 w 5480050"/>
              <a:gd name="connsiteY29" fmla="*/ 680592 h 787400"/>
              <a:gd name="connsiteX30" fmla="*/ 5473700 w 5480050"/>
              <a:gd name="connsiteY30" fmla="*/ 7810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480050" h="787400">
                <a:moveTo>
                  <a:pt x="6350" y="84455"/>
                </a:moveTo>
                <a:lnTo>
                  <a:pt x="6350" y="84455"/>
                </a:lnTo>
                <a:lnTo>
                  <a:pt x="25526" y="80010"/>
                </a:lnTo>
                <a:lnTo>
                  <a:pt x="82930" y="68833"/>
                </a:lnTo>
                <a:lnTo>
                  <a:pt x="180720" y="53212"/>
                </a:lnTo>
                <a:lnTo>
                  <a:pt x="244475" y="44323"/>
                </a:lnTo>
                <a:lnTo>
                  <a:pt x="318770" y="35433"/>
                </a:lnTo>
                <a:lnTo>
                  <a:pt x="401701" y="28701"/>
                </a:lnTo>
                <a:lnTo>
                  <a:pt x="497332" y="21970"/>
                </a:lnTo>
                <a:lnTo>
                  <a:pt x="601598" y="15240"/>
                </a:lnTo>
                <a:lnTo>
                  <a:pt x="718439" y="10794"/>
                </a:lnTo>
                <a:lnTo>
                  <a:pt x="845946" y="8636"/>
                </a:lnTo>
                <a:lnTo>
                  <a:pt x="984122" y="6350"/>
                </a:lnTo>
                <a:lnTo>
                  <a:pt x="1132966" y="8636"/>
                </a:lnTo>
                <a:lnTo>
                  <a:pt x="1292352" y="13080"/>
                </a:lnTo>
                <a:lnTo>
                  <a:pt x="1464564" y="21970"/>
                </a:lnTo>
                <a:lnTo>
                  <a:pt x="1647444" y="33147"/>
                </a:lnTo>
                <a:lnTo>
                  <a:pt x="1840865" y="51054"/>
                </a:lnTo>
                <a:lnTo>
                  <a:pt x="2046985" y="71119"/>
                </a:lnTo>
                <a:lnTo>
                  <a:pt x="2265934" y="95630"/>
                </a:lnTo>
                <a:lnTo>
                  <a:pt x="2495550" y="124713"/>
                </a:lnTo>
                <a:lnTo>
                  <a:pt x="2737865" y="160400"/>
                </a:lnTo>
                <a:lnTo>
                  <a:pt x="2990850" y="200533"/>
                </a:lnTo>
                <a:lnTo>
                  <a:pt x="3256534" y="247522"/>
                </a:lnTo>
                <a:lnTo>
                  <a:pt x="3535045" y="303275"/>
                </a:lnTo>
                <a:lnTo>
                  <a:pt x="3826256" y="363600"/>
                </a:lnTo>
                <a:lnTo>
                  <a:pt x="4130293" y="430530"/>
                </a:lnTo>
                <a:lnTo>
                  <a:pt x="4447031" y="506475"/>
                </a:lnTo>
                <a:lnTo>
                  <a:pt x="4776469" y="589025"/>
                </a:lnTo>
                <a:lnTo>
                  <a:pt x="5118734" y="680592"/>
                </a:lnTo>
                <a:lnTo>
                  <a:pt x="5473700" y="7810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602351" y="723900"/>
            <a:ext cx="3321050" cy="663575"/>
          </a:xfrm>
          <a:custGeom>
            <a:avLst/>
            <a:gdLst>
              <a:gd name="connsiteX0" fmla="*/ 6350 w 3321050"/>
              <a:gd name="connsiteY0" fmla="*/ 657225 h 663575"/>
              <a:gd name="connsiteX1" fmla="*/ 6350 w 3321050"/>
              <a:gd name="connsiteY1" fmla="*/ 657225 h 663575"/>
              <a:gd name="connsiteX2" fmla="*/ 101980 w 3321050"/>
              <a:gd name="connsiteY2" fmla="*/ 630427 h 663575"/>
              <a:gd name="connsiteX3" fmla="*/ 363473 w 3321050"/>
              <a:gd name="connsiteY3" fmla="*/ 561339 h 663575"/>
              <a:gd name="connsiteX4" fmla="*/ 544195 w 3321050"/>
              <a:gd name="connsiteY4" fmla="*/ 514603 h 663575"/>
              <a:gd name="connsiteX5" fmla="*/ 752602 w 3321050"/>
              <a:gd name="connsiteY5" fmla="*/ 463296 h 663575"/>
              <a:gd name="connsiteX6" fmla="*/ 984377 w 3321050"/>
              <a:gd name="connsiteY6" fmla="*/ 407542 h 663575"/>
              <a:gd name="connsiteX7" fmla="*/ 1233042 w 3321050"/>
              <a:gd name="connsiteY7" fmla="*/ 347344 h 663575"/>
              <a:gd name="connsiteX8" fmla="*/ 1496694 w 3321050"/>
              <a:gd name="connsiteY8" fmla="*/ 289433 h 663575"/>
              <a:gd name="connsiteX9" fmla="*/ 1766823 w 3321050"/>
              <a:gd name="connsiteY9" fmla="*/ 231521 h 663575"/>
              <a:gd name="connsiteX10" fmla="*/ 2043176 w 3321050"/>
              <a:gd name="connsiteY10" fmla="*/ 177927 h 663575"/>
              <a:gd name="connsiteX11" fmla="*/ 2317495 w 3321050"/>
              <a:gd name="connsiteY11" fmla="*/ 126746 h 663575"/>
              <a:gd name="connsiteX12" fmla="*/ 2453513 w 3321050"/>
              <a:gd name="connsiteY12" fmla="*/ 104394 h 663575"/>
              <a:gd name="connsiteX13" fmla="*/ 2585339 w 3321050"/>
              <a:gd name="connsiteY13" fmla="*/ 82169 h 663575"/>
              <a:gd name="connsiteX14" fmla="*/ 2717165 w 3321050"/>
              <a:gd name="connsiteY14" fmla="*/ 64262 h 663575"/>
              <a:gd name="connsiteX15" fmla="*/ 2844800 w 3321050"/>
              <a:gd name="connsiteY15" fmla="*/ 46481 h 663575"/>
              <a:gd name="connsiteX16" fmla="*/ 2970148 w 3321050"/>
              <a:gd name="connsiteY16" fmla="*/ 33147 h 663575"/>
              <a:gd name="connsiteX17" fmla="*/ 3089275 w 3321050"/>
              <a:gd name="connsiteY17" fmla="*/ 21970 h 663575"/>
              <a:gd name="connsiteX18" fmla="*/ 3204082 w 3321050"/>
              <a:gd name="connsiteY18" fmla="*/ 13080 h 663575"/>
              <a:gd name="connsiteX19" fmla="*/ 3314700 w 3321050"/>
              <a:gd name="connsiteY19" fmla="*/ 6350 h 6635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21050" h="663575">
                <a:moveTo>
                  <a:pt x="6350" y="657225"/>
                </a:moveTo>
                <a:lnTo>
                  <a:pt x="6350" y="657225"/>
                </a:lnTo>
                <a:lnTo>
                  <a:pt x="101980" y="630427"/>
                </a:lnTo>
                <a:lnTo>
                  <a:pt x="363473" y="561339"/>
                </a:lnTo>
                <a:lnTo>
                  <a:pt x="544195" y="514603"/>
                </a:lnTo>
                <a:lnTo>
                  <a:pt x="752602" y="463296"/>
                </a:lnTo>
                <a:lnTo>
                  <a:pt x="984377" y="407542"/>
                </a:lnTo>
                <a:lnTo>
                  <a:pt x="1233042" y="347344"/>
                </a:lnTo>
                <a:lnTo>
                  <a:pt x="1496694" y="289433"/>
                </a:lnTo>
                <a:lnTo>
                  <a:pt x="1766823" y="231521"/>
                </a:lnTo>
                <a:lnTo>
                  <a:pt x="2043176" y="177927"/>
                </a:lnTo>
                <a:lnTo>
                  <a:pt x="2317495" y="126746"/>
                </a:lnTo>
                <a:lnTo>
                  <a:pt x="2453513" y="104394"/>
                </a:lnTo>
                <a:lnTo>
                  <a:pt x="2585339" y="82169"/>
                </a:lnTo>
                <a:lnTo>
                  <a:pt x="2717165" y="64262"/>
                </a:lnTo>
                <a:lnTo>
                  <a:pt x="2844800" y="46481"/>
                </a:lnTo>
                <a:lnTo>
                  <a:pt x="2970148" y="33147"/>
                </a:lnTo>
                <a:lnTo>
                  <a:pt x="3089275" y="21970"/>
                </a:lnTo>
                <a:lnTo>
                  <a:pt x="3204082" y="13080"/>
                </a:lnTo>
                <a:lnTo>
                  <a:pt x="331470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11137" y="714375"/>
            <a:ext cx="8723312" cy="1330325"/>
          </a:xfrm>
          <a:custGeom>
            <a:avLst/>
            <a:gdLst>
              <a:gd name="connsiteX0" fmla="*/ 8718994 w 8723312"/>
              <a:gd name="connsiteY0" fmla="*/ 571372 h 1330325"/>
              <a:gd name="connsiteX1" fmla="*/ 8718994 w 8723312"/>
              <a:gd name="connsiteY1" fmla="*/ 571372 h 1330325"/>
              <a:gd name="connsiteX2" fmla="*/ 8638222 w 8723312"/>
              <a:gd name="connsiteY2" fmla="*/ 604900 h 1330325"/>
              <a:gd name="connsiteX3" fmla="*/ 8557323 w 8723312"/>
              <a:gd name="connsiteY3" fmla="*/ 636142 h 1330325"/>
              <a:gd name="connsiteX4" fmla="*/ 8472106 w 8723312"/>
              <a:gd name="connsiteY4" fmla="*/ 665099 h 1330325"/>
              <a:gd name="connsiteX5" fmla="*/ 8384857 w 8723312"/>
              <a:gd name="connsiteY5" fmla="*/ 691896 h 1330325"/>
              <a:gd name="connsiteX6" fmla="*/ 8295449 w 8723312"/>
              <a:gd name="connsiteY6" fmla="*/ 718692 h 1330325"/>
              <a:gd name="connsiteX7" fmla="*/ 8201850 w 8723312"/>
              <a:gd name="connsiteY7" fmla="*/ 743330 h 1330325"/>
              <a:gd name="connsiteX8" fmla="*/ 8105965 w 8723312"/>
              <a:gd name="connsiteY8" fmla="*/ 763397 h 1330325"/>
              <a:gd name="connsiteX9" fmla="*/ 8005889 w 8723312"/>
              <a:gd name="connsiteY9" fmla="*/ 783463 h 1330325"/>
              <a:gd name="connsiteX10" fmla="*/ 7901622 w 8723312"/>
              <a:gd name="connsiteY10" fmla="*/ 801369 h 1330325"/>
              <a:gd name="connsiteX11" fmla="*/ 7793037 w 8723312"/>
              <a:gd name="connsiteY11" fmla="*/ 814705 h 1330325"/>
              <a:gd name="connsiteX12" fmla="*/ 7680261 w 8723312"/>
              <a:gd name="connsiteY12" fmla="*/ 828166 h 1330325"/>
              <a:gd name="connsiteX13" fmla="*/ 7563167 w 8723312"/>
              <a:gd name="connsiteY13" fmla="*/ 837057 h 1330325"/>
              <a:gd name="connsiteX14" fmla="*/ 7441882 w 8723312"/>
              <a:gd name="connsiteY14" fmla="*/ 845947 h 1330325"/>
              <a:gd name="connsiteX15" fmla="*/ 7314120 w 8723312"/>
              <a:gd name="connsiteY15" fmla="*/ 850391 h 1330325"/>
              <a:gd name="connsiteX16" fmla="*/ 7182167 w 8723312"/>
              <a:gd name="connsiteY16" fmla="*/ 850391 h 1330325"/>
              <a:gd name="connsiteX17" fmla="*/ 7043737 w 8723312"/>
              <a:gd name="connsiteY17" fmla="*/ 848233 h 1330325"/>
              <a:gd name="connsiteX18" fmla="*/ 6899084 w 8723312"/>
              <a:gd name="connsiteY18" fmla="*/ 843788 h 1330325"/>
              <a:gd name="connsiteX19" fmla="*/ 6749986 w 8723312"/>
              <a:gd name="connsiteY19" fmla="*/ 837057 h 1330325"/>
              <a:gd name="connsiteX20" fmla="*/ 6594665 w 8723312"/>
              <a:gd name="connsiteY20" fmla="*/ 825880 h 1330325"/>
              <a:gd name="connsiteX21" fmla="*/ 6430708 w 8723312"/>
              <a:gd name="connsiteY21" fmla="*/ 810260 h 1330325"/>
              <a:gd name="connsiteX22" fmla="*/ 6260401 w 8723312"/>
              <a:gd name="connsiteY22" fmla="*/ 792352 h 1330325"/>
              <a:gd name="connsiteX23" fmla="*/ 6083744 w 8723312"/>
              <a:gd name="connsiteY23" fmla="*/ 770127 h 1330325"/>
              <a:gd name="connsiteX24" fmla="*/ 5900737 w 8723312"/>
              <a:gd name="connsiteY24" fmla="*/ 745489 h 1330325"/>
              <a:gd name="connsiteX25" fmla="*/ 5709094 w 8723312"/>
              <a:gd name="connsiteY25" fmla="*/ 716533 h 1330325"/>
              <a:gd name="connsiteX26" fmla="*/ 5509069 w 8723312"/>
              <a:gd name="connsiteY26" fmla="*/ 683005 h 1330325"/>
              <a:gd name="connsiteX27" fmla="*/ 5302567 w 8723312"/>
              <a:gd name="connsiteY27" fmla="*/ 645033 h 1330325"/>
              <a:gd name="connsiteX28" fmla="*/ 5085397 w 8723312"/>
              <a:gd name="connsiteY28" fmla="*/ 602614 h 1330325"/>
              <a:gd name="connsiteX29" fmla="*/ 4861877 w 8723312"/>
              <a:gd name="connsiteY29" fmla="*/ 558038 h 1330325"/>
              <a:gd name="connsiteX30" fmla="*/ 4627689 w 8723312"/>
              <a:gd name="connsiteY30" fmla="*/ 506730 h 1330325"/>
              <a:gd name="connsiteX31" fmla="*/ 4387151 w 8723312"/>
              <a:gd name="connsiteY31" fmla="*/ 453136 h 1330325"/>
              <a:gd name="connsiteX32" fmla="*/ 4136072 w 8723312"/>
              <a:gd name="connsiteY32" fmla="*/ 395097 h 1330325"/>
              <a:gd name="connsiteX33" fmla="*/ 3874198 w 8723312"/>
              <a:gd name="connsiteY33" fmla="*/ 330327 h 1330325"/>
              <a:gd name="connsiteX34" fmla="*/ 3614483 w 8723312"/>
              <a:gd name="connsiteY34" fmla="*/ 267842 h 1330325"/>
              <a:gd name="connsiteX35" fmla="*/ 3363277 w 8723312"/>
              <a:gd name="connsiteY35" fmla="*/ 214249 h 1330325"/>
              <a:gd name="connsiteX36" fmla="*/ 3122739 w 8723312"/>
              <a:gd name="connsiteY36" fmla="*/ 165227 h 1330325"/>
              <a:gd name="connsiteX37" fmla="*/ 2892869 w 8723312"/>
              <a:gd name="connsiteY37" fmla="*/ 124967 h 1330325"/>
              <a:gd name="connsiteX38" fmla="*/ 2673667 w 8723312"/>
              <a:gd name="connsiteY38" fmla="*/ 91566 h 1330325"/>
              <a:gd name="connsiteX39" fmla="*/ 2462847 w 8723312"/>
              <a:gd name="connsiteY39" fmla="*/ 62483 h 1330325"/>
              <a:gd name="connsiteX40" fmla="*/ 2262822 w 8723312"/>
              <a:gd name="connsiteY40" fmla="*/ 40131 h 1330325"/>
              <a:gd name="connsiteX41" fmla="*/ 2073338 w 8723312"/>
              <a:gd name="connsiteY41" fmla="*/ 22351 h 1330325"/>
              <a:gd name="connsiteX42" fmla="*/ 1890204 w 8723312"/>
              <a:gd name="connsiteY42" fmla="*/ 11176 h 1330325"/>
              <a:gd name="connsiteX43" fmla="*/ 1720024 w 8723312"/>
              <a:gd name="connsiteY43" fmla="*/ 2286 h 1330325"/>
              <a:gd name="connsiteX44" fmla="*/ 1556067 w 8723312"/>
              <a:gd name="connsiteY44" fmla="*/ 0 h 1330325"/>
              <a:gd name="connsiteX45" fmla="*/ 1402778 w 8723312"/>
              <a:gd name="connsiteY45" fmla="*/ 0 h 1330325"/>
              <a:gd name="connsiteX46" fmla="*/ 1257998 w 8723312"/>
              <a:gd name="connsiteY46" fmla="*/ 4444 h 1330325"/>
              <a:gd name="connsiteX47" fmla="*/ 1121854 w 8723312"/>
              <a:gd name="connsiteY47" fmla="*/ 11176 h 1330325"/>
              <a:gd name="connsiteX48" fmla="*/ 994092 w 8723312"/>
              <a:gd name="connsiteY48" fmla="*/ 22351 h 1330325"/>
              <a:gd name="connsiteX49" fmla="*/ 874890 w 8723312"/>
              <a:gd name="connsiteY49" fmla="*/ 33527 h 1330325"/>
              <a:gd name="connsiteX50" fmla="*/ 762063 w 8723312"/>
              <a:gd name="connsiteY50" fmla="*/ 49148 h 1330325"/>
              <a:gd name="connsiteX51" fmla="*/ 659891 w 8723312"/>
              <a:gd name="connsiteY51" fmla="*/ 64769 h 1330325"/>
              <a:gd name="connsiteX52" fmla="*/ 564095 w 8723312"/>
              <a:gd name="connsiteY52" fmla="*/ 82550 h 1330325"/>
              <a:gd name="connsiteX53" fmla="*/ 478955 w 8723312"/>
              <a:gd name="connsiteY53" fmla="*/ 102616 h 1330325"/>
              <a:gd name="connsiteX54" fmla="*/ 398068 w 8723312"/>
              <a:gd name="connsiteY54" fmla="*/ 120522 h 1330325"/>
              <a:gd name="connsiteX55" fmla="*/ 327812 w 8723312"/>
              <a:gd name="connsiteY55" fmla="*/ 140588 h 1330325"/>
              <a:gd name="connsiteX56" fmla="*/ 263956 w 8723312"/>
              <a:gd name="connsiteY56" fmla="*/ 160655 h 1330325"/>
              <a:gd name="connsiteX57" fmla="*/ 206476 w 8723312"/>
              <a:gd name="connsiteY57" fmla="*/ 178561 h 1330325"/>
              <a:gd name="connsiteX58" fmla="*/ 157518 w 8723312"/>
              <a:gd name="connsiteY58" fmla="*/ 196469 h 1330325"/>
              <a:gd name="connsiteX59" fmla="*/ 114947 w 8723312"/>
              <a:gd name="connsiteY59" fmla="*/ 214249 h 1330325"/>
              <a:gd name="connsiteX60" fmla="*/ 51092 w 8723312"/>
              <a:gd name="connsiteY60" fmla="*/ 241046 h 1330325"/>
              <a:gd name="connsiteX61" fmla="*/ 12776 w 8723312"/>
              <a:gd name="connsiteY61" fmla="*/ 261111 h 1330325"/>
              <a:gd name="connsiteX62" fmla="*/ 0 w 8723312"/>
              <a:gd name="connsiteY62" fmla="*/ 267842 h 1330325"/>
              <a:gd name="connsiteX63" fmla="*/ 0 w 8723312"/>
              <a:gd name="connsiteY63" fmla="*/ 1330325 h 1330325"/>
              <a:gd name="connsiteX64" fmla="*/ 8718994 w 8723312"/>
              <a:gd name="connsiteY64" fmla="*/ 1330325 h 1330325"/>
              <a:gd name="connsiteX65" fmla="*/ 8723312 w 8723312"/>
              <a:gd name="connsiteY65" fmla="*/ 1323594 h 1330325"/>
              <a:gd name="connsiteX66" fmla="*/ 8723312 w 8723312"/>
              <a:gd name="connsiteY66" fmla="*/ 569213 h 1330325"/>
              <a:gd name="connsiteX67" fmla="*/ 8718994 w 8723312"/>
              <a:gd name="connsiteY67" fmla="*/ 571372 h 13303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</a:cxnLst>
            <a:rect l="l" t="t" r="r" b="b"/>
            <a:pathLst>
              <a:path w="8723312" h="1330325">
                <a:moveTo>
                  <a:pt x="8718994" y="571372"/>
                </a:moveTo>
                <a:lnTo>
                  <a:pt x="8718994" y="571372"/>
                </a:lnTo>
                <a:lnTo>
                  <a:pt x="8638222" y="604900"/>
                </a:lnTo>
                <a:lnTo>
                  <a:pt x="8557323" y="636142"/>
                </a:lnTo>
                <a:lnTo>
                  <a:pt x="8472106" y="665099"/>
                </a:lnTo>
                <a:lnTo>
                  <a:pt x="8384857" y="691896"/>
                </a:lnTo>
                <a:lnTo>
                  <a:pt x="8295449" y="718692"/>
                </a:lnTo>
                <a:lnTo>
                  <a:pt x="8201850" y="743330"/>
                </a:lnTo>
                <a:lnTo>
                  <a:pt x="8105965" y="763397"/>
                </a:lnTo>
                <a:lnTo>
                  <a:pt x="8005889" y="783463"/>
                </a:lnTo>
                <a:lnTo>
                  <a:pt x="7901622" y="801369"/>
                </a:lnTo>
                <a:lnTo>
                  <a:pt x="7793037" y="814705"/>
                </a:lnTo>
                <a:lnTo>
                  <a:pt x="7680261" y="828166"/>
                </a:lnTo>
                <a:lnTo>
                  <a:pt x="7563167" y="837057"/>
                </a:lnTo>
                <a:lnTo>
                  <a:pt x="7441882" y="845947"/>
                </a:lnTo>
                <a:lnTo>
                  <a:pt x="7314120" y="850391"/>
                </a:lnTo>
                <a:lnTo>
                  <a:pt x="7182167" y="850391"/>
                </a:lnTo>
                <a:lnTo>
                  <a:pt x="7043737" y="848233"/>
                </a:lnTo>
                <a:lnTo>
                  <a:pt x="6899084" y="843788"/>
                </a:lnTo>
                <a:lnTo>
                  <a:pt x="6749986" y="837057"/>
                </a:lnTo>
                <a:lnTo>
                  <a:pt x="6594665" y="825880"/>
                </a:lnTo>
                <a:lnTo>
                  <a:pt x="6430708" y="810260"/>
                </a:lnTo>
                <a:lnTo>
                  <a:pt x="6260401" y="792352"/>
                </a:lnTo>
                <a:lnTo>
                  <a:pt x="6083744" y="770127"/>
                </a:lnTo>
                <a:lnTo>
                  <a:pt x="5900737" y="745489"/>
                </a:lnTo>
                <a:lnTo>
                  <a:pt x="5709094" y="716533"/>
                </a:lnTo>
                <a:lnTo>
                  <a:pt x="5509069" y="683005"/>
                </a:lnTo>
                <a:lnTo>
                  <a:pt x="5302567" y="645033"/>
                </a:lnTo>
                <a:lnTo>
                  <a:pt x="5085397" y="602614"/>
                </a:lnTo>
                <a:lnTo>
                  <a:pt x="4861877" y="558038"/>
                </a:lnTo>
                <a:lnTo>
                  <a:pt x="4627689" y="506730"/>
                </a:lnTo>
                <a:lnTo>
                  <a:pt x="4387151" y="453136"/>
                </a:lnTo>
                <a:lnTo>
                  <a:pt x="4136072" y="395097"/>
                </a:lnTo>
                <a:lnTo>
                  <a:pt x="3874198" y="330327"/>
                </a:lnTo>
                <a:lnTo>
                  <a:pt x="3614483" y="267842"/>
                </a:lnTo>
                <a:lnTo>
                  <a:pt x="3363277" y="214249"/>
                </a:lnTo>
                <a:lnTo>
                  <a:pt x="3122739" y="165227"/>
                </a:lnTo>
                <a:lnTo>
                  <a:pt x="2892869" y="124967"/>
                </a:lnTo>
                <a:lnTo>
                  <a:pt x="2673667" y="91566"/>
                </a:lnTo>
                <a:lnTo>
                  <a:pt x="2462847" y="62483"/>
                </a:lnTo>
                <a:lnTo>
                  <a:pt x="2262822" y="40131"/>
                </a:lnTo>
                <a:lnTo>
                  <a:pt x="2073338" y="22351"/>
                </a:lnTo>
                <a:lnTo>
                  <a:pt x="1890204" y="11176"/>
                </a:lnTo>
                <a:lnTo>
                  <a:pt x="1720024" y="2286"/>
                </a:lnTo>
                <a:lnTo>
                  <a:pt x="1556067" y="0"/>
                </a:lnTo>
                <a:lnTo>
                  <a:pt x="1402778" y="0"/>
                </a:lnTo>
                <a:lnTo>
                  <a:pt x="1257998" y="4444"/>
                </a:lnTo>
                <a:lnTo>
                  <a:pt x="1121854" y="11176"/>
                </a:lnTo>
                <a:lnTo>
                  <a:pt x="994092" y="22351"/>
                </a:lnTo>
                <a:lnTo>
                  <a:pt x="874890" y="33527"/>
                </a:lnTo>
                <a:lnTo>
                  <a:pt x="762063" y="49148"/>
                </a:lnTo>
                <a:lnTo>
                  <a:pt x="659891" y="64769"/>
                </a:lnTo>
                <a:lnTo>
                  <a:pt x="564095" y="82550"/>
                </a:lnTo>
                <a:lnTo>
                  <a:pt x="478955" y="102616"/>
                </a:lnTo>
                <a:lnTo>
                  <a:pt x="398068" y="120522"/>
                </a:lnTo>
                <a:lnTo>
                  <a:pt x="327812" y="140588"/>
                </a:lnTo>
                <a:lnTo>
                  <a:pt x="263956" y="160655"/>
                </a:lnTo>
                <a:lnTo>
                  <a:pt x="206476" y="178561"/>
                </a:lnTo>
                <a:lnTo>
                  <a:pt x="157518" y="196469"/>
                </a:lnTo>
                <a:lnTo>
                  <a:pt x="114947" y="214249"/>
                </a:lnTo>
                <a:lnTo>
                  <a:pt x="51092" y="241046"/>
                </a:lnTo>
                <a:lnTo>
                  <a:pt x="12776" y="261111"/>
                </a:lnTo>
                <a:lnTo>
                  <a:pt x="0" y="267842"/>
                </a:lnTo>
                <a:lnTo>
                  <a:pt x="0" y="1330325"/>
                </a:lnTo>
                <a:lnTo>
                  <a:pt x="8718994" y="1330325"/>
                </a:lnTo>
                <a:lnTo>
                  <a:pt x="8723312" y="1323594"/>
                </a:lnTo>
                <a:lnTo>
                  <a:pt x="8723312" y="569213"/>
                </a:lnTo>
                <a:lnTo>
                  <a:pt x="8718994" y="57137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" y="215900"/>
            <a:ext cx="8724900" cy="17780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9800" y="2019300"/>
            <a:ext cx="7289800" cy="4826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16000" y="685800"/>
            <a:ext cx="7023718" cy="223907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114300" algn="l"/>
                <a:tab pos="127000" algn="l"/>
              </a:tabLst>
            </a:pP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Примерный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расчет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социальной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выплаты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600"/>
              </a:lnSpc>
              <a:tabLst>
                <a:tab pos="114300" algn="l"/>
                <a:tab pos="127000" algn="l"/>
              </a:tabLst>
            </a:pPr>
            <a:r>
              <a:rPr lang="en-US" altLang="zh-CN" dirty="0" smtClean="0"/>
              <a:t>	</a:t>
            </a:r>
            <a:r>
              <a:rPr lang="en-US" altLang="zh-CN" sz="1802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802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802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срок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банковского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вклада,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802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открытого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802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претендентом</a:t>
            </a:r>
            <a:endParaRPr lang="en-US" altLang="zh-CN" sz="1802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900"/>
              </a:lnSpc>
              <a:tabLst>
                <a:tab pos="114300" algn="l"/>
                <a:tab pos="127000" algn="l"/>
              </a:tabLst>
            </a:pPr>
            <a:r>
              <a:rPr lang="en-US" altLang="zh-CN" dirty="0" smtClean="0"/>
              <a:t>	</a:t>
            </a:r>
            <a:r>
              <a:rPr lang="ru-RU" altLang="zh-CN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altLang="zh-CN" b="1" dirty="0" smtClean="0"/>
              <a:t> </a:t>
            </a:r>
            <a:r>
              <a:rPr lang="en-US" altLang="zh-CN" sz="1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Банке</a:t>
            </a:r>
            <a:endParaRPr lang="en-US" altLang="zh-CN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114300" algn="l"/>
                <a:tab pos="127000" algn="l"/>
              </a:tabLst>
            </a:pPr>
            <a:r>
              <a:rPr lang="en-US" altLang="zh-CN" dirty="0" smtClean="0"/>
              <a:t>		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000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ежемесячный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взнос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Претендента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счет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143000" y="3708400"/>
            <a:ext cx="6845300" cy="299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>
                <a:tab pos="114300" algn="l"/>
                <a:tab pos="774700" algn="l"/>
                <a:tab pos="1511300" algn="l"/>
              </a:tabLst>
            </a:pP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000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сумма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социальной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выплаты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500"/>
              </a:lnSpc>
              <a:tabLst>
                <a:tab pos="114300" algn="l"/>
                <a:tab pos="774700" algn="l"/>
                <a:tab pos="1511300" algn="l"/>
              </a:tabLst>
            </a:pPr>
            <a:r>
              <a:rPr lang="en-US" altLang="zh-CN" sz="1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истечени</a:t>
            </a:r>
            <a:r>
              <a:rPr lang="ru-RU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срока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договора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банковского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вклада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исполнением</a:t>
            </a:r>
          </a:p>
          <a:p>
            <a:pPr>
              <a:lnSpc>
                <a:spcPts val="1900"/>
              </a:lnSpc>
              <a:tabLst>
                <a:tab pos="114300" algn="l"/>
                <a:tab pos="774700" algn="l"/>
                <a:tab pos="1511300" algn="l"/>
              </a:tabLst>
            </a:pP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Претендентом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всех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условий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Программы,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Претендент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получает</a:t>
            </a:r>
          </a:p>
          <a:p>
            <a:pPr>
              <a:lnSpc>
                <a:spcPts val="1900"/>
              </a:lnSpc>
              <a:tabLst>
                <a:tab pos="114300" algn="l"/>
                <a:tab pos="774700" algn="l"/>
                <a:tab pos="1511300" algn="l"/>
              </a:tabLst>
            </a:pP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социальную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выплату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следующем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размере:</a:t>
            </a:r>
          </a:p>
          <a:p>
            <a:pPr>
              <a:lnSpc>
                <a:spcPts val="1900"/>
              </a:lnSpc>
              <a:tabLst>
                <a:tab pos="114300" algn="l"/>
                <a:tab pos="774700" algn="l"/>
                <a:tab pos="1511300" algn="l"/>
              </a:tabLst>
            </a:pP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лет: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3000*12*6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216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000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общая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сумма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социальной</a:t>
            </a:r>
          </a:p>
          <a:p>
            <a:pPr>
              <a:lnSpc>
                <a:spcPts val="1900"/>
              </a:lnSpc>
              <a:tabLst>
                <a:tab pos="114300" algn="l"/>
                <a:tab pos="774700" algn="l"/>
                <a:tab pos="1511300" algn="l"/>
              </a:tabLst>
            </a:pPr>
            <a:r>
              <a:rPr lang="en-US" altLang="zh-CN" sz="1802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выплаты.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900"/>
              </a:lnSpc>
              <a:tabLst>
                <a:tab pos="114300" algn="l"/>
                <a:tab pos="774700" algn="l"/>
                <a:tab pos="1511300" algn="l"/>
              </a:tabLst>
            </a:pPr>
            <a:r>
              <a:rPr lang="en-US" altLang="zh-CN" dirty="0" smtClean="0"/>
              <a:t>	</a:t>
            </a:r>
            <a:r>
              <a:rPr lang="en-US" altLang="zh-CN" sz="2006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Общая</a:t>
            </a:r>
            <a:r>
              <a:rPr lang="en-US" altLang="zh-CN" sz="2006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сумма</a:t>
            </a:r>
            <a:r>
              <a:rPr lang="en-US" altLang="zh-CN" sz="2006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накоплений</a:t>
            </a:r>
            <a:r>
              <a:rPr lang="en-US" altLang="zh-CN" sz="2006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(денежные</a:t>
            </a:r>
            <a:r>
              <a:rPr lang="en-US" altLang="zh-CN" sz="2006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средства</a:t>
            </a:r>
            <a:r>
              <a:rPr lang="en-US" altLang="zh-CN" sz="2006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2006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вкладе,</a:t>
            </a:r>
          </a:p>
          <a:p>
            <a:pPr>
              <a:lnSpc>
                <a:spcPts val="2100"/>
              </a:lnSpc>
              <a:tabLst>
                <a:tab pos="114300" algn="l"/>
                <a:tab pos="774700" algn="l"/>
                <a:tab pos="1511300" algn="l"/>
              </a:tabLst>
            </a:pPr>
            <a:r>
              <a:rPr lang="en-US" altLang="zh-CN" dirty="0" smtClean="0">
                <a:solidFill>
                  <a:srgbClr val="C00000"/>
                </a:solidFill>
              </a:rPr>
              <a:t>		</a:t>
            </a:r>
            <a:r>
              <a:rPr lang="en-US" altLang="zh-CN" sz="2004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социальная</a:t>
            </a:r>
            <a:r>
              <a:rPr lang="en-US" altLang="zh-CN" sz="2004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выплата</a:t>
            </a:r>
            <a:r>
              <a:rPr lang="en-US" altLang="zh-CN" sz="2004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zh-CN" sz="2004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банковские</a:t>
            </a:r>
            <a:r>
              <a:rPr lang="en-US" altLang="zh-CN" sz="2004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проценты)</a:t>
            </a:r>
          </a:p>
          <a:p>
            <a:pPr>
              <a:lnSpc>
                <a:spcPts val="2100"/>
              </a:lnSpc>
              <a:tabLst>
                <a:tab pos="114300" algn="l"/>
                <a:tab pos="774700" algn="l"/>
                <a:tab pos="1511300" algn="l"/>
              </a:tabLst>
            </a:pPr>
            <a:r>
              <a:rPr lang="en-US" altLang="zh-CN" dirty="0" smtClean="0">
                <a:solidFill>
                  <a:srgbClr val="C00000"/>
                </a:solidFill>
              </a:rPr>
              <a:t>			</a:t>
            </a:r>
            <a:r>
              <a:rPr lang="en-US" altLang="zh-CN" sz="2004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altLang="zh-CN" sz="2004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zh-CN" sz="2004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r>
              <a:rPr lang="en-US" altLang="zh-CN" sz="2004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составит</a:t>
            </a:r>
            <a:r>
              <a:rPr lang="en-US" altLang="zh-CN" sz="2004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4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980</a:t>
            </a:r>
            <a:r>
              <a:rPr lang="en-US" altLang="zh-CN" sz="2004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305</a:t>
            </a:r>
            <a:r>
              <a:rPr lang="en-US" altLang="zh-CN" sz="2004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рублей.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046851" y="858900"/>
            <a:ext cx="2876550" cy="714375"/>
          </a:xfrm>
          <a:custGeom>
            <a:avLst/>
            <a:gdLst>
              <a:gd name="connsiteX0" fmla="*/ 2870072 w 2876550"/>
              <a:gd name="connsiteY0" fmla="*/ 0 h 714375"/>
              <a:gd name="connsiteX1" fmla="*/ 2870072 w 2876550"/>
              <a:gd name="connsiteY1" fmla="*/ 0 h 714375"/>
              <a:gd name="connsiteX2" fmla="*/ 2748915 w 2876550"/>
              <a:gd name="connsiteY2" fmla="*/ 20066 h 714375"/>
              <a:gd name="connsiteX3" fmla="*/ 2625597 w 2876550"/>
              <a:gd name="connsiteY3" fmla="*/ 42291 h 714375"/>
              <a:gd name="connsiteX4" fmla="*/ 2500121 w 2876550"/>
              <a:gd name="connsiteY4" fmla="*/ 66929 h 714375"/>
              <a:gd name="connsiteX5" fmla="*/ 2370455 w 2876550"/>
              <a:gd name="connsiteY5" fmla="*/ 91440 h 714375"/>
              <a:gd name="connsiteX6" fmla="*/ 2238629 w 2876550"/>
              <a:gd name="connsiteY6" fmla="*/ 120523 h 714375"/>
              <a:gd name="connsiteX7" fmla="*/ 2102611 w 2876550"/>
              <a:gd name="connsiteY7" fmla="*/ 149479 h 714375"/>
              <a:gd name="connsiteX8" fmla="*/ 1964435 w 2876550"/>
              <a:gd name="connsiteY8" fmla="*/ 183007 h 714375"/>
              <a:gd name="connsiteX9" fmla="*/ 1821942 w 2876550"/>
              <a:gd name="connsiteY9" fmla="*/ 216535 h 714375"/>
              <a:gd name="connsiteX10" fmla="*/ 1564767 w 2876550"/>
              <a:gd name="connsiteY10" fmla="*/ 281177 h 714375"/>
              <a:gd name="connsiteX11" fmla="*/ 1313815 w 2876550"/>
              <a:gd name="connsiteY11" fmla="*/ 339216 h 714375"/>
              <a:gd name="connsiteX12" fmla="*/ 1073530 w 2876550"/>
              <a:gd name="connsiteY12" fmla="*/ 392811 h 714375"/>
              <a:gd name="connsiteX13" fmla="*/ 841882 w 2876550"/>
              <a:gd name="connsiteY13" fmla="*/ 444246 h 714375"/>
              <a:gd name="connsiteX14" fmla="*/ 620776 w 2876550"/>
              <a:gd name="connsiteY14" fmla="*/ 488823 h 714375"/>
              <a:gd name="connsiteX15" fmla="*/ 406019 w 2876550"/>
              <a:gd name="connsiteY15" fmla="*/ 529082 h 714375"/>
              <a:gd name="connsiteX16" fmla="*/ 199770 w 2876550"/>
              <a:gd name="connsiteY16" fmla="*/ 566927 h 714375"/>
              <a:gd name="connsiteX17" fmla="*/ 0 w 2876550"/>
              <a:gd name="connsiteY17" fmla="*/ 600456 h 714375"/>
              <a:gd name="connsiteX18" fmla="*/ 138176 w 2876550"/>
              <a:gd name="connsiteY18" fmla="*/ 620522 h 714375"/>
              <a:gd name="connsiteX19" fmla="*/ 270002 w 2876550"/>
              <a:gd name="connsiteY19" fmla="*/ 638429 h 714375"/>
              <a:gd name="connsiteX20" fmla="*/ 397509 w 2876550"/>
              <a:gd name="connsiteY20" fmla="*/ 654050 h 714375"/>
              <a:gd name="connsiteX21" fmla="*/ 522985 w 2876550"/>
              <a:gd name="connsiteY21" fmla="*/ 667385 h 714375"/>
              <a:gd name="connsiteX22" fmla="*/ 644143 w 2876550"/>
              <a:gd name="connsiteY22" fmla="*/ 680847 h 714375"/>
              <a:gd name="connsiteX23" fmla="*/ 761110 w 2876550"/>
              <a:gd name="connsiteY23" fmla="*/ 689737 h 714375"/>
              <a:gd name="connsiteX24" fmla="*/ 873759 w 2876550"/>
              <a:gd name="connsiteY24" fmla="*/ 698627 h 714375"/>
              <a:gd name="connsiteX25" fmla="*/ 984250 w 2876550"/>
              <a:gd name="connsiteY25" fmla="*/ 705358 h 714375"/>
              <a:gd name="connsiteX26" fmla="*/ 1092707 w 2876550"/>
              <a:gd name="connsiteY26" fmla="*/ 709802 h 714375"/>
              <a:gd name="connsiteX27" fmla="*/ 1196847 w 2876550"/>
              <a:gd name="connsiteY27" fmla="*/ 712088 h 714375"/>
              <a:gd name="connsiteX28" fmla="*/ 1296796 w 2876550"/>
              <a:gd name="connsiteY28" fmla="*/ 714375 h 714375"/>
              <a:gd name="connsiteX29" fmla="*/ 1394586 w 2876550"/>
              <a:gd name="connsiteY29" fmla="*/ 714375 h 714375"/>
              <a:gd name="connsiteX30" fmla="*/ 1490344 w 2876550"/>
              <a:gd name="connsiteY30" fmla="*/ 712088 h 714375"/>
              <a:gd name="connsiteX31" fmla="*/ 1583817 w 2876550"/>
              <a:gd name="connsiteY31" fmla="*/ 709802 h 714375"/>
              <a:gd name="connsiteX32" fmla="*/ 1673097 w 2876550"/>
              <a:gd name="connsiteY32" fmla="*/ 705358 h 714375"/>
              <a:gd name="connsiteX33" fmla="*/ 1760346 w 2876550"/>
              <a:gd name="connsiteY33" fmla="*/ 698627 h 714375"/>
              <a:gd name="connsiteX34" fmla="*/ 1843278 w 2876550"/>
              <a:gd name="connsiteY34" fmla="*/ 692023 h 714375"/>
              <a:gd name="connsiteX35" fmla="*/ 1926081 w 2876550"/>
              <a:gd name="connsiteY35" fmla="*/ 683006 h 714375"/>
              <a:gd name="connsiteX36" fmla="*/ 2004821 w 2876550"/>
              <a:gd name="connsiteY36" fmla="*/ 671957 h 714375"/>
              <a:gd name="connsiteX37" fmla="*/ 2083434 w 2876550"/>
              <a:gd name="connsiteY37" fmla="*/ 660781 h 714375"/>
              <a:gd name="connsiteX38" fmla="*/ 2157856 w 2876550"/>
              <a:gd name="connsiteY38" fmla="*/ 647319 h 714375"/>
              <a:gd name="connsiteX39" fmla="*/ 2232279 w 2876550"/>
              <a:gd name="connsiteY39" fmla="*/ 633984 h 714375"/>
              <a:gd name="connsiteX40" fmla="*/ 2302509 w 2876550"/>
              <a:gd name="connsiteY40" fmla="*/ 618363 h 714375"/>
              <a:gd name="connsiteX41" fmla="*/ 2372614 w 2876550"/>
              <a:gd name="connsiteY41" fmla="*/ 602741 h 714375"/>
              <a:gd name="connsiteX42" fmla="*/ 2440685 w 2876550"/>
              <a:gd name="connsiteY42" fmla="*/ 584835 h 714375"/>
              <a:gd name="connsiteX43" fmla="*/ 2506598 w 2876550"/>
              <a:gd name="connsiteY43" fmla="*/ 566927 h 714375"/>
              <a:gd name="connsiteX44" fmla="*/ 2570353 w 2876550"/>
              <a:gd name="connsiteY44" fmla="*/ 546862 h 714375"/>
              <a:gd name="connsiteX45" fmla="*/ 2634106 w 2876550"/>
              <a:gd name="connsiteY45" fmla="*/ 526796 h 714375"/>
              <a:gd name="connsiteX46" fmla="*/ 2755265 w 2876550"/>
              <a:gd name="connsiteY46" fmla="*/ 482091 h 714375"/>
              <a:gd name="connsiteX47" fmla="*/ 2872231 w 2876550"/>
              <a:gd name="connsiteY47" fmla="*/ 435229 h 714375"/>
              <a:gd name="connsiteX48" fmla="*/ 2876550 w 2876550"/>
              <a:gd name="connsiteY48" fmla="*/ 433070 h 714375"/>
              <a:gd name="connsiteX49" fmla="*/ 2876550 w 2876550"/>
              <a:gd name="connsiteY49" fmla="*/ 0 h 714375"/>
              <a:gd name="connsiteX50" fmla="*/ 2870072 w 2876550"/>
              <a:gd name="connsiteY50" fmla="*/ 0 h 714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2876550" h="714375">
                <a:moveTo>
                  <a:pt x="2870072" y="0"/>
                </a:moveTo>
                <a:lnTo>
                  <a:pt x="2870072" y="0"/>
                </a:lnTo>
                <a:lnTo>
                  <a:pt x="2748915" y="20066"/>
                </a:lnTo>
                <a:lnTo>
                  <a:pt x="2625597" y="42291"/>
                </a:lnTo>
                <a:lnTo>
                  <a:pt x="2500121" y="66929"/>
                </a:lnTo>
                <a:lnTo>
                  <a:pt x="2370455" y="91440"/>
                </a:lnTo>
                <a:lnTo>
                  <a:pt x="2238629" y="120523"/>
                </a:lnTo>
                <a:lnTo>
                  <a:pt x="2102611" y="149479"/>
                </a:lnTo>
                <a:lnTo>
                  <a:pt x="1964435" y="183007"/>
                </a:lnTo>
                <a:lnTo>
                  <a:pt x="1821942" y="216535"/>
                </a:lnTo>
                <a:lnTo>
                  <a:pt x="1564767" y="281177"/>
                </a:lnTo>
                <a:lnTo>
                  <a:pt x="1313815" y="339216"/>
                </a:lnTo>
                <a:lnTo>
                  <a:pt x="1073530" y="392811"/>
                </a:lnTo>
                <a:lnTo>
                  <a:pt x="841882" y="444246"/>
                </a:lnTo>
                <a:lnTo>
                  <a:pt x="620776" y="488823"/>
                </a:lnTo>
                <a:lnTo>
                  <a:pt x="406019" y="529082"/>
                </a:lnTo>
                <a:lnTo>
                  <a:pt x="199770" y="566927"/>
                </a:lnTo>
                <a:lnTo>
                  <a:pt x="0" y="600456"/>
                </a:lnTo>
                <a:lnTo>
                  <a:pt x="138176" y="620522"/>
                </a:lnTo>
                <a:lnTo>
                  <a:pt x="270002" y="638429"/>
                </a:lnTo>
                <a:lnTo>
                  <a:pt x="397509" y="654050"/>
                </a:lnTo>
                <a:lnTo>
                  <a:pt x="522985" y="667385"/>
                </a:lnTo>
                <a:lnTo>
                  <a:pt x="644143" y="680847"/>
                </a:lnTo>
                <a:lnTo>
                  <a:pt x="761110" y="689737"/>
                </a:lnTo>
                <a:lnTo>
                  <a:pt x="873759" y="698627"/>
                </a:lnTo>
                <a:lnTo>
                  <a:pt x="984250" y="705358"/>
                </a:lnTo>
                <a:lnTo>
                  <a:pt x="1092707" y="709802"/>
                </a:lnTo>
                <a:lnTo>
                  <a:pt x="1196847" y="712088"/>
                </a:lnTo>
                <a:lnTo>
                  <a:pt x="1296796" y="714375"/>
                </a:lnTo>
                <a:lnTo>
                  <a:pt x="1394586" y="714375"/>
                </a:lnTo>
                <a:lnTo>
                  <a:pt x="1490344" y="712088"/>
                </a:lnTo>
                <a:lnTo>
                  <a:pt x="1583817" y="709802"/>
                </a:lnTo>
                <a:lnTo>
                  <a:pt x="1673097" y="705358"/>
                </a:lnTo>
                <a:lnTo>
                  <a:pt x="1760346" y="698627"/>
                </a:lnTo>
                <a:lnTo>
                  <a:pt x="1843278" y="692023"/>
                </a:lnTo>
                <a:lnTo>
                  <a:pt x="1926081" y="683006"/>
                </a:lnTo>
                <a:lnTo>
                  <a:pt x="2004821" y="671957"/>
                </a:lnTo>
                <a:lnTo>
                  <a:pt x="2083434" y="660781"/>
                </a:lnTo>
                <a:lnTo>
                  <a:pt x="2157856" y="647319"/>
                </a:lnTo>
                <a:lnTo>
                  <a:pt x="2232279" y="633984"/>
                </a:lnTo>
                <a:lnTo>
                  <a:pt x="2302509" y="618363"/>
                </a:lnTo>
                <a:lnTo>
                  <a:pt x="2372614" y="602741"/>
                </a:lnTo>
                <a:lnTo>
                  <a:pt x="2440685" y="584835"/>
                </a:lnTo>
                <a:lnTo>
                  <a:pt x="2506598" y="566927"/>
                </a:lnTo>
                <a:lnTo>
                  <a:pt x="2570353" y="546862"/>
                </a:lnTo>
                <a:lnTo>
                  <a:pt x="2634106" y="526796"/>
                </a:lnTo>
                <a:lnTo>
                  <a:pt x="2755265" y="482091"/>
                </a:lnTo>
                <a:lnTo>
                  <a:pt x="2872231" y="435229"/>
                </a:lnTo>
                <a:lnTo>
                  <a:pt x="2876550" y="433070"/>
                </a:lnTo>
                <a:lnTo>
                  <a:pt x="2876550" y="0"/>
                </a:lnTo>
                <a:lnTo>
                  <a:pt x="2870072" y="0"/>
                </a:lnTo>
              </a:path>
            </a:pathLst>
          </a:custGeom>
          <a:solidFill>
            <a:srgbClr val="EEF8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619375" y="731901"/>
            <a:ext cx="5543550" cy="849248"/>
          </a:xfrm>
          <a:custGeom>
            <a:avLst/>
            <a:gdLst>
              <a:gd name="connsiteX0" fmla="*/ 5543550 w 5543550"/>
              <a:gd name="connsiteY0" fmla="*/ 795781 h 849248"/>
              <a:gd name="connsiteX1" fmla="*/ 5543550 w 5543550"/>
              <a:gd name="connsiteY1" fmla="*/ 795781 h 849248"/>
              <a:gd name="connsiteX2" fmla="*/ 5422392 w 5543550"/>
              <a:gd name="connsiteY2" fmla="*/ 780160 h 849248"/>
              <a:gd name="connsiteX3" fmla="*/ 5297043 w 5543550"/>
              <a:gd name="connsiteY3" fmla="*/ 764540 h 849248"/>
              <a:gd name="connsiteX4" fmla="*/ 5035550 w 5543550"/>
              <a:gd name="connsiteY4" fmla="*/ 726693 h 849248"/>
              <a:gd name="connsiteX5" fmla="*/ 4759197 w 5543550"/>
              <a:gd name="connsiteY5" fmla="*/ 679831 h 849248"/>
              <a:gd name="connsiteX6" fmla="*/ 4467986 w 5543550"/>
              <a:gd name="connsiteY6" fmla="*/ 628523 h 849248"/>
              <a:gd name="connsiteX7" fmla="*/ 4159757 w 5543550"/>
              <a:gd name="connsiteY7" fmla="*/ 566165 h 849248"/>
              <a:gd name="connsiteX8" fmla="*/ 3834510 w 5543550"/>
              <a:gd name="connsiteY8" fmla="*/ 497077 h 849248"/>
              <a:gd name="connsiteX9" fmla="*/ 3492372 w 5543550"/>
              <a:gd name="connsiteY9" fmla="*/ 416813 h 849248"/>
              <a:gd name="connsiteX10" fmla="*/ 3131058 w 5543550"/>
              <a:gd name="connsiteY10" fmla="*/ 329818 h 849248"/>
              <a:gd name="connsiteX11" fmla="*/ 2988564 w 5543550"/>
              <a:gd name="connsiteY11" fmla="*/ 296418 h 849248"/>
              <a:gd name="connsiteX12" fmla="*/ 2850388 w 5543550"/>
              <a:gd name="connsiteY12" fmla="*/ 263016 h 849248"/>
              <a:gd name="connsiteX13" fmla="*/ 2716529 w 5543550"/>
              <a:gd name="connsiteY13" fmla="*/ 234060 h 849248"/>
              <a:gd name="connsiteX14" fmla="*/ 2582545 w 5543550"/>
              <a:gd name="connsiteY14" fmla="*/ 204977 h 849248"/>
              <a:gd name="connsiteX15" fmla="*/ 2452878 w 5543550"/>
              <a:gd name="connsiteY15" fmla="*/ 180466 h 849248"/>
              <a:gd name="connsiteX16" fmla="*/ 2327528 w 5543550"/>
              <a:gd name="connsiteY16" fmla="*/ 155956 h 849248"/>
              <a:gd name="connsiteX17" fmla="*/ 2204211 w 5543550"/>
              <a:gd name="connsiteY17" fmla="*/ 133731 h 849248"/>
              <a:gd name="connsiteX18" fmla="*/ 2083053 w 5543550"/>
              <a:gd name="connsiteY18" fmla="*/ 113665 h 849248"/>
              <a:gd name="connsiteX19" fmla="*/ 1966214 w 5543550"/>
              <a:gd name="connsiteY19" fmla="*/ 95757 h 849248"/>
              <a:gd name="connsiteX20" fmla="*/ 1849246 w 5543550"/>
              <a:gd name="connsiteY20" fmla="*/ 80136 h 849248"/>
              <a:gd name="connsiteX21" fmla="*/ 1628266 w 5543550"/>
              <a:gd name="connsiteY21" fmla="*/ 51180 h 849248"/>
              <a:gd name="connsiteX22" fmla="*/ 1417828 w 5543550"/>
              <a:gd name="connsiteY22" fmla="*/ 31115 h 849248"/>
              <a:gd name="connsiteX23" fmla="*/ 1220089 w 5543550"/>
              <a:gd name="connsiteY23" fmla="*/ 15493 h 849248"/>
              <a:gd name="connsiteX24" fmla="*/ 1030859 w 5543550"/>
              <a:gd name="connsiteY24" fmla="*/ 4444 h 849248"/>
              <a:gd name="connsiteX25" fmla="*/ 852423 w 5543550"/>
              <a:gd name="connsiteY25" fmla="*/ 0 h 849248"/>
              <a:gd name="connsiteX26" fmla="*/ 684403 w 5543550"/>
              <a:gd name="connsiteY26" fmla="*/ 0 h 849248"/>
              <a:gd name="connsiteX27" fmla="*/ 527176 w 5543550"/>
              <a:gd name="connsiteY27" fmla="*/ 4444 h 849248"/>
              <a:gd name="connsiteX28" fmla="*/ 380492 w 5543550"/>
              <a:gd name="connsiteY28" fmla="*/ 11048 h 849248"/>
              <a:gd name="connsiteX29" fmla="*/ 244475 w 5543550"/>
              <a:gd name="connsiteY29" fmla="*/ 22225 h 849248"/>
              <a:gd name="connsiteX30" fmla="*/ 116967 w 5543550"/>
              <a:gd name="connsiteY30" fmla="*/ 35559 h 849248"/>
              <a:gd name="connsiteX31" fmla="*/ 0 w 5543550"/>
              <a:gd name="connsiteY31" fmla="*/ 53466 h 849248"/>
              <a:gd name="connsiteX32" fmla="*/ 163702 w 5543550"/>
              <a:gd name="connsiteY32" fmla="*/ 73532 h 849248"/>
              <a:gd name="connsiteX33" fmla="*/ 333755 w 5543550"/>
              <a:gd name="connsiteY33" fmla="*/ 95757 h 849248"/>
              <a:gd name="connsiteX34" fmla="*/ 510158 w 5543550"/>
              <a:gd name="connsiteY34" fmla="*/ 124713 h 849248"/>
              <a:gd name="connsiteX35" fmla="*/ 692911 w 5543550"/>
              <a:gd name="connsiteY35" fmla="*/ 155956 h 849248"/>
              <a:gd name="connsiteX36" fmla="*/ 882141 w 5543550"/>
              <a:gd name="connsiteY36" fmla="*/ 193929 h 849248"/>
              <a:gd name="connsiteX37" fmla="*/ 1077721 w 5543550"/>
              <a:gd name="connsiteY37" fmla="*/ 234060 h 849248"/>
              <a:gd name="connsiteX38" fmla="*/ 1281684 w 5543550"/>
              <a:gd name="connsiteY38" fmla="*/ 278637 h 849248"/>
              <a:gd name="connsiteX39" fmla="*/ 1490090 w 5543550"/>
              <a:gd name="connsiteY39" fmla="*/ 329818 h 849248"/>
              <a:gd name="connsiteX40" fmla="*/ 1866265 w 5543550"/>
              <a:gd name="connsiteY40" fmla="*/ 421259 h 849248"/>
              <a:gd name="connsiteX41" fmla="*/ 2223389 w 5543550"/>
              <a:gd name="connsiteY41" fmla="*/ 501523 h 849248"/>
              <a:gd name="connsiteX42" fmla="*/ 2559177 w 5543550"/>
              <a:gd name="connsiteY42" fmla="*/ 575056 h 849248"/>
              <a:gd name="connsiteX43" fmla="*/ 2722879 w 5543550"/>
              <a:gd name="connsiteY43" fmla="*/ 606298 h 849248"/>
              <a:gd name="connsiteX44" fmla="*/ 2878073 w 5543550"/>
              <a:gd name="connsiteY44" fmla="*/ 637540 h 849248"/>
              <a:gd name="connsiteX45" fmla="*/ 3031109 w 5543550"/>
              <a:gd name="connsiteY45" fmla="*/ 666495 h 849248"/>
              <a:gd name="connsiteX46" fmla="*/ 3179826 w 5543550"/>
              <a:gd name="connsiteY46" fmla="*/ 691006 h 849248"/>
              <a:gd name="connsiteX47" fmla="*/ 3324478 w 5543550"/>
              <a:gd name="connsiteY47" fmla="*/ 715518 h 849248"/>
              <a:gd name="connsiteX48" fmla="*/ 3464686 w 5543550"/>
              <a:gd name="connsiteY48" fmla="*/ 737743 h 849248"/>
              <a:gd name="connsiteX49" fmla="*/ 3600703 w 5543550"/>
              <a:gd name="connsiteY49" fmla="*/ 755649 h 849248"/>
              <a:gd name="connsiteX50" fmla="*/ 3732529 w 5543550"/>
              <a:gd name="connsiteY50" fmla="*/ 773429 h 849248"/>
              <a:gd name="connsiteX51" fmla="*/ 3860038 w 5543550"/>
              <a:gd name="connsiteY51" fmla="*/ 789051 h 849248"/>
              <a:gd name="connsiteX52" fmla="*/ 3985514 w 5543550"/>
              <a:gd name="connsiteY52" fmla="*/ 804671 h 849248"/>
              <a:gd name="connsiteX53" fmla="*/ 4106671 w 5543550"/>
              <a:gd name="connsiteY53" fmla="*/ 815848 h 849248"/>
              <a:gd name="connsiteX54" fmla="*/ 4223511 w 5543550"/>
              <a:gd name="connsiteY54" fmla="*/ 824737 h 849248"/>
              <a:gd name="connsiteX55" fmla="*/ 4336160 w 5543550"/>
              <a:gd name="connsiteY55" fmla="*/ 833627 h 849248"/>
              <a:gd name="connsiteX56" fmla="*/ 4446778 w 5543550"/>
              <a:gd name="connsiteY56" fmla="*/ 840359 h 849248"/>
              <a:gd name="connsiteX57" fmla="*/ 4555108 w 5543550"/>
              <a:gd name="connsiteY57" fmla="*/ 844804 h 849248"/>
              <a:gd name="connsiteX58" fmla="*/ 4659248 w 5543550"/>
              <a:gd name="connsiteY58" fmla="*/ 849248 h 849248"/>
              <a:gd name="connsiteX59" fmla="*/ 4759197 w 5543550"/>
              <a:gd name="connsiteY59" fmla="*/ 849248 h 849248"/>
              <a:gd name="connsiteX60" fmla="*/ 4856988 w 5543550"/>
              <a:gd name="connsiteY60" fmla="*/ 849248 h 849248"/>
              <a:gd name="connsiteX61" fmla="*/ 4952618 w 5543550"/>
              <a:gd name="connsiteY61" fmla="*/ 846962 h 849248"/>
              <a:gd name="connsiteX62" fmla="*/ 5044058 w 5543550"/>
              <a:gd name="connsiteY62" fmla="*/ 844804 h 849248"/>
              <a:gd name="connsiteX63" fmla="*/ 5133340 w 5543550"/>
              <a:gd name="connsiteY63" fmla="*/ 840359 h 849248"/>
              <a:gd name="connsiteX64" fmla="*/ 5220461 w 5543550"/>
              <a:gd name="connsiteY64" fmla="*/ 833627 h 849248"/>
              <a:gd name="connsiteX65" fmla="*/ 5305425 w 5543550"/>
              <a:gd name="connsiteY65" fmla="*/ 824737 h 849248"/>
              <a:gd name="connsiteX66" fmla="*/ 5386196 w 5543550"/>
              <a:gd name="connsiteY66" fmla="*/ 815848 h 849248"/>
              <a:gd name="connsiteX67" fmla="*/ 5466968 w 5543550"/>
              <a:gd name="connsiteY67" fmla="*/ 806957 h 849248"/>
              <a:gd name="connsiteX68" fmla="*/ 5543550 w 5543550"/>
              <a:gd name="connsiteY68" fmla="*/ 795781 h 849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5543550" h="849248">
                <a:moveTo>
                  <a:pt x="5543550" y="795781"/>
                </a:moveTo>
                <a:lnTo>
                  <a:pt x="5543550" y="795781"/>
                </a:lnTo>
                <a:lnTo>
                  <a:pt x="5422392" y="780160"/>
                </a:lnTo>
                <a:lnTo>
                  <a:pt x="5297043" y="764540"/>
                </a:lnTo>
                <a:lnTo>
                  <a:pt x="5035550" y="726693"/>
                </a:lnTo>
                <a:lnTo>
                  <a:pt x="4759197" y="679831"/>
                </a:lnTo>
                <a:lnTo>
                  <a:pt x="4467986" y="628523"/>
                </a:lnTo>
                <a:lnTo>
                  <a:pt x="4159757" y="566165"/>
                </a:lnTo>
                <a:lnTo>
                  <a:pt x="3834510" y="497077"/>
                </a:lnTo>
                <a:lnTo>
                  <a:pt x="3492372" y="416813"/>
                </a:lnTo>
                <a:lnTo>
                  <a:pt x="3131058" y="329818"/>
                </a:lnTo>
                <a:lnTo>
                  <a:pt x="2988564" y="296418"/>
                </a:lnTo>
                <a:lnTo>
                  <a:pt x="2850388" y="263016"/>
                </a:lnTo>
                <a:lnTo>
                  <a:pt x="2716529" y="234060"/>
                </a:lnTo>
                <a:lnTo>
                  <a:pt x="2582545" y="204977"/>
                </a:lnTo>
                <a:lnTo>
                  <a:pt x="2452878" y="180466"/>
                </a:lnTo>
                <a:lnTo>
                  <a:pt x="2327528" y="155956"/>
                </a:lnTo>
                <a:lnTo>
                  <a:pt x="2204211" y="133731"/>
                </a:lnTo>
                <a:lnTo>
                  <a:pt x="2083053" y="113665"/>
                </a:lnTo>
                <a:lnTo>
                  <a:pt x="1966214" y="95757"/>
                </a:lnTo>
                <a:lnTo>
                  <a:pt x="1849246" y="80136"/>
                </a:lnTo>
                <a:lnTo>
                  <a:pt x="1628266" y="51180"/>
                </a:lnTo>
                <a:lnTo>
                  <a:pt x="1417828" y="31115"/>
                </a:lnTo>
                <a:lnTo>
                  <a:pt x="1220089" y="15493"/>
                </a:lnTo>
                <a:lnTo>
                  <a:pt x="1030859" y="4444"/>
                </a:lnTo>
                <a:lnTo>
                  <a:pt x="852423" y="0"/>
                </a:lnTo>
                <a:lnTo>
                  <a:pt x="684403" y="0"/>
                </a:lnTo>
                <a:lnTo>
                  <a:pt x="527176" y="4444"/>
                </a:lnTo>
                <a:lnTo>
                  <a:pt x="380492" y="11048"/>
                </a:lnTo>
                <a:lnTo>
                  <a:pt x="244475" y="22225"/>
                </a:lnTo>
                <a:lnTo>
                  <a:pt x="116967" y="35559"/>
                </a:lnTo>
                <a:lnTo>
                  <a:pt x="0" y="53466"/>
                </a:lnTo>
                <a:lnTo>
                  <a:pt x="163702" y="73532"/>
                </a:lnTo>
                <a:lnTo>
                  <a:pt x="333755" y="95757"/>
                </a:lnTo>
                <a:lnTo>
                  <a:pt x="510158" y="124713"/>
                </a:lnTo>
                <a:lnTo>
                  <a:pt x="692911" y="155956"/>
                </a:lnTo>
                <a:lnTo>
                  <a:pt x="882141" y="193929"/>
                </a:lnTo>
                <a:lnTo>
                  <a:pt x="1077721" y="234060"/>
                </a:lnTo>
                <a:lnTo>
                  <a:pt x="1281684" y="278637"/>
                </a:lnTo>
                <a:lnTo>
                  <a:pt x="1490090" y="329818"/>
                </a:lnTo>
                <a:lnTo>
                  <a:pt x="1866265" y="421259"/>
                </a:lnTo>
                <a:lnTo>
                  <a:pt x="2223389" y="501523"/>
                </a:lnTo>
                <a:lnTo>
                  <a:pt x="2559177" y="575056"/>
                </a:lnTo>
                <a:lnTo>
                  <a:pt x="2722879" y="606298"/>
                </a:lnTo>
                <a:lnTo>
                  <a:pt x="2878073" y="637540"/>
                </a:lnTo>
                <a:lnTo>
                  <a:pt x="3031109" y="666495"/>
                </a:lnTo>
                <a:lnTo>
                  <a:pt x="3179826" y="691006"/>
                </a:lnTo>
                <a:lnTo>
                  <a:pt x="3324478" y="715518"/>
                </a:lnTo>
                <a:lnTo>
                  <a:pt x="3464686" y="737743"/>
                </a:lnTo>
                <a:lnTo>
                  <a:pt x="3600703" y="755649"/>
                </a:lnTo>
                <a:lnTo>
                  <a:pt x="3732529" y="773429"/>
                </a:lnTo>
                <a:lnTo>
                  <a:pt x="3860038" y="789051"/>
                </a:lnTo>
                <a:lnTo>
                  <a:pt x="3985514" y="804671"/>
                </a:lnTo>
                <a:lnTo>
                  <a:pt x="4106671" y="815848"/>
                </a:lnTo>
                <a:lnTo>
                  <a:pt x="4223511" y="824737"/>
                </a:lnTo>
                <a:lnTo>
                  <a:pt x="4336160" y="833627"/>
                </a:lnTo>
                <a:lnTo>
                  <a:pt x="4446778" y="840359"/>
                </a:lnTo>
                <a:lnTo>
                  <a:pt x="4555108" y="844804"/>
                </a:lnTo>
                <a:lnTo>
                  <a:pt x="4659248" y="849248"/>
                </a:lnTo>
                <a:lnTo>
                  <a:pt x="4759197" y="849248"/>
                </a:lnTo>
                <a:lnTo>
                  <a:pt x="4856988" y="849248"/>
                </a:lnTo>
                <a:lnTo>
                  <a:pt x="4952618" y="846962"/>
                </a:lnTo>
                <a:lnTo>
                  <a:pt x="5044058" y="844804"/>
                </a:lnTo>
                <a:lnTo>
                  <a:pt x="5133340" y="840359"/>
                </a:lnTo>
                <a:lnTo>
                  <a:pt x="5220461" y="833627"/>
                </a:lnTo>
                <a:lnTo>
                  <a:pt x="5305425" y="824737"/>
                </a:lnTo>
                <a:lnTo>
                  <a:pt x="5386196" y="815848"/>
                </a:lnTo>
                <a:lnTo>
                  <a:pt x="5466968" y="806957"/>
                </a:lnTo>
                <a:lnTo>
                  <a:pt x="5543550" y="795781"/>
                </a:lnTo>
              </a:path>
            </a:pathLst>
          </a:custGeom>
          <a:solidFill>
            <a:srgbClr val="E8F5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822575" y="736600"/>
            <a:ext cx="5480050" cy="787400"/>
          </a:xfrm>
          <a:custGeom>
            <a:avLst/>
            <a:gdLst>
              <a:gd name="connsiteX0" fmla="*/ 6350 w 5480050"/>
              <a:gd name="connsiteY0" fmla="*/ 84455 h 787400"/>
              <a:gd name="connsiteX1" fmla="*/ 6350 w 5480050"/>
              <a:gd name="connsiteY1" fmla="*/ 84455 h 787400"/>
              <a:gd name="connsiteX2" fmla="*/ 25526 w 5480050"/>
              <a:gd name="connsiteY2" fmla="*/ 80010 h 787400"/>
              <a:gd name="connsiteX3" fmla="*/ 82930 w 5480050"/>
              <a:gd name="connsiteY3" fmla="*/ 68833 h 787400"/>
              <a:gd name="connsiteX4" fmla="*/ 180720 w 5480050"/>
              <a:gd name="connsiteY4" fmla="*/ 53212 h 787400"/>
              <a:gd name="connsiteX5" fmla="*/ 244475 w 5480050"/>
              <a:gd name="connsiteY5" fmla="*/ 44323 h 787400"/>
              <a:gd name="connsiteX6" fmla="*/ 318770 w 5480050"/>
              <a:gd name="connsiteY6" fmla="*/ 35433 h 787400"/>
              <a:gd name="connsiteX7" fmla="*/ 401701 w 5480050"/>
              <a:gd name="connsiteY7" fmla="*/ 28701 h 787400"/>
              <a:gd name="connsiteX8" fmla="*/ 497332 w 5480050"/>
              <a:gd name="connsiteY8" fmla="*/ 21970 h 787400"/>
              <a:gd name="connsiteX9" fmla="*/ 601598 w 5480050"/>
              <a:gd name="connsiteY9" fmla="*/ 15240 h 787400"/>
              <a:gd name="connsiteX10" fmla="*/ 718439 w 5480050"/>
              <a:gd name="connsiteY10" fmla="*/ 10794 h 787400"/>
              <a:gd name="connsiteX11" fmla="*/ 845946 w 5480050"/>
              <a:gd name="connsiteY11" fmla="*/ 8636 h 787400"/>
              <a:gd name="connsiteX12" fmla="*/ 984122 w 5480050"/>
              <a:gd name="connsiteY12" fmla="*/ 6350 h 787400"/>
              <a:gd name="connsiteX13" fmla="*/ 1132966 w 5480050"/>
              <a:gd name="connsiteY13" fmla="*/ 8636 h 787400"/>
              <a:gd name="connsiteX14" fmla="*/ 1292352 w 5480050"/>
              <a:gd name="connsiteY14" fmla="*/ 13080 h 787400"/>
              <a:gd name="connsiteX15" fmla="*/ 1464564 w 5480050"/>
              <a:gd name="connsiteY15" fmla="*/ 21970 h 787400"/>
              <a:gd name="connsiteX16" fmla="*/ 1647444 w 5480050"/>
              <a:gd name="connsiteY16" fmla="*/ 33147 h 787400"/>
              <a:gd name="connsiteX17" fmla="*/ 1840865 w 5480050"/>
              <a:gd name="connsiteY17" fmla="*/ 51054 h 787400"/>
              <a:gd name="connsiteX18" fmla="*/ 2046985 w 5480050"/>
              <a:gd name="connsiteY18" fmla="*/ 71119 h 787400"/>
              <a:gd name="connsiteX19" fmla="*/ 2265934 w 5480050"/>
              <a:gd name="connsiteY19" fmla="*/ 95630 h 787400"/>
              <a:gd name="connsiteX20" fmla="*/ 2495550 w 5480050"/>
              <a:gd name="connsiteY20" fmla="*/ 124713 h 787400"/>
              <a:gd name="connsiteX21" fmla="*/ 2737865 w 5480050"/>
              <a:gd name="connsiteY21" fmla="*/ 160400 h 787400"/>
              <a:gd name="connsiteX22" fmla="*/ 2990850 w 5480050"/>
              <a:gd name="connsiteY22" fmla="*/ 200533 h 787400"/>
              <a:gd name="connsiteX23" fmla="*/ 3256534 w 5480050"/>
              <a:gd name="connsiteY23" fmla="*/ 247522 h 787400"/>
              <a:gd name="connsiteX24" fmla="*/ 3535045 w 5480050"/>
              <a:gd name="connsiteY24" fmla="*/ 303275 h 787400"/>
              <a:gd name="connsiteX25" fmla="*/ 3826256 w 5480050"/>
              <a:gd name="connsiteY25" fmla="*/ 363600 h 787400"/>
              <a:gd name="connsiteX26" fmla="*/ 4130293 w 5480050"/>
              <a:gd name="connsiteY26" fmla="*/ 430530 h 787400"/>
              <a:gd name="connsiteX27" fmla="*/ 4447031 w 5480050"/>
              <a:gd name="connsiteY27" fmla="*/ 506475 h 787400"/>
              <a:gd name="connsiteX28" fmla="*/ 4776469 w 5480050"/>
              <a:gd name="connsiteY28" fmla="*/ 589025 h 787400"/>
              <a:gd name="connsiteX29" fmla="*/ 5118734 w 5480050"/>
              <a:gd name="connsiteY29" fmla="*/ 680592 h 787400"/>
              <a:gd name="connsiteX30" fmla="*/ 5473700 w 5480050"/>
              <a:gd name="connsiteY30" fmla="*/ 7810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480050" h="787400">
                <a:moveTo>
                  <a:pt x="6350" y="84455"/>
                </a:moveTo>
                <a:lnTo>
                  <a:pt x="6350" y="84455"/>
                </a:lnTo>
                <a:lnTo>
                  <a:pt x="25526" y="80010"/>
                </a:lnTo>
                <a:lnTo>
                  <a:pt x="82930" y="68833"/>
                </a:lnTo>
                <a:lnTo>
                  <a:pt x="180720" y="53212"/>
                </a:lnTo>
                <a:lnTo>
                  <a:pt x="244475" y="44323"/>
                </a:lnTo>
                <a:lnTo>
                  <a:pt x="318770" y="35433"/>
                </a:lnTo>
                <a:lnTo>
                  <a:pt x="401701" y="28701"/>
                </a:lnTo>
                <a:lnTo>
                  <a:pt x="497332" y="21970"/>
                </a:lnTo>
                <a:lnTo>
                  <a:pt x="601598" y="15240"/>
                </a:lnTo>
                <a:lnTo>
                  <a:pt x="718439" y="10794"/>
                </a:lnTo>
                <a:lnTo>
                  <a:pt x="845946" y="8636"/>
                </a:lnTo>
                <a:lnTo>
                  <a:pt x="984122" y="6350"/>
                </a:lnTo>
                <a:lnTo>
                  <a:pt x="1132966" y="8636"/>
                </a:lnTo>
                <a:lnTo>
                  <a:pt x="1292352" y="13080"/>
                </a:lnTo>
                <a:lnTo>
                  <a:pt x="1464564" y="21970"/>
                </a:lnTo>
                <a:lnTo>
                  <a:pt x="1647444" y="33147"/>
                </a:lnTo>
                <a:lnTo>
                  <a:pt x="1840865" y="51054"/>
                </a:lnTo>
                <a:lnTo>
                  <a:pt x="2046985" y="71119"/>
                </a:lnTo>
                <a:lnTo>
                  <a:pt x="2265934" y="95630"/>
                </a:lnTo>
                <a:lnTo>
                  <a:pt x="2495550" y="124713"/>
                </a:lnTo>
                <a:lnTo>
                  <a:pt x="2737865" y="160400"/>
                </a:lnTo>
                <a:lnTo>
                  <a:pt x="2990850" y="200533"/>
                </a:lnTo>
                <a:lnTo>
                  <a:pt x="3256534" y="247522"/>
                </a:lnTo>
                <a:lnTo>
                  <a:pt x="3535045" y="303275"/>
                </a:lnTo>
                <a:lnTo>
                  <a:pt x="3826256" y="363600"/>
                </a:lnTo>
                <a:lnTo>
                  <a:pt x="4130293" y="430530"/>
                </a:lnTo>
                <a:lnTo>
                  <a:pt x="4447031" y="506475"/>
                </a:lnTo>
                <a:lnTo>
                  <a:pt x="4776469" y="589025"/>
                </a:lnTo>
                <a:lnTo>
                  <a:pt x="5118734" y="680592"/>
                </a:lnTo>
                <a:lnTo>
                  <a:pt x="5473700" y="7810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602351" y="723900"/>
            <a:ext cx="3321050" cy="663575"/>
          </a:xfrm>
          <a:custGeom>
            <a:avLst/>
            <a:gdLst>
              <a:gd name="connsiteX0" fmla="*/ 6350 w 3321050"/>
              <a:gd name="connsiteY0" fmla="*/ 657225 h 663575"/>
              <a:gd name="connsiteX1" fmla="*/ 6350 w 3321050"/>
              <a:gd name="connsiteY1" fmla="*/ 657225 h 663575"/>
              <a:gd name="connsiteX2" fmla="*/ 101980 w 3321050"/>
              <a:gd name="connsiteY2" fmla="*/ 630427 h 663575"/>
              <a:gd name="connsiteX3" fmla="*/ 363473 w 3321050"/>
              <a:gd name="connsiteY3" fmla="*/ 561339 h 663575"/>
              <a:gd name="connsiteX4" fmla="*/ 544195 w 3321050"/>
              <a:gd name="connsiteY4" fmla="*/ 514603 h 663575"/>
              <a:gd name="connsiteX5" fmla="*/ 752602 w 3321050"/>
              <a:gd name="connsiteY5" fmla="*/ 463296 h 663575"/>
              <a:gd name="connsiteX6" fmla="*/ 984377 w 3321050"/>
              <a:gd name="connsiteY6" fmla="*/ 407542 h 663575"/>
              <a:gd name="connsiteX7" fmla="*/ 1233042 w 3321050"/>
              <a:gd name="connsiteY7" fmla="*/ 347344 h 663575"/>
              <a:gd name="connsiteX8" fmla="*/ 1496694 w 3321050"/>
              <a:gd name="connsiteY8" fmla="*/ 289433 h 663575"/>
              <a:gd name="connsiteX9" fmla="*/ 1766823 w 3321050"/>
              <a:gd name="connsiteY9" fmla="*/ 231521 h 663575"/>
              <a:gd name="connsiteX10" fmla="*/ 2043176 w 3321050"/>
              <a:gd name="connsiteY10" fmla="*/ 177927 h 663575"/>
              <a:gd name="connsiteX11" fmla="*/ 2317495 w 3321050"/>
              <a:gd name="connsiteY11" fmla="*/ 126746 h 663575"/>
              <a:gd name="connsiteX12" fmla="*/ 2453513 w 3321050"/>
              <a:gd name="connsiteY12" fmla="*/ 104394 h 663575"/>
              <a:gd name="connsiteX13" fmla="*/ 2585339 w 3321050"/>
              <a:gd name="connsiteY13" fmla="*/ 82169 h 663575"/>
              <a:gd name="connsiteX14" fmla="*/ 2717165 w 3321050"/>
              <a:gd name="connsiteY14" fmla="*/ 64262 h 663575"/>
              <a:gd name="connsiteX15" fmla="*/ 2844800 w 3321050"/>
              <a:gd name="connsiteY15" fmla="*/ 46481 h 663575"/>
              <a:gd name="connsiteX16" fmla="*/ 2970148 w 3321050"/>
              <a:gd name="connsiteY16" fmla="*/ 33147 h 663575"/>
              <a:gd name="connsiteX17" fmla="*/ 3089275 w 3321050"/>
              <a:gd name="connsiteY17" fmla="*/ 21970 h 663575"/>
              <a:gd name="connsiteX18" fmla="*/ 3204082 w 3321050"/>
              <a:gd name="connsiteY18" fmla="*/ 13080 h 663575"/>
              <a:gd name="connsiteX19" fmla="*/ 3314700 w 3321050"/>
              <a:gd name="connsiteY19" fmla="*/ 6350 h 6635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21050" h="663575">
                <a:moveTo>
                  <a:pt x="6350" y="657225"/>
                </a:moveTo>
                <a:lnTo>
                  <a:pt x="6350" y="657225"/>
                </a:lnTo>
                <a:lnTo>
                  <a:pt x="101980" y="630427"/>
                </a:lnTo>
                <a:lnTo>
                  <a:pt x="363473" y="561339"/>
                </a:lnTo>
                <a:lnTo>
                  <a:pt x="544195" y="514603"/>
                </a:lnTo>
                <a:lnTo>
                  <a:pt x="752602" y="463296"/>
                </a:lnTo>
                <a:lnTo>
                  <a:pt x="984377" y="407542"/>
                </a:lnTo>
                <a:lnTo>
                  <a:pt x="1233042" y="347344"/>
                </a:lnTo>
                <a:lnTo>
                  <a:pt x="1496694" y="289433"/>
                </a:lnTo>
                <a:lnTo>
                  <a:pt x="1766823" y="231521"/>
                </a:lnTo>
                <a:lnTo>
                  <a:pt x="2043176" y="177927"/>
                </a:lnTo>
                <a:lnTo>
                  <a:pt x="2317495" y="126746"/>
                </a:lnTo>
                <a:lnTo>
                  <a:pt x="2453513" y="104394"/>
                </a:lnTo>
                <a:lnTo>
                  <a:pt x="2585339" y="82169"/>
                </a:lnTo>
                <a:lnTo>
                  <a:pt x="2717165" y="64262"/>
                </a:lnTo>
                <a:lnTo>
                  <a:pt x="2844800" y="46481"/>
                </a:lnTo>
                <a:lnTo>
                  <a:pt x="2970148" y="33147"/>
                </a:lnTo>
                <a:lnTo>
                  <a:pt x="3089275" y="21970"/>
                </a:lnTo>
                <a:lnTo>
                  <a:pt x="3204082" y="13080"/>
                </a:lnTo>
                <a:lnTo>
                  <a:pt x="331470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11137" y="714375"/>
            <a:ext cx="8723312" cy="1330325"/>
          </a:xfrm>
          <a:custGeom>
            <a:avLst/>
            <a:gdLst>
              <a:gd name="connsiteX0" fmla="*/ 8718994 w 8723312"/>
              <a:gd name="connsiteY0" fmla="*/ 571372 h 1330325"/>
              <a:gd name="connsiteX1" fmla="*/ 8718994 w 8723312"/>
              <a:gd name="connsiteY1" fmla="*/ 571372 h 1330325"/>
              <a:gd name="connsiteX2" fmla="*/ 8638222 w 8723312"/>
              <a:gd name="connsiteY2" fmla="*/ 604900 h 1330325"/>
              <a:gd name="connsiteX3" fmla="*/ 8557323 w 8723312"/>
              <a:gd name="connsiteY3" fmla="*/ 636142 h 1330325"/>
              <a:gd name="connsiteX4" fmla="*/ 8472106 w 8723312"/>
              <a:gd name="connsiteY4" fmla="*/ 665099 h 1330325"/>
              <a:gd name="connsiteX5" fmla="*/ 8384857 w 8723312"/>
              <a:gd name="connsiteY5" fmla="*/ 691896 h 1330325"/>
              <a:gd name="connsiteX6" fmla="*/ 8295449 w 8723312"/>
              <a:gd name="connsiteY6" fmla="*/ 718692 h 1330325"/>
              <a:gd name="connsiteX7" fmla="*/ 8201850 w 8723312"/>
              <a:gd name="connsiteY7" fmla="*/ 743330 h 1330325"/>
              <a:gd name="connsiteX8" fmla="*/ 8105965 w 8723312"/>
              <a:gd name="connsiteY8" fmla="*/ 763397 h 1330325"/>
              <a:gd name="connsiteX9" fmla="*/ 8005889 w 8723312"/>
              <a:gd name="connsiteY9" fmla="*/ 783463 h 1330325"/>
              <a:gd name="connsiteX10" fmla="*/ 7901622 w 8723312"/>
              <a:gd name="connsiteY10" fmla="*/ 801369 h 1330325"/>
              <a:gd name="connsiteX11" fmla="*/ 7793037 w 8723312"/>
              <a:gd name="connsiteY11" fmla="*/ 814705 h 1330325"/>
              <a:gd name="connsiteX12" fmla="*/ 7680261 w 8723312"/>
              <a:gd name="connsiteY12" fmla="*/ 828166 h 1330325"/>
              <a:gd name="connsiteX13" fmla="*/ 7563167 w 8723312"/>
              <a:gd name="connsiteY13" fmla="*/ 837057 h 1330325"/>
              <a:gd name="connsiteX14" fmla="*/ 7441882 w 8723312"/>
              <a:gd name="connsiteY14" fmla="*/ 845947 h 1330325"/>
              <a:gd name="connsiteX15" fmla="*/ 7314120 w 8723312"/>
              <a:gd name="connsiteY15" fmla="*/ 850391 h 1330325"/>
              <a:gd name="connsiteX16" fmla="*/ 7182167 w 8723312"/>
              <a:gd name="connsiteY16" fmla="*/ 850391 h 1330325"/>
              <a:gd name="connsiteX17" fmla="*/ 7043737 w 8723312"/>
              <a:gd name="connsiteY17" fmla="*/ 848233 h 1330325"/>
              <a:gd name="connsiteX18" fmla="*/ 6899084 w 8723312"/>
              <a:gd name="connsiteY18" fmla="*/ 843788 h 1330325"/>
              <a:gd name="connsiteX19" fmla="*/ 6749986 w 8723312"/>
              <a:gd name="connsiteY19" fmla="*/ 837057 h 1330325"/>
              <a:gd name="connsiteX20" fmla="*/ 6594665 w 8723312"/>
              <a:gd name="connsiteY20" fmla="*/ 825880 h 1330325"/>
              <a:gd name="connsiteX21" fmla="*/ 6430708 w 8723312"/>
              <a:gd name="connsiteY21" fmla="*/ 810260 h 1330325"/>
              <a:gd name="connsiteX22" fmla="*/ 6260401 w 8723312"/>
              <a:gd name="connsiteY22" fmla="*/ 792352 h 1330325"/>
              <a:gd name="connsiteX23" fmla="*/ 6083744 w 8723312"/>
              <a:gd name="connsiteY23" fmla="*/ 770127 h 1330325"/>
              <a:gd name="connsiteX24" fmla="*/ 5900737 w 8723312"/>
              <a:gd name="connsiteY24" fmla="*/ 745489 h 1330325"/>
              <a:gd name="connsiteX25" fmla="*/ 5709094 w 8723312"/>
              <a:gd name="connsiteY25" fmla="*/ 716533 h 1330325"/>
              <a:gd name="connsiteX26" fmla="*/ 5509069 w 8723312"/>
              <a:gd name="connsiteY26" fmla="*/ 683005 h 1330325"/>
              <a:gd name="connsiteX27" fmla="*/ 5302567 w 8723312"/>
              <a:gd name="connsiteY27" fmla="*/ 645033 h 1330325"/>
              <a:gd name="connsiteX28" fmla="*/ 5085397 w 8723312"/>
              <a:gd name="connsiteY28" fmla="*/ 602614 h 1330325"/>
              <a:gd name="connsiteX29" fmla="*/ 4861877 w 8723312"/>
              <a:gd name="connsiteY29" fmla="*/ 558038 h 1330325"/>
              <a:gd name="connsiteX30" fmla="*/ 4627689 w 8723312"/>
              <a:gd name="connsiteY30" fmla="*/ 506730 h 1330325"/>
              <a:gd name="connsiteX31" fmla="*/ 4387151 w 8723312"/>
              <a:gd name="connsiteY31" fmla="*/ 453136 h 1330325"/>
              <a:gd name="connsiteX32" fmla="*/ 4136072 w 8723312"/>
              <a:gd name="connsiteY32" fmla="*/ 395097 h 1330325"/>
              <a:gd name="connsiteX33" fmla="*/ 3874198 w 8723312"/>
              <a:gd name="connsiteY33" fmla="*/ 330327 h 1330325"/>
              <a:gd name="connsiteX34" fmla="*/ 3614483 w 8723312"/>
              <a:gd name="connsiteY34" fmla="*/ 267842 h 1330325"/>
              <a:gd name="connsiteX35" fmla="*/ 3363277 w 8723312"/>
              <a:gd name="connsiteY35" fmla="*/ 214249 h 1330325"/>
              <a:gd name="connsiteX36" fmla="*/ 3122739 w 8723312"/>
              <a:gd name="connsiteY36" fmla="*/ 165227 h 1330325"/>
              <a:gd name="connsiteX37" fmla="*/ 2892869 w 8723312"/>
              <a:gd name="connsiteY37" fmla="*/ 124967 h 1330325"/>
              <a:gd name="connsiteX38" fmla="*/ 2673667 w 8723312"/>
              <a:gd name="connsiteY38" fmla="*/ 91566 h 1330325"/>
              <a:gd name="connsiteX39" fmla="*/ 2462847 w 8723312"/>
              <a:gd name="connsiteY39" fmla="*/ 62483 h 1330325"/>
              <a:gd name="connsiteX40" fmla="*/ 2262822 w 8723312"/>
              <a:gd name="connsiteY40" fmla="*/ 40131 h 1330325"/>
              <a:gd name="connsiteX41" fmla="*/ 2073338 w 8723312"/>
              <a:gd name="connsiteY41" fmla="*/ 22351 h 1330325"/>
              <a:gd name="connsiteX42" fmla="*/ 1890204 w 8723312"/>
              <a:gd name="connsiteY42" fmla="*/ 11176 h 1330325"/>
              <a:gd name="connsiteX43" fmla="*/ 1720024 w 8723312"/>
              <a:gd name="connsiteY43" fmla="*/ 2286 h 1330325"/>
              <a:gd name="connsiteX44" fmla="*/ 1556067 w 8723312"/>
              <a:gd name="connsiteY44" fmla="*/ 0 h 1330325"/>
              <a:gd name="connsiteX45" fmla="*/ 1402778 w 8723312"/>
              <a:gd name="connsiteY45" fmla="*/ 0 h 1330325"/>
              <a:gd name="connsiteX46" fmla="*/ 1257998 w 8723312"/>
              <a:gd name="connsiteY46" fmla="*/ 4444 h 1330325"/>
              <a:gd name="connsiteX47" fmla="*/ 1121854 w 8723312"/>
              <a:gd name="connsiteY47" fmla="*/ 11176 h 1330325"/>
              <a:gd name="connsiteX48" fmla="*/ 994092 w 8723312"/>
              <a:gd name="connsiteY48" fmla="*/ 22351 h 1330325"/>
              <a:gd name="connsiteX49" fmla="*/ 874890 w 8723312"/>
              <a:gd name="connsiteY49" fmla="*/ 33527 h 1330325"/>
              <a:gd name="connsiteX50" fmla="*/ 762063 w 8723312"/>
              <a:gd name="connsiteY50" fmla="*/ 49148 h 1330325"/>
              <a:gd name="connsiteX51" fmla="*/ 659891 w 8723312"/>
              <a:gd name="connsiteY51" fmla="*/ 64769 h 1330325"/>
              <a:gd name="connsiteX52" fmla="*/ 564095 w 8723312"/>
              <a:gd name="connsiteY52" fmla="*/ 82550 h 1330325"/>
              <a:gd name="connsiteX53" fmla="*/ 478955 w 8723312"/>
              <a:gd name="connsiteY53" fmla="*/ 102616 h 1330325"/>
              <a:gd name="connsiteX54" fmla="*/ 398068 w 8723312"/>
              <a:gd name="connsiteY54" fmla="*/ 120522 h 1330325"/>
              <a:gd name="connsiteX55" fmla="*/ 327812 w 8723312"/>
              <a:gd name="connsiteY55" fmla="*/ 140588 h 1330325"/>
              <a:gd name="connsiteX56" fmla="*/ 263956 w 8723312"/>
              <a:gd name="connsiteY56" fmla="*/ 160655 h 1330325"/>
              <a:gd name="connsiteX57" fmla="*/ 206476 w 8723312"/>
              <a:gd name="connsiteY57" fmla="*/ 178561 h 1330325"/>
              <a:gd name="connsiteX58" fmla="*/ 157518 w 8723312"/>
              <a:gd name="connsiteY58" fmla="*/ 196469 h 1330325"/>
              <a:gd name="connsiteX59" fmla="*/ 114947 w 8723312"/>
              <a:gd name="connsiteY59" fmla="*/ 214249 h 1330325"/>
              <a:gd name="connsiteX60" fmla="*/ 51092 w 8723312"/>
              <a:gd name="connsiteY60" fmla="*/ 241046 h 1330325"/>
              <a:gd name="connsiteX61" fmla="*/ 12776 w 8723312"/>
              <a:gd name="connsiteY61" fmla="*/ 261111 h 1330325"/>
              <a:gd name="connsiteX62" fmla="*/ 0 w 8723312"/>
              <a:gd name="connsiteY62" fmla="*/ 267842 h 1330325"/>
              <a:gd name="connsiteX63" fmla="*/ 0 w 8723312"/>
              <a:gd name="connsiteY63" fmla="*/ 1330325 h 1330325"/>
              <a:gd name="connsiteX64" fmla="*/ 8718994 w 8723312"/>
              <a:gd name="connsiteY64" fmla="*/ 1330325 h 1330325"/>
              <a:gd name="connsiteX65" fmla="*/ 8723312 w 8723312"/>
              <a:gd name="connsiteY65" fmla="*/ 1323594 h 1330325"/>
              <a:gd name="connsiteX66" fmla="*/ 8723312 w 8723312"/>
              <a:gd name="connsiteY66" fmla="*/ 569213 h 1330325"/>
              <a:gd name="connsiteX67" fmla="*/ 8718994 w 8723312"/>
              <a:gd name="connsiteY67" fmla="*/ 571372 h 13303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</a:cxnLst>
            <a:rect l="l" t="t" r="r" b="b"/>
            <a:pathLst>
              <a:path w="8723312" h="1330325">
                <a:moveTo>
                  <a:pt x="8718994" y="571372"/>
                </a:moveTo>
                <a:lnTo>
                  <a:pt x="8718994" y="571372"/>
                </a:lnTo>
                <a:lnTo>
                  <a:pt x="8638222" y="604900"/>
                </a:lnTo>
                <a:lnTo>
                  <a:pt x="8557323" y="636142"/>
                </a:lnTo>
                <a:lnTo>
                  <a:pt x="8472106" y="665099"/>
                </a:lnTo>
                <a:lnTo>
                  <a:pt x="8384857" y="691896"/>
                </a:lnTo>
                <a:lnTo>
                  <a:pt x="8295449" y="718692"/>
                </a:lnTo>
                <a:lnTo>
                  <a:pt x="8201850" y="743330"/>
                </a:lnTo>
                <a:lnTo>
                  <a:pt x="8105965" y="763397"/>
                </a:lnTo>
                <a:lnTo>
                  <a:pt x="8005889" y="783463"/>
                </a:lnTo>
                <a:lnTo>
                  <a:pt x="7901622" y="801369"/>
                </a:lnTo>
                <a:lnTo>
                  <a:pt x="7793037" y="814705"/>
                </a:lnTo>
                <a:lnTo>
                  <a:pt x="7680261" y="828166"/>
                </a:lnTo>
                <a:lnTo>
                  <a:pt x="7563167" y="837057"/>
                </a:lnTo>
                <a:lnTo>
                  <a:pt x="7441882" y="845947"/>
                </a:lnTo>
                <a:lnTo>
                  <a:pt x="7314120" y="850391"/>
                </a:lnTo>
                <a:lnTo>
                  <a:pt x="7182167" y="850391"/>
                </a:lnTo>
                <a:lnTo>
                  <a:pt x="7043737" y="848233"/>
                </a:lnTo>
                <a:lnTo>
                  <a:pt x="6899084" y="843788"/>
                </a:lnTo>
                <a:lnTo>
                  <a:pt x="6749986" y="837057"/>
                </a:lnTo>
                <a:lnTo>
                  <a:pt x="6594665" y="825880"/>
                </a:lnTo>
                <a:lnTo>
                  <a:pt x="6430708" y="810260"/>
                </a:lnTo>
                <a:lnTo>
                  <a:pt x="6260401" y="792352"/>
                </a:lnTo>
                <a:lnTo>
                  <a:pt x="6083744" y="770127"/>
                </a:lnTo>
                <a:lnTo>
                  <a:pt x="5900737" y="745489"/>
                </a:lnTo>
                <a:lnTo>
                  <a:pt x="5709094" y="716533"/>
                </a:lnTo>
                <a:lnTo>
                  <a:pt x="5509069" y="683005"/>
                </a:lnTo>
                <a:lnTo>
                  <a:pt x="5302567" y="645033"/>
                </a:lnTo>
                <a:lnTo>
                  <a:pt x="5085397" y="602614"/>
                </a:lnTo>
                <a:lnTo>
                  <a:pt x="4861877" y="558038"/>
                </a:lnTo>
                <a:lnTo>
                  <a:pt x="4627689" y="506730"/>
                </a:lnTo>
                <a:lnTo>
                  <a:pt x="4387151" y="453136"/>
                </a:lnTo>
                <a:lnTo>
                  <a:pt x="4136072" y="395097"/>
                </a:lnTo>
                <a:lnTo>
                  <a:pt x="3874198" y="330327"/>
                </a:lnTo>
                <a:lnTo>
                  <a:pt x="3614483" y="267842"/>
                </a:lnTo>
                <a:lnTo>
                  <a:pt x="3363277" y="214249"/>
                </a:lnTo>
                <a:lnTo>
                  <a:pt x="3122739" y="165227"/>
                </a:lnTo>
                <a:lnTo>
                  <a:pt x="2892869" y="124967"/>
                </a:lnTo>
                <a:lnTo>
                  <a:pt x="2673667" y="91566"/>
                </a:lnTo>
                <a:lnTo>
                  <a:pt x="2462847" y="62483"/>
                </a:lnTo>
                <a:lnTo>
                  <a:pt x="2262822" y="40131"/>
                </a:lnTo>
                <a:lnTo>
                  <a:pt x="2073338" y="22351"/>
                </a:lnTo>
                <a:lnTo>
                  <a:pt x="1890204" y="11176"/>
                </a:lnTo>
                <a:lnTo>
                  <a:pt x="1720024" y="2286"/>
                </a:lnTo>
                <a:lnTo>
                  <a:pt x="1556067" y="0"/>
                </a:lnTo>
                <a:lnTo>
                  <a:pt x="1402778" y="0"/>
                </a:lnTo>
                <a:lnTo>
                  <a:pt x="1257998" y="4444"/>
                </a:lnTo>
                <a:lnTo>
                  <a:pt x="1121854" y="11176"/>
                </a:lnTo>
                <a:lnTo>
                  <a:pt x="994092" y="22351"/>
                </a:lnTo>
                <a:lnTo>
                  <a:pt x="874890" y="33527"/>
                </a:lnTo>
                <a:lnTo>
                  <a:pt x="762063" y="49148"/>
                </a:lnTo>
                <a:lnTo>
                  <a:pt x="659891" y="64769"/>
                </a:lnTo>
                <a:lnTo>
                  <a:pt x="564095" y="82550"/>
                </a:lnTo>
                <a:lnTo>
                  <a:pt x="478955" y="102616"/>
                </a:lnTo>
                <a:lnTo>
                  <a:pt x="398068" y="120522"/>
                </a:lnTo>
                <a:lnTo>
                  <a:pt x="327812" y="140588"/>
                </a:lnTo>
                <a:lnTo>
                  <a:pt x="263956" y="160655"/>
                </a:lnTo>
                <a:lnTo>
                  <a:pt x="206476" y="178561"/>
                </a:lnTo>
                <a:lnTo>
                  <a:pt x="157518" y="196469"/>
                </a:lnTo>
                <a:lnTo>
                  <a:pt x="114947" y="214249"/>
                </a:lnTo>
                <a:lnTo>
                  <a:pt x="51092" y="241046"/>
                </a:lnTo>
                <a:lnTo>
                  <a:pt x="12776" y="261111"/>
                </a:lnTo>
                <a:lnTo>
                  <a:pt x="0" y="267842"/>
                </a:lnTo>
                <a:lnTo>
                  <a:pt x="0" y="1330325"/>
                </a:lnTo>
                <a:lnTo>
                  <a:pt x="8718994" y="1330325"/>
                </a:lnTo>
                <a:lnTo>
                  <a:pt x="8723312" y="1323594"/>
                </a:lnTo>
                <a:lnTo>
                  <a:pt x="8723312" y="569213"/>
                </a:lnTo>
                <a:lnTo>
                  <a:pt x="8718994" y="57137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208087" y="2422525"/>
            <a:ext cx="6942137" cy="1155700"/>
          </a:xfrm>
          <a:custGeom>
            <a:avLst/>
            <a:gdLst>
              <a:gd name="connsiteX0" fmla="*/ 6350 w 6942137"/>
              <a:gd name="connsiteY0" fmla="*/ 196850 h 1155700"/>
              <a:gd name="connsiteX1" fmla="*/ 196913 w 6942137"/>
              <a:gd name="connsiteY1" fmla="*/ 6350 h 1155700"/>
              <a:gd name="connsiteX2" fmla="*/ 196913 w 6942137"/>
              <a:gd name="connsiteY2" fmla="*/ 6350 h 1155700"/>
              <a:gd name="connsiteX3" fmla="*/ 196913 w 6942137"/>
              <a:gd name="connsiteY3" fmla="*/ 6350 h 1155700"/>
              <a:gd name="connsiteX4" fmla="*/ 6745287 w 6942137"/>
              <a:gd name="connsiteY4" fmla="*/ 6350 h 1155700"/>
              <a:gd name="connsiteX5" fmla="*/ 6745287 w 6942137"/>
              <a:gd name="connsiteY5" fmla="*/ 6350 h 1155700"/>
              <a:gd name="connsiteX6" fmla="*/ 6935787 w 6942137"/>
              <a:gd name="connsiteY6" fmla="*/ 196850 h 1155700"/>
              <a:gd name="connsiteX7" fmla="*/ 6935787 w 6942137"/>
              <a:gd name="connsiteY7" fmla="*/ 196850 h 1155700"/>
              <a:gd name="connsiteX8" fmla="*/ 6935787 w 6942137"/>
              <a:gd name="connsiteY8" fmla="*/ 196850 h 1155700"/>
              <a:gd name="connsiteX9" fmla="*/ 6935787 w 6942137"/>
              <a:gd name="connsiteY9" fmla="*/ 958850 h 1155700"/>
              <a:gd name="connsiteX10" fmla="*/ 6935787 w 6942137"/>
              <a:gd name="connsiteY10" fmla="*/ 958850 h 1155700"/>
              <a:gd name="connsiteX11" fmla="*/ 6745287 w 6942137"/>
              <a:gd name="connsiteY11" fmla="*/ 1149350 h 1155700"/>
              <a:gd name="connsiteX12" fmla="*/ 6745287 w 6942137"/>
              <a:gd name="connsiteY12" fmla="*/ 1149350 h 1155700"/>
              <a:gd name="connsiteX13" fmla="*/ 6745287 w 6942137"/>
              <a:gd name="connsiteY13" fmla="*/ 1149350 h 1155700"/>
              <a:gd name="connsiteX14" fmla="*/ 196913 w 6942137"/>
              <a:gd name="connsiteY14" fmla="*/ 1149350 h 1155700"/>
              <a:gd name="connsiteX15" fmla="*/ 196913 w 6942137"/>
              <a:gd name="connsiteY15" fmla="*/ 1149350 h 1155700"/>
              <a:gd name="connsiteX16" fmla="*/ 6350 w 6942137"/>
              <a:gd name="connsiteY16" fmla="*/ 958850 h 1155700"/>
              <a:gd name="connsiteX17" fmla="*/ 6350 w 6942137"/>
              <a:gd name="connsiteY17" fmla="*/ 958850 h 1155700"/>
              <a:gd name="connsiteX18" fmla="*/ 6350 w 6942137"/>
              <a:gd name="connsiteY18" fmla="*/ 196850 h 1155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6942137" h="1155700">
                <a:moveTo>
                  <a:pt x="6350" y="196850"/>
                </a:moveTo>
                <a:cubicBezTo>
                  <a:pt x="6350" y="91694"/>
                  <a:pt x="91630" y="6350"/>
                  <a:pt x="196913" y="6350"/>
                </a:cubicBezTo>
                <a:cubicBezTo>
                  <a:pt x="196913" y="6350"/>
                  <a:pt x="196913" y="6350"/>
                  <a:pt x="196913" y="6350"/>
                </a:cubicBezTo>
                <a:lnTo>
                  <a:pt x="196913" y="6350"/>
                </a:lnTo>
                <a:lnTo>
                  <a:pt x="6745287" y="6350"/>
                </a:lnTo>
                <a:lnTo>
                  <a:pt x="6745287" y="6350"/>
                </a:lnTo>
                <a:cubicBezTo>
                  <a:pt x="6850443" y="6350"/>
                  <a:pt x="6935787" y="91694"/>
                  <a:pt x="6935787" y="196850"/>
                </a:cubicBezTo>
                <a:cubicBezTo>
                  <a:pt x="6935787" y="196850"/>
                  <a:pt x="6935787" y="196850"/>
                  <a:pt x="6935787" y="196850"/>
                </a:cubicBezTo>
                <a:lnTo>
                  <a:pt x="6935787" y="196850"/>
                </a:lnTo>
                <a:lnTo>
                  <a:pt x="6935787" y="958850"/>
                </a:lnTo>
                <a:lnTo>
                  <a:pt x="6935787" y="958850"/>
                </a:lnTo>
                <a:cubicBezTo>
                  <a:pt x="6935787" y="1064005"/>
                  <a:pt x="6850443" y="1149350"/>
                  <a:pt x="6745287" y="1149350"/>
                </a:cubicBezTo>
                <a:cubicBezTo>
                  <a:pt x="6745287" y="1149350"/>
                  <a:pt x="6745287" y="1149350"/>
                  <a:pt x="6745287" y="1149350"/>
                </a:cubicBezTo>
                <a:lnTo>
                  <a:pt x="6745287" y="1149350"/>
                </a:lnTo>
                <a:lnTo>
                  <a:pt x="196913" y="1149350"/>
                </a:lnTo>
                <a:lnTo>
                  <a:pt x="196913" y="1149350"/>
                </a:lnTo>
                <a:cubicBezTo>
                  <a:pt x="91630" y="1149350"/>
                  <a:pt x="6350" y="1064005"/>
                  <a:pt x="6350" y="958850"/>
                </a:cubicBezTo>
                <a:cubicBezTo>
                  <a:pt x="6350" y="958850"/>
                  <a:pt x="6350" y="958850"/>
                  <a:pt x="6350" y="958850"/>
                </a:cubicBezTo>
                <a:lnTo>
                  <a:pt x="6350" y="1968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1B6F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136650" y="4922773"/>
            <a:ext cx="7156450" cy="1155763"/>
          </a:xfrm>
          <a:custGeom>
            <a:avLst/>
            <a:gdLst>
              <a:gd name="connsiteX0" fmla="*/ 6350 w 7156450"/>
              <a:gd name="connsiteY0" fmla="*/ 196977 h 1155763"/>
              <a:gd name="connsiteX1" fmla="*/ 196850 w 7156450"/>
              <a:gd name="connsiteY1" fmla="*/ 6350 h 1155763"/>
              <a:gd name="connsiteX2" fmla="*/ 196850 w 7156450"/>
              <a:gd name="connsiteY2" fmla="*/ 6350 h 1155763"/>
              <a:gd name="connsiteX3" fmla="*/ 196850 w 7156450"/>
              <a:gd name="connsiteY3" fmla="*/ 6350 h 1155763"/>
              <a:gd name="connsiteX4" fmla="*/ 6959600 w 7156450"/>
              <a:gd name="connsiteY4" fmla="*/ 6350 h 1155763"/>
              <a:gd name="connsiteX5" fmla="*/ 6959600 w 7156450"/>
              <a:gd name="connsiteY5" fmla="*/ 6350 h 1155763"/>
              <a:gd name="connsiteX6" fmla="*/ 7150100 w 7156450"/>
              <a:gd name="connsiteY6" fmla="*/ 196977 h 1155763"/>
              <a:gd name="connsiteX7" fmla="*/ 7150100 w 7156450"/>
              <a:gd name="connsiteY7" fmla="*/ 196977 h 1155763"/>
              <a:gd name="connsiteX8" fmla="*/ 7150100 w 7156450"/>
              <a:gd name="connsiteY8" fmla="*/ 196977 h 1155763"/>
              <a:gd name="connsiteX9" fmla="*/ 7150100 w 7156450"/>
              <a:gd name="connsiteY9" fmla="*/ 958913 h 1155763"/>
              <a:gd name="connsiteX10" fmla="*/ 7150100 w 7156450"/>
              <a:gd name="connsiteY10" fmla="*/ 958913 h 1155763"/>
              <a:gd name="connsiteX11" fmla="*/ 6959600 w 7156450"/>
              <a:gd name="connsiteY11" fmla="*/ 1149413 h 1155763"/>
              <a:gd name="connsiteX12" fmla="*/ 6959600 w 7156450"/>
              <a:gd name="connsiteY12" fmla="*/ 1149413 h 1155763"/>
              <a:gd name="connsiteX13" fmla="*/ 6959600 w 7156450"/>
              <a:gd name="connsiteY13" fmla="*/ 1149413 h 1155763"/>
              <a:gd name="connsiteX14" fmla="*/ 196850 w 7156450"/>
              <a:gd name="connsiteY14" fmla="*/ 1149413 h 1155763"/>
              <a:gd name="connsiteX15" fmla="*/ 196850 w 7156450"/>
              <a:gd name="connsiteY15" fmla="*/ 1149413 h 1155763"/>
              <a:gd name="connsiteX16" fmla="*/ 6350 w 7156450"/>
              <a:gd name="connsiteY16" fmla="*/ 958913 h 1155763"/>
              <a:gd name="connsiteX17" fmla="*/ 6350 w 7156450"/>
              <a:gd name="connsiteY17" fmla="*/ 958913 h 1155763"/>
              <a:gd name="connsiteX18" fmla="*/ 6350 w 7156450"/>
              <a:gd name="connsiteY18" fmla="*/ 196977 h 11557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7156450" h="1155763">
                <a:moveTo>
                  <a:pt x="6350" y="196977"/>
                </a:moveTo>
                <a:cubicBezTo>
                  <a:pt x="6350" y="91694"/>
                  <a:pt x="91643" y="6350"/>
                  <a:pt x="196850" y="6350"/>
                </a:cubicBezTo>
                <a:cubicBezTo>
                  <a:pt x="196850" y="6350"/>
                  <a:pt x="196850" y="6350"/>
                  <a:pt x="196850" y="6350"/>
                </a:cubicBezTo>
                <a:lnTo>
                  <a:pt x="196850" y="6350"/>
                </a:lnTo>
                <a:lnTo>
                  <a:pt x="6959600" y="6350"/>
                </a:lnTo>
                <a:lnTo>
                  <a:pt x="6959600" y="6350"/>
                </a:lnTo>
                <a:cubicBezTo>
                  <a:pt x="7064756" y="6350"/>
                  <a:pt x="7150100" y="91694"/>
                  <a:pt x="7150100" y="196977"/>
                </a:cubicBezTo>
                <a:cubicBezTo>
                  <a:pt x="7150100" y="196977"/>
                  <a:pt x="7150100" y="196977"/>
                  <a:pt x="7150100" y="196977"/>
                </a:cubicBezTo>
                <a:lnTo>
                  <a:pt x="7150100" y="196977"/>
                </a:lnTo>
                <a:lnTo>
                  <a:pt x="7150100" y="958913"/>
                </a:lnTo>
                <a:lnTo>
                  <a:pt x="7150100" y="958913"/>
                </a:lnTo>
                <a:cubicBezTo>
                  <a:pt x="7150100" y="1064120"/>
                  <a:pt x="7064756" y="1149413"/>
                  <a:pt x="6959600" y="1149413"/>
                </a:cubicBezTo>
                <a:cubicBezTo>
                  <a:pt x="6959600" y="1149413"/>
                  <a:pt x="6959600" y="1149413"/>
                  <a:pt x="6959600" y="1149413"/>
                </a:cubicBezTo>
                <a:lnTo>
                  <a:pt x="6959600" y="1149413"/>
                </a:lnTo>
                <a:lnTo>
                  <a:pt x="196850" y="1149413"/>
                </a:lnTo>
                <a:lnTo>
                  <a:pt x="196850" y="1149413"/>
                </a:lnTo>
                <a:cubicBezTo>
                  <a:pt x="91643" y="1149413"/>
                  <a:pt x="6350" y="1064120"/>
                  <a:pt x="6350" y="958913"/>
                </a:cubicBezTo>
                <a:cubicBezTo>
                  <a:pt x="6350" y="958913"/>
                  <a:pt x="6350" y="958913"/>
                  <a:pt x="6350" y="958913"/>
                </a:cubicBezTo>
                <a:lnTo>
                  <a:pt x="6350" y="19697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1B6F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" y="215900"/>
            <a:ext cx="8724900" cy="21717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6500" y="2425700"/>
            <a:ext cx="6946900" cy="11557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3594100"/>
            <a:ext cx="7073900" cy="12192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30300" y="4927600"/>
            <a:ext cx="7162800" cy="1155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117600" y="431800"/>
            <a:ext cx="17907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/>
            </a:pP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Размер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кредита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231900" y="1371600"/>
            <a:ext cx="67945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течение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6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месяцев,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со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дня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окончания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срока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Договора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вклада,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612900" y="1600200"/>
            <a:ext cx="60325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гражданин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имеет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право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подать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заявление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на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получение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2273300" y="1828800"/>
            <a:ext cx="47117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льготного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ипотечного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кредита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Сбербанке.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3733800" y="2438400"/>
            <a:ext cx="18796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/>
            </a:pPr>
            <a:r>
              <a:rPr lang="en-US" altLang="zh-CN" sz="2004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Размер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кредита: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2311400" y="2717800"/>
            <a:ext cx="47117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/>
            </a:pPr>
            <a:r>
              <a:rPr lang="en-US" altLang="zh-CN" sz="20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Накопленные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денежные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средства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вкладе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3098800" y="2997200"/>
            <a:ext cx="31369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/>
            </a:pPr>
            <a:r>
              <a:rPr lang="en-US" altLang="zh-CN" sz="20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начисленные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вкладу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2336800" y="3263900"/>
            <a:ext cx="46609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/>
            </a:pPr>
            <a:r>
              <a:rPr lang="en-US" altLang="zh-CN" sz="20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сумма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начисленной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социальной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выплаты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1422400" y="3708400"/>
            <a:ext cx="65024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случае,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если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суммы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вклада,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социальных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выплат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кредита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1917700" y="3937000"/>
            <a:ext cx="55118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недостаточно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для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оплаты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сделки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по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приобретению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1498600" y="4165600"/>
            <a:ext cx="63500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(строительства)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жилья,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Претендент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вправе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дополнительно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1981200" y="4406900"/>
            <a:ext cx="53848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598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использовать</a:t>
            </a:r>
            <a:r>
              <a:rPr lang="en-US" altLang="zh-CN" sz="15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8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собственные</a:t>
            </a:r>
            <a:r>
              <a:rPr lang="en-US" altLang="zh-CN" sz="15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8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или</a:t>
            </a:r>
            <a:r>
              <a:rPr lang="en-US" altLang="zh-CN" sz="15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8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заемные</a:t>
            </a:r>
            <a:r>
              <a:rPr lang="en-US" altLang="zh-CN" sz="15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8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средства.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1270000" y="5118100"/>
            <a:ext cx="6952224" cy="28982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случае</a:t>
            </a: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если</a:t>
            </a: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сумма</a:t>
            </a: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вклада</a:t>
            </a: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социальных</a:t>
            </a: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выплат</a:t>
            </a: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достаточна</a:t>
            </a: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1638300" y="5372100"/>
            <a:ext cx="6196183" cy="28982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улучшения</a:t>
            </a: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жилищных</a:t>
            </a: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условий</a:t>
            </a: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гражданина</a:t>
            </a: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он</a:t>
            </a: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вправе</a:t>
            </a: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2349500" y="5613400"/>
            <a:ext cx="4757777" cy="28982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пользоваться</a:t>
            </a: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кредитными</a:t>
            </a: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средствами</a:t>
            </a: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банка</a:t>
            </a:r>
            <a:r>
              <a:rPr lang="en-US" altLang="zh-CN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046851" y="858900"/>
            <a:ext cx="2876550" cy="714375"/>
          </a:xfrm>
          <a:custGeom>
            <a:avLst/>
            <a:gdLst>
              <a:gd name="connsiteX0" fmla="*/ 2870072 w 2876550"/>
              <a:gd name="connsiteY0" fmla="*/ 0 h 714375"/>
              <a:gd name="connsiteX1" fmla="*/ 2870072 w 2876550"/>
              <a:gd name="connsiteY1" fmla="*/ 0 h 714375"/>
              <a:gd name="connsiteX2" fmla="*/ 2748915 w 2876550"/>
              <a:gd name="connsiteY2" fmla="*/ 20066 h 714375"/>
              <a:gd name="connsiteX3" fmla="*/ 2625597 w 2876550"/>
              <a:gd name="connsiteY3" fmla="*/ 42291 h 714375"/>
              <a:gd name="connsiteX4" fmla="*/ 2500121 w 2876550"/>
              <a:gd name="connsiteY4" fmla="*/ 66929 h 714375"/>
              <a:gd name="connsiteX5" fmla="*/ 2370455 w 2876550"/>
              <a:gd name="connsiteY5" fmla="*/ 91440 h 714375"/>
              <a:gd name="connsiteX6" fmla="*/ 2238629 w 2876550"/>
              <a:gd name="connsiteY6" fmla="*/ 120523 h 714375"/>
              <a:gd name="connsiteX7" fmla="*/ 2102611 w 2876550"/>
              <a:gd name="connsiteY7" fmla="*/ 149479 h 714375"/>
              <a:gd name="connsiteX8" fmla="*/ 1964435 w 2876550"/>
              <a:gd name="connsiteY8" fmla="*/ 183007 h 714375"/>
              <a:gd name="connsiteX9" fmla="*/ 1821942 w 2876550"/>
              <a:gd name="connsiteY9" fmla="*/ 216535 h 714375"/>
              <a:gd name="connsiteX10" fmla="*/ 1564767 w 2876550"/>
              <a:gd name="connsiteY10" fmla="*/ 281177 h 714375"/>
              <a:gd name="connsiteX11" fmla="*/ 1313815 w 2876550"/>
              <a:gd name="connsiteY11" fmla="*/ 339216 h 714375"/>
              <a:gd name="connsiteX12" fmla="*/ 1073530 w 2876550"/>
              <a:gd name="connsiteY12" fmla="*/ 392811 h 714375"/>
              <a:gd name="connsiteX13" fmla="*/ 841882 w 2876550"/>
              <a:gd name="connsiteY13" fmla="*/ 444246 h 714375"/>
              <a:gd name="connsiteX14" fmla="*/ 620776 w 2876550"/>
              <a:gd name="connsiteY14" fmla="*/ 488823 h 714375"/>
              <a:gd name="connsiteX15" fmla="*/ 406019 w 2876550"/>
              <a:gd name="connsiteY15" fmla="*/ 529082 h 714375"/>
              <a:gd name="connsiteX16" fmla="*/ 199770 w 2876550"/>
              <a:gd name="connsiteY16" fmla="*/ 566927 h 714375"/>
              <a:gd name="connsiteX17" fmla="*/ 0 w 2876550"/>
              <a:gd name="connsiteY17" fmla="*/ 600456 h 714375"/>
              <a:gd name="connsiteX18" fmla="*/ 138176 w 2876550"/>
              <a:gd name="connsiteY18" fmla="*/ 620522 h 714375"/>
              <a:gd name="connsiteX19" fmla="*/ 270002 w 2876550"/>
              <a:gd name="connsiteY19" fmla="*/ 638429 h 714375"/>
              <a:gd name="connsiteX20" fmla="*/ 397509 w 2876550"/>
              <a:gd name="connsiteY20" fmla="*/ 654050 h 714375"/>
              <a:gd name="connsiteX21" fmla="*/ 522985 w 2876550"/>
              <a:gd name="connsiteY21" fmla="*/ 667385 h 714375"/>
              <a:gd name="connsiteX22" fmla="*/ 644143 w 2876550"/>
              <a:gd name="connsiteY22" fmla="*/ 680847 h 714375"/>
              <a:gd name="connsiteX23" fmla="*/ 761110 w 2876550"/>
              <a:gd name="connsiteY23" fmla="*/ 689737 h 714375"/>
              <a:gd name="connsiteX24" fmla="*/ 873759 w 2876550"/>
              <a:gd name="connsiteY24" fmla="*/ 698627 h 714375"/>
              <a:gd name="connsiteX25" fmla="*/ 984250 w 2876550"/>
              <a:gd name="connsiteY25" fmla="*/ 705358 h 714375"/>
              <a:gd name="connsiteX26" fmla="*/ 1092707 w 2876550"/>
              <a:gd name="connsiteY26" fmla="*/ 709802 h 714375"/>
              <a:gd name="connsiteX27" fmla="*/ 1196847 w 2876550"/>
              <a:gd name="connsiteY27" fmla="*/ 712088 h 714375"/>
              <a:gd name="connsiteX28" fmla="*/ 1296796 w 2876550"/>
              <a:gd name="connsiteY28" fmla="*/ 714375 h 714375"/>
              <a:gd name="connsiteX29" fmla="*/ 1394586 w 2876550"/>
              <a:gd name="connsiteY29" fmla="*/ 714375 h 714375"/>
              <a:gd name="connsiteX30" fmla="*/ 1490344 w 2876550"/>
              <a:gd name="connsiteY30" fmla="*/ 712088 h 714375"/>
              <a:gd name="connsiteX31" fmla="*/ 1583817 w 2876550"/>
              <a:gd name="connsiteY31" fmla="*/ 709802 h 714375"/>
              <a:gd name="connsiteX32" fmla="*/ 1673097 w 2876550"/>
              <a:gd name="connsiteY32" fmla="*/ 705358 h 714375"/>
              <a:gd name="connsiteX33" fmla="*/ 1760346 w 2876550"/>
              <a:gd name="connsiteY33" fmla="*/ 698627 h 714375"/>
              <a:gd name="connsiteX34" fmla="*/ 1843278 w 2876550"/>
              <a:gd name="connsiteY34" fmla="*/ 692023 h 714375"/>
              <a:gd name="connsiteX35" fmla="*/ 1926081 w 2876550"/>
              <a:gd name="connsiteY35" fmla="*/ 683006 h 714375"/>
              <a:gd name="connsiteX36" fmla="*/ 2004821 w 2876550"/>
              <a:gd name="connsiteY36" fmla="*/ 671957 h 714375"/>
              <a:gd name="connsiteX37" fmla="*/ 2083434 w 2876550"/>
              <a:gd name="connsiteY37" fmla="*/ 660781 h 714375"/>
              <a:gd name="connsiteX38" fmla="*/ 2157856 w 2876550"/>
              <a:gd name="connsiteY38" fmla="*/ 647319 h 714375"/>
              <a:gd name="connsiteX39" fmla="*/ 2232279 w 2876550"/>
              <a:gd name="connsiteY39" fmla="*/ 633984 h 714375"/>
              <a:gd name="connsiteX40" fmla="*/ 2302509 w 2876550"/>
              <a:gd name="connsiteY40" fmla="*/ 618363 h 714375"/>
              <a:gd name="connsiteX41" fmla="*/ 2372614 w 2876550"/>
              <a:gd name="connsiteY41" fmla="*/ 602741 h 714375"/>
              <a:gd name="connsiteX42" fmla="*/ 2440685 w 2876550"/>
              <a:gd name="connsiteY42" fmla="*/ 584835 h 714375"/>
              <a:gd name="connsiteX43" fmla="*/ 2506598 w 2876550"/>
              <a:gd name="connsiteY43" fmla="*/ 566927 h 714375"/>
              <a:gd name="connsiteX44" fmla="*/ 2570353 w 2876550"/>
              <a:gd name="connsiteY44" fmla="*/ 546862 h 714375"/>
              <a:gd name="connsiteX45" fmla="*/ 2634106 w 2876550"/>
              <a:gd name="connsiteY45" fmla="*/ 526796 h 714375"/>
              <a:gd name="connsiteX46" fmla="*/ 2755265 w 2876550"/>
              <a:gd name="connsiteY46" fmla="*/ 482091 h 714375"/>
              <a:gd name="connsiteX47" fmla="*/ 2872231 w 2876550"/>
              <a:gd name="connsiteY47" fmla="*/ 435229 h 714375"/>
              <a:gd name="connsiteX48" fmla="*/ 2876550 w 2876550"/>
              <a:gd name="connsiteY48" fmla="*/ 433070 h 714375"/>
              <a:gd name="connsiteX49" fmla="*/ 2876550 w 2876550"/>
              <a:gd name="connsiteY49" fmla="*/ 0 h 714375"/>
              <a:gd name="connsiteX50" fmla="*/ 2870072 w 2876550"/>
              <a:gd name="connsiteY50" fmla="*/ 0 h 714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2876550" h="714375">
                <a:moveTo>
                  <a:pt x="2870072" y="0"/>
                </a:moveTo>
                <a:lnTo>
                  <a:pt x="2870072" y="0"/>
                </a:lnTo>
                <a:lnTo>
                  <a:pt x="2748915" y="20066"/>
                </a:lnTo>
                <a:lnTo>
                  <a:pt x="2625597" y="42291"/>
                </a:lnTo>
                <a:lnTo>
                  <a:pt x="2500121" y="66929"/>
                </a:lnTo>
                <a:lnTo>
                  <a:pt x="2370455" y="91440"/>
                </a:lnTo>
                <a:lnTo>
                  <a:pt x="2238629" y="120523"/>
                </a:lnTo>
                <a:lnTo>
                  <a:pt x="2102611" y="149479"/>
                </a:lnTo>
                <a:lnTo>
                  <a:pt x="1964435" y="183007"/>
                </a:lnTo>
                <a:lnTo>
                  <a:pt x="1821942" y="216535"/>
                </a:lnTo>
                <a:lnTo>
                  <a:pt x="1564767" y="281177"/>
                </a:lnTo>
                <a:lnTo>
                  <a:pt x="1313815" y="339216"/>
                </a:lnTo>
                <a:lnTo>
                  <a:pt x="1073530" y="392811"/>
                </a:lnTo>
                <a:lnTo>
                  <a:pt x="841882" y="444246"/>
                </a:lnTo>
                <a:lnTo>
                  <a:pt x="620776" y="488823"/>
                </a:lnTo>
                <a:lnTo>
                  <a:pt x="406019" y="529082"/>
                </a:lnTo>
                <a:lnTo>
                  <a:pt x="199770" y="566927"/>
                </a:lnTo>
                <a:lnTo>
                  <a:pt x="0" y="600456"/>
                </a:lnTo>
                <a:lnTo>
                  <a:pt x="138176" y="620522"/>
                </a:lnTo>
                <a:lnTo>
                  <a:pt x="270002" y="638429"/>
                </a:lnTo>
                <a:lnTo>
                  <a:pt x="397509" y="654050"/>
                </a:lnTo>
                <a:lnTo>
                  <a:pt x="522985" y="667385"/>
                </a:lnTo>
                <a:lnTo>
                  <a:pt x="644143" y="680847"/>
                </a:lnTo>
                <a:lnTo>
                  <a:pt x="761110" y="689737"/>
                </a:lnTo>
                <a:lnTo>
                  <a:pt x="873759" y="698627"/>
                </a:lnTo>
                <a:lnTo>
                  <a:pt x="984250" y="705358"/>
                </a:lnTo>
                <a:lnTo>
                  <a:pt x="1092707" y="709802"/>
                </a:lnTo>
                <a:lnTo>
                  <a:pt x="1196847" y="712088"/>
                </a:lnTo>
                <a:lnTo>
                  <a:pt x="1296796" y="714375"/>
                </a:lnTo>
                <a:lnTo>
                  <a:pt x="1394586" y="714375"/>
                </a:lnTo>
                <a:lnTo>
                  <a:pt x="1490344" y="712088"/>
                </a:lnTo>
                <a:lnTo>
                  <a:pt x="1583817" y="709802"/>
                </a:lnTo>
                <a:lnTo>
                  <a:pt x="1673097" y="705358"/>
                </a:lnTo>
                <a:lnTo>
                  <a:pt x="1760346" y="698627"/>
                </a:lnTo>
                <a:lnTo>
                  <a:pt x="1843278" y="692023"/>
                </a:lnTo>
                <a:lnTo>
                  <a:pt x="1926081" y="683006"/>
                </a:lnTo>
                <a:lnTo>
                  <a:pt x="2004821" y="671957"/>
                </a:lnTo>
                <a:lnTo>
                  <a:pt x="2083434" y="660781"/>
                </a:lnTo>
                <a:lnTo>
                  <a:pt x="2157856" y="647319"/>
                </a:lnTo>
                <a:lnTo>
                  <a:pt x="2232279" y="633984"/>
                </a:lnTo>
                <a:lnTo>
                  <a:pt x="2302509" y="618363"/>
                </a:lnTo>
                <a:lnTo>
                  <a:pt x="2372614" y="602741"/>
                </a:lnTo>
                <a:lnTo>
                  <a:pt x="2440685" y="584835"/>
                </a:lnTo>
                <a:lnTo>
                  <a:pt x="2506598" y="566927"/>
                </a:lnTo>
                <a:lnTo>
                  <a:pt x="2570353" y="546862"/>
                </a:lnTo>
                <a:lnTo>
                  <a:pt x="2634106" y="526796"/>
                </a:lnTo>
                <a:lnTo>
                  <a:pt x="2755265" y="482091"/>
                </a:lnTo>
                <a:lnTo>
                  <a:pt x="2872231" y="435229"/>
                </a:lnTo>
                <a:lnTo>
                  <a:pt x="2876550" y="433070"/>
                </a:lnTo>
                <a:lnTo>
                  <a:pt x="2876550" y="0"/>
                </a:lnTo>
                <a:lnTo>
                  <a:pt x="2870072" y="0"/>
                </a:lnTo>
              </a:path>
            </a:pathLst>
          </a:custGeom>
          <a:solidFill>
            <a:srgbClr val="EEF8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619375" y="731901"/>
            <a:ext cx="5543550" cy="849248"/>
          </a:xfrm>
          <a:custGeom>
            <a:avLst/>
            <a:gdLst>
              <a:gd name="connsiteX0" fmla="*/ 5543550 w 5543550"/>
              <a:gd name="connsiteY0" fmla="*/ 795781 h 849248"/>
              <a:gd name="connsiteX1" fmla="*/ 5543550 w 5543550"/>
              <a:gd name="connsiteY1" fmla="*/ 795781 h 849248"/>
              <a:gd name="connsiteX2" fmla="*/ 5422392 w 5543550"/>
              <a:gd name="connsiteY2" fmla="*/ 780160 h 849248"/>
              <a:gd name="connsiteX3" fmla="*/ 5297043 w 5543550"/>
              <a:gd name="connsiteY3" fmla="*/ 764540 h 849248"/>
              <a:gd name="connsiteX4" fmla="*/ 5035550 w 5543550"/>
              <a:gd name="connsiteY4" fmla="*/ 726693 h 849248"/>
              <a:gd name="connsiteX5" fmla="*/ 4759197 w 5543550"/>
              <a:gd name="connsiteY5" fmla="*/ 679831 h 849248"/>
              <a:gd name="connsiteX6" fmla="*/ 4467986 w 5543550"/>
              <a:gd name="connsiteY6" fmla="*/ 628523 h 849248"/>
              <a:gd name="connsiteX7" fmla="*/ 4159757 w 5543550"/>
              <a:gd name="connsiteY7" fmla="*/ 566165 h 849248"/>
              <a:gd name="connsiteX8" fmla="*/ 3834510 w 5543550"/>
              <a:gd name="connsiteY8" fmla="*/ 497077 h 849248"/>
              <a:gd name="connsiteX9" fmla="*/ 3492372 w 5543550"/>
              <a:gd name="connsiteY9" fmla="*/ 416813 h 849248"/>
              <a:gd name="connsiteX10" fmla="*/ 3131058 w 5543550"/>
              <a:gd name="connsiteY10" fmla="*/ 329818 h 849248"/>
              <a:gd name="connsiteX11" fmla="*/ 2988564 w 5543550"/>
              <a:gd name="connsiteY11" fmla="*/ 296418 h 849248"/>
              <a:gd name="connsiteX12" fmla="*/ 2850388 w 5543550"/>
              <a:gd name="connsiteY12" fmla="*/ 263016 h 849248"/>
              <a:gd name="connsiteX13" fmla="*/ 2716529 w 5543550"/>
              <a:gd name="connsiteY13" fmla="*/ 234060 h 849248"/>
              <a:gd name="connsiteX14" fmla="*/ 2582545 w 5543550"/>
              <a:gd name="connsiteY14" fmla="*/ 204977 h 849248"/>
              <a:gd name="connsiteX15" fmla="*/ 2452878 w 5543550"/>
              <a:gd name="connsiteY15" fmla="*/ 180466 h 849248"/>
              <a:gd name="connsiteX16" fmla="*/ 2327528 w 5543550"/>
              <a:gd name="connsiteY16" fmla="*/ 155956 h 849248"/>
              <a:gd name="connsiteX17" fmla="*/ 2204211 w 5543550"/>
              <a:gd name="connsiteY17" fmla="*/ 133731 h 849248"/>
              <a:gd name="connsiteX18" fmla="*/ 2083053 w 5543550"/>
              <a:gd name="connsiteY18" fmla="*/ 113665 h 849248"/>
              <a:gd name="connsiteX19" fmla="*/ 1966214 w 5543550"/>
              <a:gd name="connsiteY19" fmla="*/ 95757 h 849248"/>
              <a:gd name="connsiteX20" fmla="*/ 1849246 w 5543550"/>
              <a:gd name="connsiteY20" fmla="*/ 80136 h 849248"/>
              <a:gd name="connsiteX21" fmla="*/ 1628266 w 5543550"/>
              <a:gd name="connsiteY21" fmla="*/ 51180 h 849248"/>
              <a:gd name="connsiteX22" fmla="*/ 1417828 w 5543550"/>
              <a:gd name="connsiteY22" fmla="*/ 31115 h 849248"/>
              <a:gd name="connsiteX23" fmla="*/ 1220089 w 5543550"/>
              <a:gd name="connsiteY23" fmla="*/ 15493 h 849248"/>
              <a:gd name="connsiteX24" fmla="*/ 1030859 w 5543550"/>
              <a:gd name="connsiteY24" fmla="*/ 4444 h 849248"/>
              <a:gd name="connsiteX25" fmla="*/ 852423 w 5543550"/>
              <a:gd name="connsiteY25" fmla="*/ 0 h 849248"/>
              <a:gd name="connsiteX26" fmla="*/ 684403 w 5543550"/>
              <a:gd name="connsiteY26" fmla="*/ 0 h 849248"/>
              <a:gd name="connsiteX27" fmla="*/ 527176 w 5543550"/>
              <a:gd name="connsiteY27" fmla="*/ 4444 h 849248"/>
              <a:gd name="connsiteX28" fmla="*/ 380492 w 5543550"/>
              <a:gd name="connsiteY28" fmla="*/ 11048 h 849248"/>
              <a:gd name="connsiteX29" fmla="*/ 244475 w 5543550"/>
              <a:gd name="connsiteY29" fmla="*/ 22225 h 849248"/>
              <a:gd name="connsiteX30" fmla="*/ 116967 w 5543550"/>
              <a:gd name="connsiteY30" fmla="*/ 35559 h 849248"/>
              <a:gd name="connsiteX31" fmla="*/ 0 w 5543550"/>
              <a:gd name="connsiteY31" fmla="*/ 53466 h 849248"/>
              <a:gd name="connsiteX32" fmla="*/ 163702 w 5543550"/>
              <a:gd name="connsiteY32" fmla="*/ 73532 h 849248"/>
              <a:gd name="connsiteX33" fmla="*/ 333755 w 5543550"/>
              <a:gd name="connsiteY33" fmla="*/ 95757 h 849248"/>
              <a:gd name="connsiteX34" fmla="*/ 510158 w 5543550"/>
              <a:gd name="connsiteY34" fmla="*/ 124713 h 849248"/>
              <a:gd name="connsiteX35" fmla="*/ 692911 w 5543550"/>
              <a:gd name="connsiteY35" fmla="*/ 155956 h 849248"/>
              <a:gd name="connsiteX36" fmla="*/ 882141 w 5543550"/>
              <a:gd name="connsiteY36" fmla="*/ 193929 h 849248"/>
              <a:gd name="connsiteX37" fmla="*/ 1077721 w 5543550"/>
              <a:gd name="connsiteY37" fmla="*/ 234060 h 849248"/>
              <a:gd name="connsiteX38" fmla="*/ 1281684 w 5543550"/>
              <a:gd name="connsiteY38" fmla="*/ 278637 h 849248"/>
              <a:gd name="connsiteX39" fmla="*/ 1490090 w 5543550"/>
              <a:gd name="connsiteY39" fmla="*/ 329818 h 849248"/>
              <a:gd name="connsiteX40" fmla="*/ 1866265 w 5543550"/>
              <a:gd name="connsiteY40" fmla="*/ 421259 h 849248"/>
              <a:gd name="connsiteX41" fmla="*/ 2223389 w 5543550"/>
              <a:gd name="connsiteY41" fmla="*/ 501523 h 849248"/>
              <a:gd name="connsiteX42" fmla="*/ 2559177 w 5543550"/>
              <a:gd name="connsiteY42" fmla="*/ 575056 h 849248"/>
              <a:gd name="connsiteX43" fmla="*/ 2722879 w 5543550"/>
              <a:gd name="connsiteY43" fmla="*/ 606298 h 849248"/>
              <a:gd name="connsiteX44" fmla="*/ 2878073 w 5543550"/>
              <a:gd name="connsiteY44" fmla="*/ 637540 h 849248"/>
              <a:gd name="connsiteX45" fmla="*/ 3031109 w 5543550"/>
              <a:gd name="connsiteY45" fmla="*/ 666495 h 849248"/>
              <a:gd name="connsiteX46" fmla="*/ 3179826 w 5543550"/>
              <a:gd name="connsiteY46" fmla="*/ 691006 h 849248"/>
              <a:gd name="connsiteX47" fmla="*/ 3324478 w 5543550"/>
              <a:gd name="connsiteY47" fmla="*/ 715518 h 849248"/>
              <a:gd name="connsiteX48" fmla="*/ 3464686 w 5543550"/>
              <a:gd name="connsiteY48" fmla="*/ 737743 h 849248"/>
              <a:gd name="connsiteX49" fmla="*/ 3600703 w 5543550"/>
              <a:gd name="connsiteY49" fmla="*/ 755649 h 849248"/>
              <a:gd name="connsiteX50" fmla="*/ 3732529 w 5543550"/>
              <a:gd name="connsiteY50" fmla="*/ 773429 h 849248"/>
              <a:gd name="connsiteX51" fmla="*/ 3860038 w 5543550"/>
              <a:gd name="connsiteY51" fmla="*/ 789051 h 849248"/>
              <a:gd name="connsiteX52" fmla="*/ 3985514 w 5543550"/>
              <a:gd name="connsiteY52" fmla="*/ 804671 h 849248"/>
              <a:gd name="connsiteX53" fmla="*/ 4106671 w 5543550"/>
              <a:gd name="connsiteY53" fmla="*/ 815848 h 849248"/>
              <a:gd name="connsiteX54" fmla="*/ 4223511 w 5543550"/>
              <a:gd name="connsiteY54" fmla="*/ 824737 h 849248"/>
              <a:gd name="connsiteX55" fmla="*/ 4336160 w 5543550"/>
              <a:gd name="connsiteY55" fmla="*/ 833627 h 849248"/>
              <a:gd name="connsiteX56" fmla="*/ 4446778 w 5543550"/>
              <a:gd name="connsiteY56" fmla="*/ 840359 h 849248"/>
              <a:gd name="connsiteX57" fmla="*/ 4555108 w 5543550"/>
              <a:gd name="connsiteY57" fmla="*/ 844804 h 849248"/>
              <a:gd name="connsiteX58" fmla="*/ 4659248 w 5543550"/>
              <a:gd name="connsiteY58" fmla="*/ 849248 h 849248"/>
              <a:gd name="connsiteX59" fmla="*/ 4759197 w 5543550"/>
              <a:gd name="connsiteY59" fmla="*/ 849248 h 849248"/>
              <a:gd name="connsiteX60" fmla="*/ 4856988 w 5543550"/>
              <a:gd name="connsiteY60" fmla="*/ 849248 h 849248"/>
              <a:gd name="connsiteX61" fmla="*/ 4952618 w 5543550"/>
              <a:gd name="connsiteY61" fmla="*/ 846962 h 849248"/>
              <a:gd name="connsiteX62" fmla="*/ 5044058 w 5543550"/>
              <a:gd name="connsiteY62" fmla="*/ 844804 h 849248"/>
              <a:gd name="connsiteX63" fmla="*/ 5133340 w 5543550"/>
              <a:gd name="connsiteY63" fmla="*/ 840359 h 849248"/>
              <a:gd name="connsiteX64" fmla="*/ 5220461 w 5543550"/>
              <a:gd name="connsiteY64" fmla="*/ 833627 h 849248"/>
              <a:gd name="connsiteX65" fmla="*/ 5305425 w 5543550"/>
              <a:gd name="connsiteY65" fmla="*/ 824737 h 849248"/>
              <a:gd name="connsiteX66" fmla="*/ 5386196 w 5543550"/>
              <a:gd name="connsiteY66" fmla="*/ 815848 h 849248"/>
              <a:gd name="connsiteX67" fmla="*/ 5466968 w 5543550"/>
              <a:gd name="connsiteY67" fmla="*/ 806957 h 849248"/>
              <a:gd name="connsiteX68" fmla="*/ 5543550 w 5543550"/>
              <a:gd name="connsiteY68" fmla="*/ 795781 h 849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5543550" h="849248">
                <a:moveTo>
                  <a:pt x="5543550" y="795781"/>
                </a:moveTo>
                <a:lnTo>
                  <a:pt x="5543550" y="795781"/>
                </a:lnTo>
                <a:lnTo>
                  <a:pt x="5422392" y="780160"/>
                </a:lnTo>
                <a:lnTo>
                  <a:pt x="5297043" y="764540"/>
                </a:lnTo>
                <a:lnTo>
                  <a:pt x="5035550" y="726693"/>
                </a:lnTo>
                <a:lnTo>
                  <a:pt x="4759197" y="679831"/>
                </a:lnTo>
                <a:lnTo>
                  <a:pt x="4467986" y="628523"/>
                </a:lnTo>
                <a:lnTo>
                  <a:pt x="4159757" y="566165"/>
                </a:lnTo>
                <a:lnTo>
                  <a:pt x="3834510" y="497077"/>
                </a:lnTo>
                <a:lnTo>
                  <a:pt x="3492372" y="416813"/>
                </a:lnTo>
                <a:lnTo>
                  <a:pt x="3131058" y="329818"/>
                </a:lnTo>
                <a:lnTo>
                  <a:pt x="2988564" y="296418"/>
                </a:lnTo>
                <a:lnTo>
                  <a:pt x="2850388" y="263016"/>
                </a:lnTo>
                <a:lnTo>
                  <a:pt x="2716529" y="234060"/>
                </a:lnTo>
                <a:lnTo>
                  <a:pt x="2582545" y="204977"/>
                </a:lnTo>
                <a:lnTo>
                  <a:pt x="2452878" y="180466"/>
                </a:lnTo>
                <a:lnTo>
                  <a:pt x="2327528" y="155956"/>
                </a:lnTo>
                <a:lnTo>
                  <a:pt x="2204211" y="133731"/>
                </a:lnTo>
                <a:lnTo>
                  <a:pt x="2083053" y="113665"/>
                </a:lnTo>
                <a:lnTo>
                  <a:pt x="1966214" y="95757"/>
                </a:lnTo>
                <a:lnTo>
                  <a:pt x="1849246" y="80136"/>
                </a:lnTo>
                <a:lnTo>
                  <a:pt x="1628266" y="51180"/>
                </a:lnTo>
                <a:lnTo>
                  <a:pt x="1417828" y="31115"/>
                </a:lnTo>
                <a:lnTo>
                  <a:pt x="1220089" y="15493"/>
                </a:lnTo>
                <a:lnTo>
                  <a:pt x="1030859" y="4444"/>
                </a:lnTo>
                <a:lnTo>
                  <a:pt x="852423" y="0"/>
                </a:lnTo>
                <a:lnTo>
                  <a:pt x="684403" y="0"/>
                </a:lnTo>
                <a:lnTo>
                  <a:pt x="527176" y="4444"/>
                </a:lnTo>
                <a:lnTo>
                  <a:pt x="380492" y="11048"/>
                </a:lnTo>
                <a:lnTo>
                  <a:pt x="244475" y="22225"/>
                </a:lnTo>
                <a:lnTo>
                  <a:pt x="116967" y="35559"/>
                </a:lnTo>
                <a:lnTo>
                  <a:pt x="0" y="53466"/>
                </a:lnTo>
                <a:lnTo>
                  <a:pt x="163702" y="73532"/>
                </a:lnTo>
                <a:lnTo>
                  <a:pt x="333755" y="95757"/>
                </a:lnTo>
                <a:lnTo>
                  <a:pt x="510158" y="124713"/>
                </a:lnTo>
                <a:lnTo>
                  <a:pt x="692911" y="155956"/>
                </a:lnTo>
                <a:lnTo>
                  <a:pt x="882141" y="193929"/>
                </a:lnTo>
                <a:lnTo>
                  <a:pt x="1077721" y="234060"/>
                </a:lnTo>
                <a:lnTo>
                  <a:pt x="1281684" y="278637"/>
                </a:lnTo>
                <a:lnTo>
                  <a:pt x="1490090" y="329818"/>
                </a:lnTo>
                <a:lnTo>
                  <a:pt x="1866265" y="421259"/>
                </a:lnTo>
                <a:lnTo>
                  <a:pt x="2223389" y="501523"/>
                </a:lnTo>
                <a:lnTo>
                  <a:pt x="2559177" y="575056"/>
                </a:lnTo>
                <a:lnTo>
                  <a:pt x="2722879" y="606298"/>
                </a:lnTo>
                <a:lnTo>
                  <a:pt x="2878073" y="637540"/>
                </a:lnTo>
                <a:lnTo>
                  <a:pt x="3031109" y="666495"/>
                </a:lnTo>
                <a:lnTo>
                  <a:pt x="3179826" y="691006"/>
                </a:lnTo>
                <a:lnTo>
                  <a:pt x="3324478" y="715518"/>
                </a:lnTo>
                <a:lnTo>
                  <a:pt x="3464686" y="737743"/>
                </a:lnTo>
                <a:lnTo>
                  <a:pt x="3600703" y="755649"/>
                </a:lnTo>
                <a:lnTo>
                  <a:pt x="3732529" y="773429"/>
                </a:lnTo>
                <a:lnTo>
                  <a:pt x="3860038" y="789051"/>
                </a:lnTo>
                <a:lnTo>
                  <a:pt x="3985514" y="804671"/>
                </a:lnTo>
                <a:lnTo>
                  <a:pt x="4106671" y="815848"/>
                </a:lnTo>
                <a:lnTo>
                  <a:pt x="4223511" y="824737"/>
                </a:lnTo>
                <a:lnTo>
                  <a:pt x="4336160" y="833627"/>
                </a:lnTo>
                <a:lnTo>
                  <a:pt x="4446778" y="840359"/>
                </a:lnTo>
                <a:lnTo>
                  <a:pt x="4555108" y="844804"/>
                </a:lnTo>
                <a:lnTo>
                  <a:pt x="4659248" y="849248"/>
                </a:lnTo>
                <a:lnTo>
                  <a:pt x="4759197" y="849248"/>
                </a:lnTo>
                <a:lnTo>
                  <a:pt x="4856988" y="849248"/>
                </a:lnTo>
                <a:lnTo>
                  <a:pt x="4952618" y="846962"/>
                </a:lnTo>
                <a:lnTo>
                  <a:pt x="5044058" y="844804"/>
                </a:lnTo>
                <a:lnTo>
                  <a:pt x="5133340" y="840359"/>
                </a:lnTo>
                <a:lnTo>
                  <a:pt x="5220461" y="833627"/>
                </a:lnTo>
                <a:lnTo>
                  <a:pt x="5305425" y="824737"/>
                </a:lnTo>
                <a:lnTo>
                  <a:pt x="5386196" y="815848"/>
                </a:lnTo>
                <a:lnTo>
                  <a:pt x="5466968" y="806957"/>
                </a:lnTo>
                <a:lnTo>
                  <a:pt x="5543550" y="795781"/>
                </a:lnTo>
              </a:path>
            </a:pathLst>
          </a:custGeom>
          <a:solidFill>
            <a:srgbClr val="E8F5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822575" y="736600"/>
            <a:ext cx="5480050" cy="787400"/>
          </a:xfrm>
          <a:custGeom>
            <a:avLst/>
            <a:gdLst>
              <a:gd name="connsiteX0" fmla="*/ 6350 w 5480050"/>
              <a:gd name="connsiteY0" fmla="*/ 84455 h 787400"/>
              <a:gd name="connsiteX1" fmla="*/ 6350 w 5480050"/>
              <a:gd name="connsiteY1" fmla="*/ 84455 h 787400"/>
              <a:gd name="connsiteX2" fmla="*/ 25526 w 5480050"/>
              <a:gd name="connsiteY2" fmla="*/ 80010 h 787400"/>
              <a:gd name="connsiteX3" fmla="*/ 82930 w 5480050"/>
              <a:gd name="connsiteY3" fmla="*/ 68833 h 787400"/>
              <a:gd name="connsiteX4" fmla="*/ 180720 w 5480050"/>
              <a:gd name="connsiteY4" fmla="*/ 53212 h 787400"/>
              <a:gd name="connsiteX5" fmla="*/ 244475 w 5480050"/>
              <a:gd name="connsiteY5" fmla="*/ 44323 h 787400"/>
              <a:gd name="connsiteX6" fmla="*/ 318770 w 5480050"/>
              <a:gd name="connsiteY6" fmla="*/ 35433 h 787400"/>
              <a:gd name="connsiteX7" fmla="*/ 401701 w 5480050"/>
              <a:gd name="connsiteY7" fmla="*/ 28701 h 787400"/>
              <a:gd name="connsiteX8" fmla="*/ 497332 w 5480050"/>
              <a:gd name="connsiteY8" fmla="*/ 21970 h 787400"/>
              <a:gd name="connsiteX9" fmla="*/ 601598 w 5480050"/>
              <a:gd name="connsiteY9" fmla="*/ 15240 h 787400"/>
              <a:gd name="connsiteX10" fmla="*/ 718439 w 5480050"/>
              <a:gd name="connsiteY10" fmla="*/ 10794 h 787400"/>
              <a:gd name="connsiteX11" fmla="*/ 845946 w 5480050"/>
              <a:gd name="connsiteY11" fmla="*/ 8636 h 787400"/>
              <a:gd name="connsiteX12" fmla="*/ 984122 w 5480050"/>
              <a:gd name="connsiteY12" fmla="*/ 6350 h 787400"/>
              <a:gd name="connsiteX13" fmla="*/ 1132966 w 5480050"/>
              <a:gd name="connsiteY13" fmla="*/ 8636 h 787400"/>
              <a:gd name="connsiteX14" fmla="*/ 1292352 w 5480050"/>
              <a:gd name="connsiteY14" fmla="*/ 13080 h 787400"/>
              <a:gd name="connsiteX15" fmla="*/ 1464564 w 5480050"/>
              <a:gd name="connsiteY15" fmla="*/ 21970 h 787400"/>
              <a:gd name="connsiteX16" fmla="*/ 1647444 w 5480050"/>
              <a:gd name="connsiteY16" fmla="*/ 33147 h 787400"/>
              <a:gd name="connsiteX17" fmla="*/ 1840865 w 5480050"/>
              <a:gd name="connsiteY17" fmla="*/ 51054 h 787400"/>
              <a:gd name="connsiteX18" fmla="*/ 2046985 w 5480050"/>
              <a:gd name="connsiteY18" fmla="*/ 71119 h 787400"/>
              <a:gd name="connsiteX19" fmla="*/ 2265934 w 5480050"/>
              <a:gd name="connsiteY19" fmla="*/ 95630 h 787400"/>
              <a:gd name="connsiteX20" fmla="*/ 2495550 w 5480050"/>
              <a:gd name="connsiteY20" fmla="*/ 124713 h 787400"/>
              <a:gd name="connsiteX21" fmla="*/ 2737865 w 5480050"/>
              <a:gd name="connsiteY21" fmla="*/ 160400 h 787400"/>
              <a:gd name="connsiteX22" fmla="*/ 2990850 w 5480050"/>
              <a:gd name="connsiteY22" fmla="*/ 200533 h 787400"/>
              <a:gd name="connsiteX23" fmla="*/ 3256534 w 5480050"/>
              <a:gd name="connsiteY23" fmla="*/ 247522 h 787400"/>
              <a:gd name="connsiteX24" fmla="*/ 3535045 w 5480050"/>
              <a:gd name="connsiteY24" fmla="*/ 303275 h 787400"/>
              <a:gd name="connsiteX25" fmla="*/ 3826256 w 5480050"/>
              <a:gd name="connsiteY25" fmla="*/ 363600 h 787400"/>
              <a:gd name="connsiteX26" fmla="*/ 4130293 w 5480050"/>
              <a:gd name="connsiteY26" fmla="*/ 430530 h 787400"/>
              <a:gd name="connsiteX27" fmla="*/ 4447031 w 5480050"/>
              <a:gd name="connsiteY27" fmla="*/ 506475 h 787400"/>
              <a:gd name="connsiteX28" fmla="*/ 4776469 w 5480050"/>
              <a:gd name="connsiteY28" fmla="*/ 589025 h 787400"/>
              <a:gd name="connsiteX29" fmla="*/ 5118734 w 5480050"/>
              <a:gd name="connsiteY29" fmla="*/ 680592 h 787400"/>
              <a:gd name="connsiteX30" fmla="*/ 5473700 w 5480050"/>
              <a:gd name="connsiteY30" fmla="*/ 7810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480050" h="787400">
                <a:moveTo>
                  <a:pt x="6350" y="84455"/>
                </a:moveTo>
                <a:lnTo>
                  <a:pt x="6350" y="84455"/>
                </a:lnTo>
                <a:lnTo>
                  <a:pt x="25526" y="80010"/>
                </a:lnTo>
                <a:lnTo>
                  <a:pt x="82930" y="68833"/>
                </a:lnTo>
                <a:lnTo>
                  <a:pt x="180720" y="53212"/>
                </a:lnTo>
                <a:lnTo>
                  <a:pt x="244475" y="44323"/>
                </a:lnTo>
                <a:lnTo>
                  <a:pt x="318770" y="35433"/>
                </a:lnTo>
                <a:lnTo>
                  <a:pt x="401701" y="28701"/>
                </a:lnTo>
                <a:lnTo>
                  <a:pt x="497332" y="21970"/>
                </a:lnTo>
                <a:lnTo>
                  <a:pt x="601598" y="15240"/>
                </a:lnTo>
                <a:lnTo>
                  <a:pt x="718439" y="10794"/>
                </a:lnTo>
                <a:lnTo>
                  <a:pt x="845946" y="8636"/>
                </a:lnTo>
                <a:lnTo>
                  <a:pt x="984122" y="6350"/>
                </a:lnTo>
                <a:lnTo>
                  <a:pt x="1132966" y="8636"/>
                </a:lnTo>
                <a:lnTo>
                  <a:pt x="1292352" y="13080"/>
                </a:lnTo>
                <a:lnTo>
                  <a:pt x="1464564" y="21970"/>
                </a:lnTo>
                <a:lnTo>
                  <a:pt x="1647444" y="33147"/>
                </a:lnTo>
                <a:lnTo>
                  <a:pt x="1840865" y="51054"/>
                </a:lnTo>
                <a:lnTo>
                  <a:pt x="2046985" y="71119"/>
                </a:lnTo>
                <a:lnTo>
                  <a:pt x="2265934" y="95630"/>
                </a:lnTo>
                <a:lnTo>
                  <a:pt x="2495550" y="124713"/>
                </a:lnTo>
                <a:lnTo>
                  <a:pt x="2737865" y="160400"/>
                </a:lnTo>
                <a:lnTo>
                  <a:pt x="2990850" y="200533"/>
                </a:lnTo>
                <a:lnTo>
                  <a:pt x="3256534" y="247522"/>
                </a:lnTo>
                <a:lnTo>
                  <a:pt x="3535045" y="303275"/>
                </a:lnTo>
                <a:lnTo>
                  <a:pt x="3826256" y="363600"/>
                </a:lnTo>
                <a:lnTo>
                  <a:pt x="4130293" y="430530"/>
                </a:lnTo>
                <a:lnTo>
                  <a:pt x="4447031" y="506475"/>
                </a:lnTo>
                <a:lnTo>
                  <a:pt x="4776469" y="589025"/>
                </a:lnTo>
                <a:lnTo>
                  <a:pt x="5118734" y="680592"/>
                </a:lnTo>
                <a:lnTo>
                  <a:pt x="5473700" y="7810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602351" y="723900"/>
            <a:ext cx="3321050" cy="663575"/>
          </a:xfrm>
          <a:custGeom>
            <a:avLst/>
            <a:gdLst>
              <a:gd name="connsiteX0" fmla="*/ 6350 w 3321050"/>
              <a:gd name="connsiteY0" fmla="*/ 657225 h 663575"/>
              <a:gd name="connsiteX1" fmla="*/ 6350 w 3321050"/>
              <a:gd name="connsiteY1" fmla="*/ 657225 h 663575"/>
              <a:gd name="connsiteX2" fmla="*/ 101980 w 3321050"/>
              <a:gd name="connsiteY2" fmla="*/ 630427 h 663575"/>
              <a:gd name="connsiteX3" fmla="*/ 363473 w 3321050"/>
              <a:gd name="connsiteY3" fmla="*/ 561339 h 663575"/>
              <a:gd name="connsiteX4" fmla="*/ 544195 w 3321050"/>
              <a:gd name="connsiteY4" fmla="*/ 514603 h 663575"/>
              <a:gd name="connsiteX5" fmla="*/ 752602 w 3321050"/>
              <a:gd name="connsiteY5" fmla="*/ 463296 h 663575"/>
              <a:gd name="connsiteX6" fmla="*/ 984377 w 3321050"/>
              <a:gd name="connsiteY6" fmla="*/ 407542 h 663575"/>
              <a:gd name="connsiteX7" fmla="*/ 1233042 w 3321050"/>
              <a:gd name="connsiteY7" fmla="*/ 347344 h 663575"/>
              <a:gd name="connsiteX8" fmla="*/ 1496694 w 3321050"/>
              <a:gd name="connsiteY8" fmla="*/ 289433 h 663575"/>
              <a:gd name="connsiteX9" fmla="*/ 1766823 w 3321050"/>
              <a:gd name="connsiteY9" fmla="*/ 231521 h 663575"/>
              <a:gd name="connsiteX10" fmla="*/ 2043176 w 3321050"/>
              <a:gd name="connsiteY10" fmla="*/ 177927 h 663575"/>
              <a:gd name="connsiteX11" fmla="*/ 2317495 w 3321050"/>
              <a:gd name="connsiteY11" fmla="*/ 126746 h 663575"/>
              <a:gd name="connsiteX12" fmla="*/ 2453513 w 3321050"/>
              <a:gd name="connsiteY12" fmla="*/ 104394 h 663575"/>
              <a:gd name="connsiteX13" fmla="*/ 2585339 w 3321050"/>
              <a:gd name="connsiteY13" fmla="*/ 82169 h 663575"/>
              <a:gd name="connsiteX14" fmla="*/ 2717165 w 3321050"/>
              <a:gd name="connsiteY14" fmla="*/ 64262 h 663575"/>
              <a:gd name="connsiteX15" fmla="*/ 2844800 w 3321050"/>
              <a:gd name="connsiteY15" fmla="*/ 46481 h 663575"/>
              <a:gd name="connsiteX16" fmla="*/ 2970148 w 3321050"/>
              <a:gd name="connsiteY16" fmla="*/ 33147 h 663575"/>
              <a:gd name="connsiteX17" fmla="*/ 3089275 w 3321050"/>
              <a:gd name="connsiteY17" fmla="*/ 21970 h 663575"/>
              <a:gd name="connsiteX18" fmla="*/ 3204082 w 3321050"/>
              <a:gd name="connsiteY18" fmla="*/ 13080 h 663575"/>
              <a:gd name="connsiteX19" fmla="*/ 3314700 w 3321050"/>
              <a:gd name="connsiteY19" fmla="*/ 6350 h 6635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21050" h="663575">
                <a:moveTo>
                  <a:pt x="6350" y="657225"/>
                </a:moveTo>
                <a:lnTo>
                  <a:pt x="6350" y="657225"/>
                </a:lnTo>
                <a:lnTo>
                  <a:pt x="101980" y="630427"/>
                </a:lnTo>
                <a:lnTo>
                  <a:pt x="363473" y="561339"/>
                </a:lnTo>
                <a:lnTo>
                  <a:pt x="544195" y="514603"/>
                </a:lnTo>
                <a:lnTo>
                  <a:pt x="752602" y="463296"/>
                </a:lnTo>
                <a:lnTo>
                  <a:pt x="984377" y="407542"/>
                </a:lnTo>
                <a:lnTo>
                  <a:pt x="1233042" y="347344"/>
                </a:lnTo>
                <a:lnTo>
                  <a:pt x="1496694" y="289433"/>
                </a:lnTo>
                <a:lnTo>
                  <a:pt x="1766823" y="231521"/>
                </a:lnTo>
                <a:lnTo>
                  <a:pt x="2043176" y="177927"/>
                </a:lnTo>
                <a:lnTo>
                  <a:pt x="2317495" y="126746"/>
                </a:lnTo>
                <a:lnTo>
                  <a:pt x="2453513" y="104394"/>
                </a:lnTo>
                <a:lnTo>
                  <a:pt x="2585339" y="82169"/>
                </a:lnTo>
                <a:lnTo>
                  <a:pt x="2717165" y="64262"/>
                </a:lnTo>
                <a:lnTo>
                  <a:pt x="2844800" y="46481"/>
                </a:lnTo>
                <a:lnTo>
                  <a:pt x="2970148" y="33147"/>
                </a:lnTo>
                <a:lnTo>
                  <a:pt x="3089275" y="21970"/>
                </a:lnTo>
                <a:lnTo>
                  <a:pt x="3204082" y="13080"/>
                </a:lnTo>
                <a:lnTo>
                  <a:pt x="331470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11137" y="714375"/>
            <a:ext cx="8723312" cy="1330325"/>
          </a:xfrm>
          <a:custGeom>
            <a:avLst/>
            <a:gdLst>
              <a:gd name="connsiteX0" fmla="*/ 8718994 w 8723312"/>
              <a:gd name="connsiteY0" fmla="*/ 571372 h 1330325"/>
              <a:gd name="connsiteX1" fmla="*/ 8718994 w 8723312"/>
              <a:gd name="connsiteY1" fmla="*/ 571372 h 1330325"/>
              <a:gd name="connsiteX2" fmla="*/ 8638222 w 8723312"/>
              <a:gd name="connsiteY2" fmla="*/ 604900 h 1330325"/>
              <a:gd name="connsiteX3" fmla="*/ 8557323 w 8723312"/>
              <a:gd name="connsiteY3" fmla="*/ 636142 h 1330325"/>
              <a:gd name="connsiteX4" fmla="*/ 8472106 w 8723312"/>
              <a:gd name="connsiteY4" fmla="*/ 665099 h 1330325"/>
              <a:gd name="connsiteX5" fmla="*/ 8384857 w 8723312"/>
              <a:gd name="connsiteY5" fmla="*/ 691896 h 1330325"/>
              <a:gd name="connsiteX6" fmla="*/ 8295449 w 8723312"/>
              <a:gd name="connsiteY6" fmla="*/ 718692 h 1330325"/>
              <a:gd name="connsiteX7" fmla="*/ 8201850 w 8723312"/>
              <a:gd name="connsiteY7" fmla="*/ 743330 h 1330325"/>
              <a:gd name="connsiteX8" fmla="*/ 8105965 w 8723312"/>
              <a:gd name="connsiteY8" fmla="*/ 763397 h 1330325"/>
              <a:gd name="connsiteX9" fmla="*/ 8005889 w 8723312"/>
              <a:gd name="connsiteY9" fmla="*/ 783463 h 1330325"/>
              <a:gd name="connsiteX10" fmla="*/ 7901622 w 8723312"/>
              <a:gd name="connsiteY10" fmla="*/ 801369 h 1330325"/>
              <a:gd name="connsiteX11" fmla="*/ 7793037 w 8723312"/>
              <a:gd name="connsiteY11" fmla="*/ 814705 h 1330325"/>
              <a:gd name="connsiteX12" fmla="*/ 7680261 w 8723312"/>
              <a:gd name="connsiteY12" fmla="*/ 828166 h 1330325"/>
              <a:gd name="connsiteX13" fmla="*/ 7563167 w 8723312"/>
              <a:gd name="connsiteY13" fmla="*/ 837057 h 1330325"/>
              <a:gd name="connsiteX14" fmla="*/ 7441882 w 8723312"/>
              <a:gd name="connsiteY14" fmla="*/ 845947 h 1330325"/>
              <a:gd name="connsiteX15" fmla="*/ 7314120 w 8723312"/>
              <a:gd name="connsiteY15" fmla="*/ 850391 h 1330325"/>
              <a:gd name="connsiteX16" fmla="*/ 7182167 w 8723312"/>
              <a:gd name="connsiteY16" fmla="*/ 850391 h 1330325"/>
              <a:gd name="connsiteX17" fmla="*/ 7043737 w 8723312"/>
              <a:gd name="connsiteY17" fmla="*/ 848233 h 1330325"/>
              <a:gd name="connsiteX18" fmla="*/ 6899084 w 8723312"/>
              <a:gd name="connsiteY18" fmla="*/ 843788 h 1330325"/>
              <a:gd name="connsiteX19" fmla="*/ 6749986 w 8723312"/>
              <a:gd name="connsiteY19" fmla="*/ 837057 h 1330325"/>
              <a:gd name="connsiteX20" fmla="*/ 6594665 w 8723312"/>
              <a:gd name="connsiteY20" fmla="*/ 825880 h 1330325"/>
              <a:gd name="connsiteX21" fmla="*/ 6430708 w 8723312"/>
              <a:gd name="connsiteY21" fmla="*/ 810260 h 1330325"/>
              <a:gd name="connsiteX22" fmla="*/ 6260401 w 8723312"/>
              <a:gd name="connsiteY22" fmla="*/ 792352 h 1330325"/>
              <a:gd name="connsiteX23" fmla="*/ 6083744 w 8723312"/>
              <a:gd name="connsiteY23" fmla="*/ 770127 h 1330325"/>
              <a:gd name="connsiteX24" fmla="*/ 5900737 w 8723312"/>
              <a:gd name="connsiteY24" fmla="*/ 745489 h 1330325"/>
              <a:gd name="connsiteX25" fmla="*/ 5709094 w 8723312"/>
              <a:gd name="connsiteY25" fmla="*/ 716533 h 1330325"/>
              <a:gd name="connsiteX26" fmla="*/ 5509069 w 8723312"/>
              <a:gd name="connsiteY26" fmla="*/ 683005 h 1330325"/>
              <a:gd name="connsiteX27" fmla="*/ 5302567 w 8723312"/>
              <a:gd name="connsiteY27" fmla="*/ 645033 h 1330325"/>
              <a:gd name="connsiteX28" fmla="*/ 5085397 w 8723312"/>
              <a:gd name="connsiteY28" fmla="*/ 602614 h 1330325"/>
              <a:gd name="connsiteX29" fmla="*/ 4861877 w 8723312"/>
              <a:gd name="connsiteY29" fmla="*/ 558038 h 1330325"/>
              <a:gd name="connsiteX30" fmla="*/ 4627689 w 8723312"/>
              <a:gd name="connsiteY30" fmla="*/ 506730 h 1330325"/>
              <a:gd name="connsiteX31" fmla="*/ 4387151 w 8723312"/>
              <a:gd name="connsiteY31" fmla="*/ 453136 h 1330325"/>
              <a:gd name="connsiteX32" fmla="*/ 4136072 w 8723312"/>
              <a:gd name="connsiteY32" fmla="*/ 395097 h 1330325"/>
              <a:gd name="connsiteX33" fmla="*/ 3874198 w 8723312"/>
              <a:gd name="connsiteY33" fmla="*/ 330327 h 1330325"/>
              <a:gd name="connsiteX34" fmla="*/ 3614483 w 8723312"/>
              <a:gd name="connsiteY34" fmla="*/ 267842 h 1330325"/>
              <a:gd name="connsiteX35" fmla="*/ 3363277 w 8723312"/>
              <a:gd name="connsiteY35" fmla="*/ 214249 h 1330325"/>
              <a:gd name="connsiteX36" fmla="*/ 3122739 w 8723312"/>
              <a:gd name="connsiteY36" fmla="*/ 165227 h 1330325"/>
              <a:gd name="connsiteX37" fmla="*/ 2892869 w 8723312"/>
              <a:gd name="connsiteY37" fmla="*/ 124967 h 1330325"/>
              <a:gd name="connsiteX38" fmla="*/ 2673667 w 8723312"/>
              <a:gd name="connsiteY38" fmla="*/ 91566 h 1330325"/>
              <a:gd name="connsiteX39" fmla="*/ 2462847 w 8723312"/>
              <a:gd name="connsiteY39" fmla="*/ 62483 h 1330325"/>
              <a:gd name="connsiteX40" fmla="*/ 2262822 w 8723312"/>
              <a:gd name="connsiteY40" fmla="*/ 40131 h 1330325"/>
              <a:gd name="connsiteX41" fmla="*/ 2073338 w 8723312"/>
              <a:gd name="connsiteY41" fmla="*/ 22351 h 1330325"/>
              <a:gd name="connsiteX42" fmla="*/ 1890204 w 8723312"/>
              <a:gd name="connsiteY42" fmla="*/ 11176 h 1330325"/>
              <a:gd name="connsiteX43" fmla="*/ 1720024 w 8723312"/>
              <a:gd name="connsiteY43" fmla="*/ 2286 h 1330325"/>
              <a:gd name="connsiteX44" fmla="*/ 1556067 w 8723312"/>
              <a:gd name="connsiteY44" fmla="*/ 0 h 1330325"/>
              <a:gd name="connsiteX45" fmla="*/ 1402778 w 8723312"/>
              <a:gd name="connsiteY45" fmla="*/ 0 h 1330325"/>
              <a:gd name="connsiteX46" fmla="*/ 1257998 w 8723312"/>
              <a:gd name="connsiteY46" fmla="*/ 4444 h 1330325"/>
              <a:gd name="connsiteX47" fmla="*/ 1121854 w 8723312"/>
              <a:gd name="connsiteY47" fmla="*/ 11176 h 1330325"/>
              <a:gd name="connsiteX48" fmla="*/ 994092 w 8723312"/>
              <a:gd name="connsiteY48" fmla="*/ 22351 h 1330325"/>
              <a:gd name="connsiteX49" fmla="*/ 874890 w 8723312"/>
              <a:gd name="connsiteY49" fmla="*/ 33527 h 1330325"/>
              <a:gd name="connsiteX50" fmla="*/ 762063 w 8723312"/>
              <a:gd name="connsiteY50" fmla="*/ 49148 h 1330325"/>
              <a:gd name="connsiteX51" fmla="*/ 659891 w 8723312"/>
              <a:gd name="connsiteY51" fmla="*/ 64769 h 1330325"/>
              <a:gd name="connsiteX52" fmla="*/ 564095 w 8723312"/>
              <a:gd name="connsiteY52" fmla="*/ 82550 h 1330325"/>
              <a:gd name="connsiteX53" fmla="*/ 478955 w 8723312"/>
              <a:gd name="connsiteY53" fmla="*/ 102616 h 1330325"/>
              <a:gd name="connsiteX54" fmla="*/ 398068 w 8723312"/>
              <a:gd name="connsiteY54" fmla="*/ 120522 h 1330325"/>
              <a:gd name="connsiteX55" fmla="*/ 327812 w 8723312"/>
              <a:gd name="connsiteY55" fmla="*/ 140588 h 1330325"/>
              <a:gd name="connsiteX56" fmla="*/ 263956 w 8723312"/>
              <a:gd name="connsiteY56" fmla="*/ 160655 h 1330325"/>
              <a:gd name="connsiteX57" fmla="*/ 206476 w 8723312"/>
              <a:gd name="connsiteY57" fmla="*/ 178561 h 1330325"/>
              <a:gd name="connsiteX58" fmla="*/ 157518 w 8723312"/>
              <a:gd name="connsiteY58" fmla="*/ 196469 h 1330325"/>
              <a:gd name="connsiteX59" fmla="*/ 114947 w 8723312"/>
              <a:gd name="connsiteY59" fmla="*/ 214249 h 1330325"/>
              <a:gd name="connsiteX60" fmla="*/ 51092 w 8723312"/>
              <a:gd name="connsiteY60" fmla="*/ 241046 h 1330325"/>
              <a:gd name="connsiteX61" fmla="*/ 12776 w 8723312"/>
              <a:gd name="connsiteY61" fmla="*/ 261111 h 1330325"/>
              <a:gd name="connsiteX62" fmla="*/ 0 w 8723312"/>
              <a:gd name="connsiteY62" fmla="*/ 267842 h 1330325"/>
              <a:gd name="connsiteX63" fmla="*/ 0 w 8723312"/>
              <a:gd name="connsiteY63" fmla="*/ 1330325 h 1330325"/>
              <a:gd name="connsiteX64" fmla="*/ 8718994 w 8723312"/>
              <a:gd name="connsiteY64" fmla="*/ 1330325 h 1330325"/>
              <a:gd name="connsiteX65" fmla="*/ 8723312 w 8723312"/>
              <a:gd name="connsiteY65" fmla="*/ 1323594 h 1330325"/>
              <a:gd name="connsiteX66" fmla="*/ 8723312 w 8723312"/>
              <a:gd name="connsiteY66" fmla="*/ 569213 h 1330325"/>
              <a:gd name="connsiteX67" fmla="*/ 8718994 w 8723312"/>
              <a:gd name="connsiteY67" fmla="*/ 571372 h 13303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</a:cxnLst>
            <a:rect l="l" t="t" r="r" b="b"/>
            <a:pathLst>
              <a:path w="8723312" h="1330325">
                <a:moveTo>
                  <a:pt x="8718994" y="571372"/>
                </a:moveTo>
                <a:lnTo>
                  <a:pt x="8718994" y="571372"/>
                </a:lnTo>
                <a:lnTo>
                  <a:pt x="8638222" y="604900"/>
                </a:lnTo>
                <a:lnTo>
                  <a:pt x="8557323" y="636142"/>
                </a:lnTo>
                <a:lnTo>
                  <a:pt x="8472106" y="665099"/>
                </a:lnTo>
                <a:lnTo>
                  <a:pt x="8384857" y="691896"/>
                </a:lnTo>
                <a:lnTo>
                  <a:pt x="8295449" y="718692"/>
                </a:lnTo>
                <a:lnTo>
                  <a:pt x="8201850" y="743330"/>
                </a:lnTo>
                <a:lnTo>
                  <a:pt x="8105965" y="763397"/>
                </a:lnTo>
                <a:lnTo>
                  <a:pt x="8005889" y="783463"/>
                </a:lnTo>
                <a:lnTo>
                  <a:pt x="7901622" y="801369"/>
                </a:lnTo>
                <a:lnTo>
                  <a:pt x="7793037" y="814705"/>
                </a:lnTo>
                <a:lnTo>
                  <a:pt x="7680261" y="828166"/>
                </a:lnTo>
                <a:lnTo>
                  <a:pt x="7563167" y="837057"/>
                </a:lnTo>
                <a:lnTo>
                  <a:pt x="7441882" y="845947"/>
                </a:lnTo>
                <a:lnTo>
                  <a:pt x="7314120" y="850391"/>
                </a:lnTo>
                <a:lnTo>
                  <a:pt x="7182167" y="850391"/>
                </a:lnTo>
                <a:lnTo>
                  <a:pt x="7043737" y="848233"/>
                </a:lnTo>
                <a:lnTo>
                  <a:pt x="6899084" y="843788"/>
                </a:lnTo>
                <a:lnTo>
                  <a:pt x="6749986" y="837057"/>
                </a:lnTo>
                <a:lnTo>
                  <a:pt x="6594665" y="825880"/>
                </a:lnTo>
                <a:lnTo>
                  <a:pt x="6430708" y="810260"/>
                </a:lnTo>
                <a:lnTo>
                  <a:pt x="6260401" y="792352"/>
                </a:lnTo>
                <a:lnTo>
                  <a:pt x="6083744" y="770127"/>
                </a:lnTo>
                <a:lnTo>
                  <a:pt x="5900737" y="745489"/>
                </a:lnTo>
                <a:lnTo>
                  <a:pt x="5709094" y="716533"/>
                </a:lnTo>
                <a:lnTo>
                  <a:pt x="5509069" y="683005"/>
                </a:lnTo>
                <a:lnTo>
                  <a:pt x="5302567" y="645033"/>
                </a:lnTo>
                <a:lnTo>
                  <a:pt x="5085397" y="602614"/>
                </a:lnTo>
                <a:lnTo>
                  <a:pt x="4861877" y="558038"/>
                </a:lnTo>
                <a:lnTo>
                  <a:pt x="4627689" y="506730"/>
                </a:lnTo>
                <a:lnTo>
                  <a:pt x="4387151" y="453136"/>
                </a:lnTo>
                <a:lnTo>
                  <a:pt x="4136072" y="395097"/>
                </a:lnTo>
                <a:lnTo>
                  <a:pt x="3874198" y="330327"/>
                </a:lnTo>
                <a:lnTo>
                  <a:pt x="3614483" y="267842"/>
                </a:lnTo>
                <a:lnTo>
                  <a:pt x="3363277" y="214249"/>
                </a:lnTo>
                <a:lnTo>
                  <a:pt x="3122739" y="165227"/>
                </a:lnTo>
                <a:lnTo>
                  <a:pt x="2892869" y="124967"/>
                </a:lnTo>
                <a:lnTo>
                  <a:pt x="2673667" y="91566"/>
                </a:lnTo>
                <a:lnTo>
                  <a:pt x="2462847" y="62483"/>
                </a:lnTo>
                <a:lnTo>
                  <a:pt x="2262822" y="40131"/>
                </a:lnTo>
                <a:lnTo>
                  <a:pt x="2073338" y="22351"/>
                </a:lnTo>
                <a:lnTo>
                  <a:pt x="1890204" y="11176"/>
                </a:lnTo>
                <a:lnTo>
                  <a:pt x="1720024" y="2286"/>
                </a:lnTo>
                <a:lnTo>
                  <a:pt x="1556067" y="0"/>
                </a:lnTo>
                <a:lnTo>
                  <a:pt x="1402778" y="0"/>
                </a:lnTo>
                <a:lnTo>
                  <a:pt x="1257998" y="4444"/>
                </a:lnTo>
                <a:lnTo>
                  <a:pt x="1121854" y="11176"/>
                </a:lnTo>
                <a:lnTo>
                  <a:pt x="994092" y="22351"/>
                </a:lnTo>
                <a:lnTo>
                  <a:pt x="874890" y="33527"/>
                </a:lnTo>
                <a:lnTo>
                  <a:pt x="762063" y="49148"/>
                </a:lnTo>
                <a:lnTo>
                  <a:pt x="659891" y="64769"/>
                </a:lnTo>
                <a:lnTo>
                  <a:pt x="564095" y="82550"/>
                </a:lnTo>
                <a:lnTo>
                  <a:pt x="478955" y="102616"/>
                </a:lnTo>
                <a:lnTo>
                  <a:pt x="398068" y="120522"/>
                </a:lnTo>
                <a:lnTo>
                  <a:pt x="327812" y="140588"/>
                </a:lnTo>
                <a:lnTo>
                  <a:pt x="263956" y="160655"/>
                </a:lnTo>
                <a:lnTo>
                  <a:pt x="206476" y="178561"/>
                </a:lnTo>
                <a:lnTo>
                  <a:pt x="157518" y="196469"/>
                </a:lnTo>
                <a:lnTo>
                  <a:pt x="114947" y="214249"/>
                </a:lnTo>
                <a:lnTo>
                  <a:pt x="51092" y="241046"/>
                </a:lnTo>
                <a:lnTo>
                  <a:pt x="12776" y="261111"/>
                </a:lnTo>
                <a:lnTo>
                  <a:pt x="0" y="267842"/>
                </a:lnTo>
                <a:lnTo>
                  <a:pt x="0" y="1330325"/>
                </a:lnTo>
                <a:lnTo>
                  <a:pt x="8718994" y="1330325"/>
                </a:lnTo>
                <a:lnTo>
                  <a:pt x="8723312" y="1323594"/>
                </a:lnTo>
                <a:lnTo>
                  <a:pt x="8723312" y="569213"/>
                </a:lnTo>
                <a:lnTo>
                  <a:pt x="8718994" y="57137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" y="215900"/>
            <a:ext cx="8724900" cy="38100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2500" y="4025900"/>
            <a:ext cx="7251700" cy="2705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155700" y="4254500"/>
            <a:ext cx="76200" cy="1435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1802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498600" y="4229100"/>
            <a:ext cx="6460808" cy="199541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Инвалиды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Ветераны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Пенсионеры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Малоимущие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граждане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1802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Граждане,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имеющие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Члены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молодых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семей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(семьи,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которых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возраст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одного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из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супругов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достиг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35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лет,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также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неполная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ребенком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(детьми),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которой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мать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отец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достигли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35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лет)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90600" y="457200"/>
            <a:ext cx="7139006" cy="317522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>
                <a:tab pos="88900" algn="l"/>
                <a:tab pos="101600" algn="l"/>
              </a:tabLst>
            </a:pPr>
            <a:r>
              <a:rPr lang="en-US" altLang="zh-CN" sz="2004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Условия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участия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Программе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Претендент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обязан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подтвердить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факт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целевого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использования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средств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т.е.</a:t>
            </a:r>
          </a:p>
          <a:p>
            <a:pPr>
              <a:lnSpc>
                <a:spcPts val="1700"/>
              </a:lnSpc>
              <a:tabLst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596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</a:t>
            </a:r>
            <a:r>
              <a:rPr lang="ru-RU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altLang="zh-CN" sz="1596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ставить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соответствующие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документы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приобретение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(строительство)</a:t>
            </a:r>
          </a:p>
          <a:p>
            <a:pPr>
              <a:lnSpc>
                <a:spcPts val="1700"/>
              </a:lnSpc>
              <a:tabLst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жилого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помещения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территории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Краснодарского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края.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Данные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документы</a:t>
            </a:r>
          </a:p>
          <a:p>
            <a:pPr>
              <a:lnSpc>
                <a:spcPts val="1700"/>
              </a:lnSpc>
              <a:tabLst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должны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быть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</a:t>
            </a:r>
            <a:r>
              <a:rPr lang="ru-RU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altLang="zh-CN" sz="1596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ставлены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течение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месяцев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дня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окончания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срока</a:t>
            </a:r>
            <a:endParaRPr lang="en-US" altLang="zh-CN" sz="1596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700"/>
              </a:lnSpc>
              <a:tabLst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действия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Договора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вклада.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r>
              <a:rPr lang="ru-RU" altLang="zh-CN" dirty="0" smtClean="0"/>
              <a:t>  </a:t>
            </a:r>
          </a:p>
          <a:p>
            <a:pPr>
              <a:lnSpc>
                <a:spcPts val="1000"/>
              </a:lnSpc>
            </a:pPr>
            <a:r>
              <a:rPr lang="ru-RU" altLang="zh-CN" sz="1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lnSpc>
                <a:spcPts val="1000"/>
              </a:lnSpc>
            </a:pPr>
            <a:r>
              <a:rPr lang="ru-RU" altLang="zh-CN" sz="1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Льготные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1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категории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17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altLang="zh-CN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граждане</a:t>
            </a:r>
            <a:r>
              <a:rPr lang="ru-RU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zh-C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накапливающие</a:t>
            </a:r>
            <a:endParaRPr lang="en-US" altLang="zh-CN" sz="17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900"/>
              </a:lnSpc>
              <a:tabLst>
                <a:tab pos="88900" algn="l"/>
                <a:tab pos="101600" algn="l"/>
              </a:tabLst>
            </a:pPr>
            <a:r>
              <a:rPr lang="en-US" altLang="zh-CN" sz="1700" dirty="0" smtClean="0"/>
              <a:t>		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денежные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средства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менее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соблюдением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всех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условий</a:t>
            </a:r>
          </a:p>
          <a:p>
            <a:pPr>
              <a:lnSpc>
                <a:spcPts val="1900"/>
              </a:lnSpc>
              <a:tabLst>
                <a:tab pos="88900" algn="l"/>
                <a:tab pos="101600" algn="l"/>
              </a:tabLst>
            </a:pPr>
            <a:r>
              <a:rPr lang="en-US" altLang="zh-CN" sz="1700" dirty="0" smtClean="0"/>
              <a:t>		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Порядка,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имеющие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право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воспользоваться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социальной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выплатой</a:t>
            </a:r>
          </a:p>
          <a:p>
            <a:pPr>
              <a:lnSpc>
                <a:spcPts val="1900"/>
              </a:lnSpc>
              <a:tabLst>
                <a:tab pos="88900" algn="l"/>
                <a:tab pos="101600" algn="l"/>
              </a:tabLst>
            </a:pPr>
            <a:r>
              <a:rPr lang="en-US" altLang="zh-CN" sz="1700" dirty="0" smtClean="0"/>
              <a:t>		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без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приобретения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(строительства)</a:t>
            </a:r>
            <a:r>
              <a:rPr lang="en-US" altLang="zh-CN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жилья: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6046851" y="858900"/>
            <a:ext cx="2876550" cy="714375"/>
          </a:xfrm>
          <a:custGeom>
            <a:avLst/>
            <a:gdLst>
              <a:gd name="connsiteX0" fmla="*/ 2870072 w 2876550"/>
              <a:gd name="connsiteY0" fmla="*/ 0 h 714375"/>
              <a:gd name="connsiteX1" fmla="*/ 2870072 w 2876550"/>
              <a:gd name="connsiteY1" fmla="*/ 0 h 714375"/>
              <a:gd name="connsiteX2" fmla="*/ 2748915 w 2876550"/>
              <a:gd name="connsiteY2" fmla="*/ 20066 h 714375"/>
              <a:gd name="connsiteX3" fmla="*/ 2625597 w 2876550"/>
              <a:gd name="connsiteY3" fmla="*/ 42291 h 714375"/>
              <a:gd name="connsiteX4" fmla="*/ 2500121 w 2876550"/>
              <a:gd name="connsiteY4" fmla="*/ 66929 h 714375"/>
              <a:gd name="connsiteX5" fmla="*/ 2370455 w 2876550"/>
              <a:gd name="connsiteY5" fmla="*/ 91440 h 714375"/>
              <a:gd name="connsiteX6" fmla="*/ 2238629 w 2876550"/>
              <a:gd name="connsiteY6" fmla="*/ 120523 h 714375"/>
              <a:gd name="connsiteX7" fmla="*/ 2102611 w 2876550"/>
              <a:gd name="connsiteY7" fmla="*/ 149479 h 714375"/>
              <a:gd name="connsiteX8" fmla="*/ 1964435 w 2876550"/>
              <a:gd name="connsiteY8" fmla="*/ 183007 h 714375"/>
              <a:gd name="connsiteX9" fmla="*/ 1821942 w 2876550"/>
              <a:gd name="connsiteY9" fmla="*/ 216535 h 714375"/>
              <a:gd name="connsiteX10" fmla="*/ 1564767 w 2876550"/>
              <a:gd name="connsiteY10" fmla="*/ 281177 h 714375"/>
              <a:gd name="connsiteX11" fmla="*/ 1313815 w 2876550"/>
              <a:gd name="connsiteY11" fmla="*/ 339216 h 714375"/>
              <a:gd name="connsiteX12" fmla="*/ 1073530 w 2876550"/>
              <a:gd name="connsiteY12" fmla="*/ 392811 h 714375"/>
              <a:gd name="connsiteX13" fmla="*/ 841882 w 2876550"/>
              <a:gd name="connsiteY13" fmla="*/ 444246 h 714375"/>
              <a:gd name="connsiteX14" fmla="*/ 620776 w 2876550"/>
              <a:gd name="connsiteY14" fmla="*/ 488823 h 714375"/>
              <a:gd name="connsiteX15" fmla="*/ 406019 w 2876550"/>
              <a:gd name="connsiteY15" fmla="*/ 529082 h 714375"/>
              <a:gd name="connsiteX16" fmla="*/ 199770 w 2876550"/>
              <a:gd name="connsiteY16" fmla="*/ 566927 h 714375"/>
              <a:gd name="connsiteX17" fmla="*/ 0 w 2876550"/>
              <a:gd name="connsiteY17" fmla="*/ 600456 h 714375"/>
              <a:gd name="connsiteX18" fmla="*/ 138176 w 2876550"/>
              <a:gd name="connsiteY18" fmla="*/ 620522 h 714375"/>
              <a:gd name="connsiteX19" fmla="*/ 270002 w 2876550"/>
              <a:gd name="connsiteY19" fmla="*/ 638429 h 714375"/>
              <a:gd name="connsiteX20" fmla="*/ 397509 w 2876550"/>
              <a:gd name="connsiteY20" fmla="*/ 654050 h 714375"/>
              <a:gd name="connsiteX21" fmla="*/ 522985 w 2876550"/>
              <a:gd name="connsiteY21" fmla="*/ 667385 h 714375"/>
              <a:gd name="connsiteX22" fmla="*/ 644143 w 2876550"/>
              <a:gd name="connsiteY22" fmla="*/ 680847 h 714375"/>
              <a:gd name="connsiteX23" fmla="*/ 761110 w 2876550"/>
              <a:gd name="connsiteY23" fmla="*/ 689737 h 714375"/>
              <a:gd name="connsiteX24" fmla="*/ 873759 w 2876550"/>
              <a:gd name="connsiteY24" fmla="*/ 698627 h 714375"/>
              <a:gd name="connsiteX25" fmla="*/ 984250 w 2876550"/>
              <a:gd name="connsiteY25" fmla="*/ 705358 h 714375"/>
              <a:gd name="connsiteX26" fmla="*/ 1092707 w 2876550"/>
              <a:gd name="connsiteY26" fmla="*/ 709802 h 714375"/>
              <a:gd name="connsiteX27" fmla="*/ 1196847 w 2876550"/>
              <a:gd name="connsiteY27" fmla="*/ 712088 h 714375"/>
              <a:gd name="connsiteX28" fmla="*/ 1296796 w 2876550"/>
              <a:gd name="connsiteY28" fmla="*/ 714375 h 714375"/>
              <a:gd name="connsiteX29" fmla="*/ 1394586 w 2876550"/>
              <a:gd name="connsiteY29" fmla="*/ 714375 h 714375"/>
              <a:gd name="connsiteX30" fmla="*/ 1490344 w 2876550"/>
              <a:gd name="connsiteY30" fmla="*/ 712088 h 714375"/>
              <a:gd name="connsiteX31" fmla="*/ 1583817 w 2876550"/>
              <a:gd name="connsiteY31" fmla="*/ 709802 h 714375"/>
              <a:gd name="connsiteX32" fmla="*/ 1673097 w 2876550"/>
              <a:gd name="connsiteY32" fmla="*/ 705358 h 714375"/>
              <a:gd name="connsiteX33" fmla="*/ 1760346 w 2876550"/>
              <a:gd name="connsiteY33" fmla="*/ 698627 h 714375"/>
              <a:gd name="connsiteX34" fmla="*/ 1843278 w 2876550"/>
              <a:gd name="connsiteY34" fmla="*/ 692023 h 714375"/>
              <a:gd name="connsiteX35" fmla="*/ 1926081 w 2876550"/>
              <a:gd name="connsiteY35" fmla="*/ 683006 h 714375"/>
              <a:gd name="connsiteX36" fmla="*/ 2004821 w 2876550"/>
              <a:gd name="connsiteY36" fmla="*/ 671957 h 714375"/>
              <a:gd name="connsiteX37" fmla="*/ 2083434 w 2876550"/>
              <a:gd name="connsiteY37" fmla="*/ 660781 h 714375"/>
              <a:gd name="connsiteX38" fmla="*/ 2157856 w 2876550"/>
              <a:gd name="connsiteY38" fmla="*/ 647319 h 714375"/>
              <a:gd name="connsiteX39" fmla="*/ 2232279 w 2876550"/>
              <a:gd name="connsiteY39" fmla="*/ 633984 h 714375"/>
              <a:gd name="connsiteX40" fmla="*/ 2302509 w 2876550"/>
              <a:gd name="connsiteY40" fmla="*/ 618363 h 714375"/>
              <a:gd name="connsiteX41" fmla="*/ 2372614 w 2876550"/>
              <a:gd name="connsiteY41" fmla="*/ 602741 h 714375"/>
              <a:gd name="connsiteX42" fmla="*/ 2440685 w 2876550"/>
              <a:gd name="connsiteY42" fmla="*/ 584835 h 714375"/>
              <a:gd name="connsiteX43" fmla="*/ 2506598 w 2876550"/>
              <a:gd name="connsiteY43" fmla="*/ 566927 h 714375"/>
              <a:gd name="connsiteX44" fmla="*/ 2570353 w 2876550"/>
              <a:gd name="connsiteY44" fmla="*/ 546862 h 714375"/>
              <a:gd name="connsiteX45" fmla="*/ 2634106 w 2876550"/>
              <a:gd name="connsiteY45" fmla="*/ 526796 h 714375"/>
              <a:gd name="connsiteX46" fmla="*/ 2755265 w 2876550"/>
              <a:gd name="connsiteY46" fmla="*/ 482091 h 714375"/>
              <a:gd name="connsiteX47" fmla="*/ 2872231 w 2876550"/>
              <a:gd name="connsiteY47" fmla="*/ 435229 h 714375"/>
              <a:gd name="connsiteX48" fmla="*/ 2876550 w 2876550"/>
              <a:gd name="connsiteY48" fmla="*/ 433070 h 714375"/>
              <a:gd name="connsiteX49" fmla="*/ 2876550 w 2876550"/>
              <a:gd name="connsiteY49" fmla="*/ 0 h 714375"/>
              <a:gd name="connsiteX50" fmla="*/ 2870072 w 2876550"/>
              <a:gd name="connsiteY50" fmla="*/ 0 h 714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2876550" h="714375">
                <a:moveTo>
                  <a:pt x="2870072" y="0"/>
                </a:moveTo>
                <a:lnTo>
                  <a:pt x="2870072" y="0"/>
                </a:lnTo>
                <a:lnTo>
                  <a:pt x="2748915" y="20066"/>
                </a:lnTo>
                <a:lnTo>
                  <a:pt x="2625597" y="42291"/>
                </a:lnTo>
                <a:lnTo>
                  <a:pt x="2500121" y="66929"/>
                </a:lnTo>
                <a:lnTo>
                  <a:pt x="2370455" y="91440"/>
                </a:lnTo>
                <a:lnTo>
                  <a:pt x="2238629" y="120523"/>
                </a:lnTo>
                <a:lnTo>
                  <a:pt x="2102611" y="149479"/>
                </a:lnTo>
                <a:lnTo>
                  <a:pt x="1964435" y="183007"/>
                </a:lnTo>
                <a:lnTo>
                  <a:pt x="1821942" y="216535"/>
                </a:lnTo>
                <a:lnTo>
                  <a:pt x="1564767" y="281177"/>
                </a:lnTo>
                <a:lnTo>
                  <a:pt x="1313815" y="339216"/>
                </a:lnTo>
                <a:lnTo>
                  <a:pt x="1073530" y="392811"/>
                </a:lnTo>
                <a:lnTo>
                  <a:pt x="841882" y="444246"/>
                </a:lnTo>
                <a:lnTo>
                  <a:pt x="620776" y="488823"/>
                </a:lnTo>
                <a:lnTo>
                  <a:pt x="406019" y="529082"/>
                </a:lnTo>
                <a:lnTo>
                  <a:pt x="199770" y="566927"/>
                </a:lnTo>
                <a:lnTo>
                  <a:pt x="0" y="600456"/>
                </a:lnTo>
                <a:lnTo>
                  <a:pt x="138176" y="620522"/>
                </a:lnTo>
                <a:lnTo>
                  <a:pt x="270002" y="638429"/>
                </a:lnTo>
                <a:lnTo>
                  <a:pt x="397509" y="654050"/>
                </a:lnTo>
                <a:lnTo>
                  <a:pt x="522985" y="667385"/>
                </a:lnTo>
                <a:lnTo>
                  <a:pt x="644143" y="680847"/>
                </a:lnTo>
                <a:lnTo>
                  <a:pt x="761110" y="689737"/>
                </a:lnTo>
                <a:lnTo>
                  <a:pt x="873759" y="698627"/>
                </a:lnTo>
                <a:lnTo>
                  <a:pt x="984250" y="705358"/>
                </a:lnTo>
                <a:lnTo>
                  <a:pt x="1092707" y="709802"/>
                </a:lnTo>
                <a:lnTo>
                  <a:pt x="1196847" y="712088"/>
                </a:lnTo>
                <a:lnTo>
                  <a:pt x="1296796" y="714375"/>
                </a:lnTo>
                <a:lnTo>
                  <a:pt x="1394586" y="714375"/>
                </a:lnTo>
                <a:lnTo>
                  <a:pt x="1490344" y="712088"/>
                </a:lnTo>
                <a:lnTo>
                  <a:pt x="1583817" y="709802"/>
                </a:lnTo>
                <a:lnTo>
                  <a:pt x="1673097" y="705358"/>
                </a:lnTo>
                <a:lnTo>
                  <a:pt x="1760346" y="698627"/>
                </a:lnTo>
                <a:lnTo>
                  <a:pt x="1843278" y="692023"/>
                </a:lnTo>
                <a:lnTo>
                  <a:pt x="1926081" y="683006"/>
                </a:lnTo>
                <a:lnTo>
                  <a:pt x="2004821" y="671957"/>
                </a:lnTo>
                <a:lnTo>
                  <a:pt x="2083434" y="660781"/>
                </a:lnTo>
                <a:lnTo>
                  <a:pt x="2157856" y="647319"/>
                </a:lnTo>
                <a:lnTo>
                  <a:pt x="2232279" y="633984"/>
                </a:lnTo>
                <a:lnTo>
                  <a:pt x="2302509" y="618363"/>
                </a:lnTo>
                <a:lnTo>
                  <a:pt x="2372614" y="602741"/>
                </a:lnTo>
                <a:lnTo>
                  <a:pt x="2440685" y="584835"/>
                </a:lnTo>
                <a:lnTo>
                  <a:pt x="2506598" y="566927"/>
                </a:lnTo>
                <a:lnTo>
                  <a:pt x="2570353" y="546862"/>
                </a:lnTo>
                <a:lnTo>
                  <a:pt x="2634106" y="526796"/>
                </a:lnTo>
                <a:lnTo>
                  <a:pt x="2755265" y="482091"/>
                </a:lnTo>
                <a:lnTo>
                  <a:pt x="2872231" y="435229"/>
                </a:lnTo>
                <a:lnTo>
                  <a:pt x="2876550" y="433070"/>
                </a:lnTo>
                <a:lnTo>
                  <a:pt x="2876550" y="0"/>
                </a:lnTo>
                <a:lnTo>
                  <a:pt x="2870072" y="0"/>
                </a:lnTo>
              </a:path>
            </a:pathLst>
          </a:custGeom>
          <a:solidFill>
            <a:srgbClr val="EEF8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619375" y="731901"/>
            <a:ext cx="5543550" cy="849248"/>
          </a:xfrm>
          <a:custGeom>
            <a:avLst/>
            <a:gdLst>
              <a:gd name="connsiteX0" fmla="*/ 5543550 w 5543550"/>
              <a:gd name="connsiteY0" fmla="*/ 795781 h 849248"/>
              <a:gd name="connsiteX1" fmla="*/ 5543550 w 5543550"/>
              <a:gd name="connsiteY1" fmla="*/ 795781 h 849248"/>
              <a:gd name="connsiteX2" fmla="*/ 5422392 w 5543550"/>
              <a:gd name="connsiteY2" fmla="*/ 780160 h 849248"/>
              <a:gd name="connsiteX3" fmla="*/ 5297043 w 5543550"/>
              <a:gd name="connsiteY3" fmla="*/ 764540 h 849248"/>
              <a:gd name="connsiteX4" fmla="*/ 5035550 w 5543550"/>
              <a:gd name="connsiteY4" fmla="*/ 726693 h 849248"/>
              <a:gd name="connsiteX5" fmla="*/ 4759197 w 5543550"/>
              <a:gd name="connsiteY5" fmla="*/ 679831 h 849248"/>
              <a:gd name="connsiteX6" fmla="*/ 4467986 w 5543550"/>
              <a:gd name="connsiteY6" fmla="*/ 628523 h 849248"/>
              <a:gd name="connsiteX7" fmla="*/ 4159757 w 5543550"/>
              <a:gd name="connsiteY7" fmla="*/ 566165 h 849248"/>
              <a:gd name="connsiteX8" fmla="*/ 3834510 w 5543550"/>
              <a:gd name="connsiteY8" fmla="*/ 497077 h 849248"/>
              <a:gd name="connsiteX9" fmla="*/ 3492372 w 5543550"/>
              <a:gd name="connsiteY9" fmla="*/ 416813 h 849248"/>
              <a:gd name="connsiteX10" fmla="*/ 3131058 w 5543550"/>
              <a:gd name="connsiteY10" fmla="*/ 329818 h 849248"/>
              <a:gd name="connsiteX11" fmla="*/ 2988564 w 5543550"/>
              <a:gd name="connsiteY11" fmla="*/ 296418 h 849248"/>
              <a:gd name="connsiteX12" fmla="*/ 2850388 w 5543550"/>
              <a:gd name="connsiteY12" fmla="*/ 263016 h 849248"/>
              <a:gd name="connsiteX13" fmla="*/ 2716529 w 5543550"/>
              <a:gd name="connsiteY13" fmla="*/ 234060 h 849248"/>
              <a:gd name="connsiteX14" fmla="*/ 2582545 w 5543550"/>
              <a:gd name="connsiteY14" fmla="*/ 204977 h 849248"/>
              <a:gd name="connsiteX15" fmla="*/ 2452878 w 5543550"/>
              <a:gd name="connsiteY15" fmla="*/ 180466 h 849248"/>
              <a:gd name="connsiteX16" fmla="*/ 2327528 w 5543550"/>
              <a:gd name="connsiteY16" fmla="*/ 155956 h 849248"/>
              <a:gd name="connsiteX17" fmla="*/ 2204211 w 5543550"/>
              <a:gd name="connsiteY17" fmla="*/ 133731 h 849248"/>
              <a:gd name="connsiteX18" fmla="*/ 2083053 w 5543550"/>
              <a:gd name="connsiteY18" fmla="*/ 113665 h 849248"/>
              <a:gd name="connsiteX19" fmla="*/ 1966214 w 5543550"/>
              <a:gd name="connsiteY19" fmla="*/ 95757 h 849248"/>
              <a:gd name="connsiteX20" fmla="*/ 1849246 w 5543550"/>
              <a:gd name="connsiteY20" fmla="*/ 80136 h 849248"/>
              <a:gd name="connsiteX21" fmla="*/ 1628266 w 5543550"/>
              <a:gd name="connsiteY21" fmla="*/ 51180 h 849248"/>
              <a:gd name="connsiteX22" fmla="*/ 1417828 w 5543550"/>
              <a:gd name="connsiteY22" fmla="*/ 31115 h 849248"/>
              <a:gd name="connsiteX23" fmla="*/ 1220089 w 5543550"/>
              <a:gd name="connsiteY23" fmla="*/ 15493 h 849248"/>
              <a:gd name="connsiteX24" fmla="*/ 1030859 w 5543550"/>
              <a:gd name="connsiteY24" fmla="*/ 4444 h 849248"/>
              <a:gd name="connsiteX25" fmla="*/ 852423 w 5543550"/>
              <a:gd name="connsiteY25" fmla="*/ 0 h 849248"/>
              <a:gd name="connsiteX26" fmla="*/ 684403 w 5543550"/>
              <a:gd name="connsiteY26" fmla="*/ 0 h 849248"/>
              <a:gd name="connsiteX27" fmla="*/ 527176 w 5543550"/>
              <a:gd name="connsiteY27" fmla="*/ 4444 h 849248"/>
              <a:gd name="connsiteX28" fmla="*/ 380492 w 5543550"/>
              <a:gd name="connsiteY28" fmla="*/ 11048 h 849248"/>
              <a:gd name="connsiteX29" fmla="*/ 244475 w 5543550"/>
              <a:gd name="connsiteY29" fmla="*/ 22225 h 849248"/>
              <a:gd name="connsiteX30" fmla="*/ 116967 w 5543550"/>
              <a:gd name="connsiteY30" fmla="*/ 35559 h 849248"/>
              <a:gd name="connsiteX31" fmla="*/ 0 w 5543550"/>
              <a:gd name="connsiteY31" fmla="*/ 53466 h 849248"/>
              <a:gd name="connsiteX32" fmla="*/ 163702 w 5543550"/>
              <a:gd name="connsiteY32" fmla="*/ 73532 h 849248"/>
              <a:gd name="connsiteX33" fmla="*/ 333755 w 5543550"/>
              <a:gd name="connsiteY33" fmla="*/ 95757 h 849248"/>
              <a:gd name="connsiteX34" fmla="*/ 510158 w 5543550"/>
              <a:gd name="connsiteY34" fmla="*/ 124713 h 849248"/>
              <a:gd name="connsiteX35" fmla="*/ 692911 w 5543550"/>
              <a:gd name="connsiteY35" fmla="*/ 155956 h 849248"/>
              <a:gd name="connsiteX36" fmla="*/ 882141 w 5543550"/>
              <a:gd name="connsiteY36" fmla="*/ 193929 h 849248"/>
              <a:gd name="connsiteX37" fmla="*/ 1077721 w 5543550"/>
              <a:gd name="connsiteY37" fmla="*/ 234060 h 849248"/>
              <a:gd name="connsiteX38" fmla="*/ 1281684 w 5543550"/>
              <a:gd name="connsiteY38" fmla="*/ 278637 h 849248"/>
              <a:gd name="connsiteX39" fmla="*/ 1490090 w 5543550"/>
              <a:gd name="connsiteY39" fmla="*/ 329818 h 849248"/>
              <a:gd name="connsiteX40" fmla="*/ 1866265 w 5543550"/>
              <a:gd name="connsiteY40" fmla="*/ 421259 h 849248"/>
              <a:gd name="connsiteX41" fmla="*/ 2223389 w 5543550"/>
              <a:gd name="connsiteY41" fmla="*/ 501523 h 849248"/>
              <a:gd name="connsiteX42" fmla="*/ 2559177 w 5543550"/>
              <a:gd name="connsiteY42" fmla="*/ 575056 h 849248"/>
              <a:gd name="connsiteX43" fmla="*/ 2722879 w 5543550"/>
              <a:gd name="connsiteY43" fmla="*/ 606298 h 849248"/>
              <a:gd name="connsiteX44" fmla="*/ 2878073 w 5543550"/>
              <a:gd name="connsiteY44" fmla="*/ 637540 h 849248"/>
              <a:gd name="connsiteX45" fmla="*/ 3031109 w 5543550"/>
              <a:gd name="connsiteY45" fmla="*/ 666495 h 849248"/>
              <a:gd name="connsiteX46" fmla="*/ 3179826 w 5543550"/>
              <a:gd name="connsiteY46" fmla="*/ 691006 h 849248"/>
              <a:gd name="connsiteX47" fmla="*/ 3324478 w 5543550"/>
              <a:gd name="connsiteY47" fmla="*/ 715518 h 849248"/>
              <a:gd name="connsiteX48" fmla="*/ 3464686 w 5543550"/>
              <a:gd name="connsiteY48" fmla="*/ 737743 h 849248"/>
              <a:gd name="connsiteX49" fmla="*/ 3600703 w 5543550"/>
              <a:gd name="connsiteY49" fmla="*/ 755649 h 849248"/>
              <a:gd name="connsiteX50" fmla="*/ 3732529 w 5543550"/>
              <a:gd name="connsiteY50" fmla="*/ 773429 h 849248"/>
              <a:gd name="connsiteX51" fmla="*/ 3860038 w 5543550"/>
              <a:gd name="connsiteY51" fmla="*/ 789051 h 849248"/>
              <a:gd name="connsiteX52" fmla="*/ 3985514 w 5543550"/>
              <a:gd name="connsiteY52" fmla="*/ 804671 h 849248"/>
              <a:gd name="connsiteX53" fmla="*/ 4106671 w 5543550"/>
              <a:gd name="connsiteY53" fmla="*/ 815848 h 849248"/>
              <a:gd name="connsiteX54" fmla="*/ 4223511 w 5543550"/>
              <a:gd name="connsiteY54" fmla="*/ 824737 h 849248"/>
              <a:gd name="connsiteX55" fmla="*/ 4336160 w 5543550"/>
              <a:gd name="connsiteY55" fmla="*/ 833627 h 849248"/>
              <a:gd name="connsiteX56" fmla="*/ 4446778 w 5543550"/>
              <a:gd name="connsiteY56" fmla="*/ 840359 h 849248"/>
              <a:gd name="connsiteX57" fmla="*/ 4555108 w 5543550"/>
              <a:gd name="connsiteY57" fmla="*/ 844804 h 849248"/>
              <a:gd name="connsiteX58" fmla="*/ 4659248 w 5543550"/>
              <a:gd name="connsiteY58" fmla="*/ 849248 h 849248"/>
              <a:gd name="connsiteX59" fmla="*/ 4759197 w 5543550"/>
              <a:gd name="connsiteY59" fmla="*/ 849248 h 849248"/>
              <a:gd name="connsiteX60" fmla="*/ 4856988 w 5543550"/>
              <a:gd name="connsiteY60" fmla="*/ 849248 h 849248"/>
              <a:gd name="connsiteX61" fmla="*/ 4952618 w 5543550"/>
              <a:gd name="connsiteY61" fmla="*/ 846962 h 849248"/>
              <a:gd name="connsiteX62" fmla="*/ 5044058 w 5543550"/>
              <a:gd name="connsiteY62" fmla="*/ 844804 h 849248"/>
              <a:gd name="connsiteX63" fmla="*/ 5133340 w 5543550"/>
              <a:gd name="connsiteY63" fmla="*/ 840359 h 849248"/>
              <a:gd name="connsiteX64" fmla="*/ 5220461 w 5543550"/>
              <a:gd name="connsiteY64" fmla="*/ 833627 h 849248"/>
              <a:gd name="connsiteX65" fmla="*/ 5305425 w 5543550"/>
              <a:gd name="connsiteY65" fmla="*/ 824737 h 849248"/>
              <a:gd name="connsiteX66" fmla="*/ 5386196 w 5543550"/>
              <a:gd name="connsiteY66" fmla="*/ 815848 h 849248"/>
              <a:gd name="connsiteX67" fmla="*/ 5466968 w 5543550"/>
              <a:gd name="connsiteY67" fmla="*/ 806957 h 849248"/>
              <a:gd name="connsiteX68" fmla="*/ 5543550 w 5543550"/>
              <a:gd name="connsiteY68" fmla="*/ 795781 h 849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5543550" h="849248">
                <a:moveTo>
                  <a:pt x="5543550" y="795781"/>
                </a:moveTo>
                <a:lnTo>
                  <a:pt x="5543550" y="795781"/>
                </a:lnTo>
                <a:lnTo>
                  <a:pt x="5422392" y="780160"/>
                </a:lnTo>
                <a:lnTo>
                  <a:pt x="5297043" y="764540"/>
                </a:lnTo>
                <a:lnTo>
                  <a:pt x="5035550" y="726693"/>
                </a:lnTo>
                <a:lnTo>
                  <a:pt x="4759197" y="679831"/>
                </a:lnTo>
                <a:lnTo>
                  <a:pt x="4467986" y="628523"/>
                </a:lnTo>
                <a:lnTo>
                  <a:pt x="4159757" y="566165"/>
                </a:lnTo>
                <a:lnTo>
                  <a:pt x="3834510" y="497077"/>
                </a:lnTo>
                <a:lnTo>
                  <a:pt x="3492372" y="416813"/>
                </a:lnTo>
                <a:lnTo>
                  <a:pt x="3131058" y="329818"/>
                </a:lnTo>
                <a:lnTo>
                  <a:pt x="2988564" y="296418"/>
                </a:lnTo>
                <a:lnTo>
                  <a:pt x="2850388" y="263016"/>
                </a:lnTo>
                <a:lnTo>
                  <a:pt x="2716529" y="234060"/>
                </a:lnTo>
                <a:lnTo>
                  <a:pt x="2582545" y="204977"/>
                </a:lnTo>
                <a:lnTo>
                  <a:pt x="2452878" y="180466"/>
                </a:lnTo>
                <a:lnTo>
                  <a:pt x="2327528" y="155956"/>
                </a:lnTo>
                <a:lnTo>
                  <a:pt x="2204211" y="133731"/>
                </a:lnTo>
                <a:lnTo>
                  <a:pt x="2083053" y="113665"/>
                </a:lnTo>
                <a:lnTo>
                  <a:pt x="1966214" y="95757"/>
                </a:lnTo>
                <a:lnTo>
                  <a:pt x="1849246" y="80136"/>
                </a:lnTo>
                <a:lnTo>
                  <a:pt x="1628266" y="51180"/>
                </a:lnTo>
                <a:lnTo>
                  <a:pt x="1417828" y="31115"/>
                </a:lnTo>
                <a:lnTo>
                  <a:pt x="1220089" y="15493"/>
                </a:lnTo>
                <a:lnTo>
                  <a:pt x="1030859" y="4444"/>
                </a:lnTo>
                <a:lnTo>
                  <a:pt x="852423" y="0"/>
                </a:lnTo>
                <a:lnTo>
                  <a:pt x="684403" y="0"/>
                </a:lnTo>
                <a:lnTo>
                  <a:pt x="527176" y="4444"/>
                </a:lnTo>
                <a:lnTo>
                  <a:pt x="380492" y="11048"/>
                </a:lnTo>
                <a:lnTo>
                  <a:pt x="244475" y="22225"/>
                </a:lnTo>
                <a:lnTo>
                  <a:pt x="116967" y="35559"/>
                </a:lnTo>
                <a:lnTo>
                  <a:pt x="0" y="53466"/>
                </a:lnTo>
                <a:lnTo>
                  <a:pt x="163702" y="73532"/>
                </a:lnTo>
                <a:lnTo>
                  <a:pt x="333755" y="95757"/>
                </a:lnTo>
                <a:lnTo>
                  <a:pt x="510158" y="124713"/>
                </a:lnTo>
                <a:lnTo>
                  <a:pt x="692911" y="155956"/>
                </a:lnTo>
                <a:lnTo>
                  <a:pt x="882141" y="193929"/>
                </a:lnTo>
                <a:lnTo>
                  <a:pt x="1077721" y="234060"/>
                </a:lnTo>
                <a:lnTo>
                  <a:pt x="1281684" y="278637"/>
                </a:lnTo>
                <a:lnTo>
                  <a:pt x="1490090" y="329818"/>
                </a:lnTo>
                <a:lnTo>
                  <a:pt x="1866265" y="421259"/>
                </a:lnTo>
                <a:lnTo>
                  <a:pt x="2223389" y="501523"/>
                </a:lnTo>
                <a:lnTo>
                  <a:pt x="2559177" y="575056"/>
                </a:lnTo>
                <a:lnTo>
                  <a:pt x="2722879" y="606298"/>
                </a:lnTo>
                <a:lnTo>
                  <a:pt x="2878073" y="637540"/>
                </a:lnTo>
                <a:lnTo>
                  <a:pt x="3031109" y="666495"/>
                </a:lnTo>
                <a:lnTo>
                  <a:pt x="3179826" y="691006"/>
                </a:lnTo>
                <a:lnTo>
                  <a:pt x="3324478" y="715518"/>
                </a:lnTo>
                <a:lnTo>
                  <a:pt x="3464686" y="737743"/>
                </a:lnTo>
                <a:lnTo>
                  <a:pt x="3600703" y="755649"/>
                </a:lnTo>
                <a:lnTo>
                  <a:pt x="3732529" y="773429"/>
                </a:lnTo>
                <a:lnTo>
                  <a:pt x="3860038" y="789051"/>
                </a:lnTo>
                <a:lnTo>
                  <a:pt x="3985514" y="804671"/>
                </a:lnTo>
                <a:lnTo>
                  <a:pt x="4106671" y="815848"/>
                </a:lnTo>
                <a:lnTo>
                  <a:pt x="4223511" y="824737"/>
                </a:lnTo>
                <a:lnTo>
                  <a:pt x="4336160" y="833627"/>
                </a:lnTo>
                <a:lnTo>
                  <a:pt x="4446778" y="840359"/>
                </a:lnTo>
                <a:lnTo>
                  <a:pt x="4555108" y="844804"/>
                </a:lnTo>
                <a:lnTo>
                  <a:pt x="4659248" y="849248"/>
                </a:lnTo>
                <a:lnTo>
                  <a:pt x="4759197" y="849248"/>
                </a:lnTo>
                <a:lnTo>
                  <a:pt x="4856988" y="849248"/>
                </a:lnTo>
                <a:lnTo>
                  <a:pt x="4952618" y="846962"/>
                </a:lnTo>
                <a:lnTo>
                  <a:pt x="5044058" y="844804"/>
                </a:lnTo>
                <a:lnTo>
                  <a:pt x="5133340" y="840359"/>
                </a:lnTo>
                <a:lnTo>
                  <a:pt x="5220461" y="833627"/>
                </a:lnTo>
                <a:lnTo>
                  <a:pt x="5305425" y="824737"/>
                </a:lnTo>
                <a:lnTo>
                  <a:pt x="5386196" y="815848"/>
                </a:lnTo>
                <a:lnTo>
                  <a:pt x="5466968" y="806957"/>
                </a:lnTo>
                <a:lnTo>
                  <a:pt x="5543550" y="795781"/>
                </a:lnTo>
              </a:path>
            </a:pathLst>
          </a:custGeom>
          <a:solidFill>
            <a:srgbClr val="E8F5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822575" y="736600"/>
            <a:ext cx="5480050" cy="787400"/>
          </a:xfrm>
          <a:custGeom>
            <a:avLst/>
            <a:gdLst>
              <a:gd name="connsiteX0" fmla="*/ 6350 w 5480050"/>
              <a:gd name="connsiteY0" fmla="*/ 84455 h 787400"/>
              <a:gd name="connsiteX1" fmla="*/ 6350 w 5480050"/>
              <a:gd name="connsiteY1" fmla="*/ 84455 h 787400"/>
              <a:gd name="connsiteX2" fmla="*/ 25526 w 5480050"/>
              <a:gd name="connsiteY2" fmla="*/ 80010 h 787400"/>
              <a:gd name="connsiteX3" fmla="*/ 82930 w 5480050"/>
              <a:gd name="connsiteY3" fmla="*/ 68833 h 787400"/>
              <a:gd name="connsiteX4" fmla="*/ 180720 w 5480050"/>
              <a:gd name="connsiteY4" fmla="*/ 53212 h 787400"/>
              <a:gd name="connsiteX5" fmla="*/ 244475 w 5480050"/>
              <a:gd name="connsiteY5" fmla="*/ 44323 h 787400"/>
              <a:gd name="connsiteX6" fmla="*/ 318770 w 5480050"/>
              <a:gd name="connsiteY6" fmla="*/ 35433 h 787400"/>
              <a:gd name="connsiteX7" fmla="*/ 401701 w 5480050"/>
              <a:gd name="connsiteY7" fmla="*/ 28701 h 787400"/>
              <a:gd name="connsiteX8" fmla="*/ 497332 w 5480050"/>
              <a:gd name="connsiteY8" fmla="*/ 21970 h 787400"/>
              <a:gd name="connsiteX9" fmla="*/ 601598 w 5480050"/>
              <a:gd name="connsiteY9" fmla="*/ 15240 h 787400"/>
              <a:gd name="connsiteX10" fmla="*/ 718439 w 5480050"/>
              <a:gd name="connsiteY10" fmla="*/ 10794 h 787400"/>
              <a:gd name="connsiteX11" fmla="*/ 845946 w 5480050"/>
              <a:gd name="connsiteY11" fmla="*/ 8636 h 787400"/>
              <a:gd name="connsiteX12" fmla="*/ 984122 w 5480050"/>
              <a:gd name="connsiteY12" fmla="*/ 6350 h 787400"/>
              <a:gd name="connsiteX13" fmla="*/ 1132966 w 5480050"/>
              <a:gd name="connsiteY13" fmla="*/ 8636 h 787400"/>
              <a:gd name="connsiteX14" fmla="*/ 1292352 w 5480050"/>
              <a:gd name="connsiteY14" fmla="*/ 13080 h 787400"/>
              <a:gd name="connsiteX15" fmla="*/ 1464564 w 5480050"/>
              <a:gd name="connsiteY15" fmla="*/ 21970 h 787400"/>
              <a:gd name="connsiteX16" fmla="*/ 1647444 w 5480050"/>
              <a:gd name="connsiteY16" fmla="*/ 33147 h 787400"/>
              <a:gd name="connsiteX17" fmla="*/ 1840865 w 5480050"/>
              <a:gd name="connsiteY17" fmla="*/ 51054 h 787400"/>
              <a:gd name="connsiteX18" fmla="*/ 2046985 w 5480050"/>
              <a:gd name="connsiteY18" fmla="*/ 71119 h 787400"/>
              <a:gd name="connsiteX19" fmla="*/ 2265934 w 5480050"/>
              <a:gd name="connsiteY19" fmla="*/ 95630 h 787400"/>
              <a:gd name="connsiteX20" fmla="*/ 2495550 w 5480050"/>
              <a:gd name="connsiteY20" fmla="*/ 124713 h 787400"/>
              <a:gd name="connsiteX21" fmla="*/ 2737865 w 5480050"/>
              <a:gd name="connsiteY21" fmla="*/ 160400 h 787400"/>
              <a:gd name="connsiteX22" fmla="*/ 2990850 w 5480050"/>
              <a:gd name="connsiteY22" fmla="*/ 200533 h 787400"/>
              <a:gd name="connsiteX23" fmla="*/ 3256534 w 5480050"/>
              <a:gd name="connsiteY23" fmla="*/ 247522 h 787400"/>
              <a:gd name="connsiteX24" fmla="*/ 3535045 w 5480050"/>
              <a:gd name="connsiteY24" fmla="*/ 303275 h 787400"/>
              <a:gd name="connsiteX25" fmla="*/ 3826256 w 5480050"/>
              <a:gd name="connsiteY25" fmla="*/ 363600 h 787400"/>
              <a:gd name="connsiteX26" fmla="*/ 4130293 w 5480050"/>
              <a:gd name="connsiteY26" fmla="*/ 430530 h 787400"/>
              <a:gd name="connsiteX27" fmla="*/ 4447031 w 5480050"/>
              <a:gd name="connsiteY27" fmla="*/ 506475 h 787400"/>
              <a:gd name="connsiteX28" fmla="*/ 4776469 w 5480050"/>
              <a:gd name="connsiteY28" fmla="*/ 589025 h 787400"/>
              <a:gd name="connsiteX29" fmla="*/ 5118734 w 5480050"/>
              <a:gd name="connsiteY29" fmla="*/ 680592 h 787400"/>
              <a:gd name="connsiteX30" fmla="*/ 5473700 w 5480050"/>
              <a:gd name="connsiteY30" fmla="*/ 7810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480050" h="787400">
                <a:moveTo>
                  <a:pt x="6350" y="84455"/>
                </a:moveTo>
                <a:lnTo>
                  <a:pt x="6350" y="84455"/>
                </a:lnTo>
                <a:lnTo>
                  <a:pt x="25526" y="80010"/>
                </a:lnTo>
                <a:lnTo>
                  <a:pt x="82930" y="68833"/>
                </a:lnTo>
                <a:lnTo>
                  <a:pt x="180720" y="53212"/>
                </a:lnTo>
                <a:lnTo>
                  <a:pt x="244475" y="44323"/>
                </a:lnTo>
                <a:lnTo>
                  <a:pt x="318770" y="35433"/>
                </a:lnTo>
                <a:lnTo>
                  <a:pt x="401701" y="28701"/>
                </a:lnTo>
                <a:lnTo>
                  <a:pt x="497332" y="21970"/>
                </a:lnTo>
                <a:lnTo>
                  <a:pt x="601598" y="15240"/>
                </a:lnTo>
                <a:lnTo>
                  <a:pt x="718439" y="10794"/>
                </a:lnTo>
                <a:lnTo>
                  <a:pt x="845946" y="8636"/>
                </a:lnTo>
                <a:lnTo>
                  <a:pt x="984122" y="6350"/>
                </a:lnTo>
                <a:lnTo>
                  <a:pt x="1132966" y="8636"/>
                </a:lnTo>
                <a:lnTo>
                  <a:pt x="1292352" y="13080"/>
                </a:lnTo>
                <a:lnTo>
                  <a:pt x="1464564" y="21970"/>
                </a:lnTo>
                <a:lnTo>
                  <a:pt x="1647444" y="33147"/>
                </a:lnTo>
                <a:lnTo>
                  <a:pt x="1840865" y="51054"/>
                </a:lnTo>
                <a:lnTo>
                  <a:pt x="2046985" y="71119"/>
                </a:lnTo>
                <a:lnTo>
                  <a:pt x="2265934" y="95630"/>
                </a:lnTo>
                <a:lnTo>
                  <a:pt x="2495550" y="124713"/>
                </a:lnTo>
                <a:lnTo>
                  <a:pt x="2737865" y="160400"/>
                </a:lnTo>
                <a:lnTo>
                  <a:pt x="2990850" y="200533"/>
                </a:lnTo>
                <a:lnTo>
                  <a:pt x="3256534" y="247522"/>
                </a:lnTo>
                <a:lnTo>
                  <a:pt x="3535045" y="303275"/>
                </a:lnTo>
                <a:lnTo>
                  <a:pt x="3826256" y="363600"/>
                </a:lnTo>
                <a:lnTo>
                  <a:pt x="4130293" y="430530"/>
                </a:lnTo>
                <a:lnTo>
                  <a:pt x="4447031" y="506475"/>
                </a:lnTo>
                <a:lnTo>
                  <a:pt x="4776469" y="589025"/>
                </a:lnTo>
                <a:lnTo>
                  <a:pt x="5118734" y="680592"/>
                </a:lnTo>
                <a:lnTo>
                  <a:pt x="5473700" y="7810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5602351" y="723900"/>
            <a:ext cx="3321050" cy="663575"/>
          </a:xfrm>
          <a:custGeom>
            <a:avLst/>
            <a:gdLst>
              <a:gd name="connsiteX0" fmla="*/ 6350 w 3321050"/>
              <a:gd name="connsiteY0" fmla="*/ 657225 h 663575"/>
              <a:gd name="connsiteX1" fmla="*/ 6350 w 3321050"/>
              <a:gd name="connsiteY1" fmla="*/ 657225 h 663575"/>
              <a:gd name="connsiteX2" fmla="*/ 101980 w 3321050"/>
              <a:gd name="connsiteY2" fmla="*/ 630427 h 663575"/>
              <a:gd name="connsiteX3" fmla="*/ 363473 w 3321050"/>
              <a:gd name="connsiteY3" fmla="*/ 561339 h 663575"/>
              <a:gd name="connsiteX4" fmla="*/ 544195 w 3321050"/>
              <a:gd name="connsiteY4" fmla="*/ 514603 h 663575"/>
              <a:gd name="connsiteX5" fmla="*/ 752602 w 3321050"/>
              <a:gd name="connsiteY5" fmla="*/ 463296 h 663575"/>
              <a:gd name="connsiteX6" fmla="*/ 984377 w 3321050"/>
              <a:gd name="connsiteY6" fmla="*/ 407542 h 663575"/>
              <a:gd name="connsiteX7" fmla="*/ 1233042 w 3321050"/>
              <a:gd name="connsiteY7" fmla="*/ 347344 h 663575"/>
              <a:gd name="connsiteX8" fmla="*/ 1496694 w 3321050"/>
              <a:gd name="connsiteY8" fmla="*/ 289433 h 663575"/>
              <a:gd name="connsiteX9" fmla="*/ 1766823 w 3321050"/>
              <a:gd name="connsiteY9" fmla="*/ 231521 h 663575"/>
              <a:gd name="connsiteX10" fmla="*/ 2043176 w 3321050"/>
              <a:gd name="connsiteY10" fmla="*/ 177927 h 663575"/>
              <a:gd name="connsiteX11" fmla="*/ 2317495 w 3321050"/>
              <a:gd name="connsiteY11" fmla="*/ 126746 h 663575"/>
              <a:gd name="connsiteX12" fmla="*/ 2453513 w 3321050"/>
              <a:gd name="connsiteY12" fmla="*/ 104394 h 663575"/>
              <a:gd name="connsiteX13" fmla="*/ 2585339 w 3321050"/>
              <a:gd name="connsiteY13" fmla="*/ 82169 h 663575"/>
              <a:gd name="connsiteX14" fmla="*/ 2717165 w 3321050"/>
              <a:gd name="connsiteY14" fmla="*/ 64262 h 663575"/>
              <a:gd name="connsiteX15" fmla="*/ 2844800 w 3321050"/>
              <a:gd name="connsiteY15" fmla="*/ 46481 h 663575"/>
              <a:gd name="connsiteX16" fmla="*/ 2970148 w 3321050"/>
              <a:gd name="connsiteY16" fmla="*/ 33147 h 663575"/>
              <a:gd name="connsiteX17" fmla="*/ 3089275 w 3321050"/>
              <a:gd name="connsiteY17" fmla="*/ 21970 h 663575"/>
              <a:gd name="connsiteX18" fmla="*/ 3204082 w 3321050"/>
              <a:gd name="connsiteY18" fmla="*/ 13080 h 663575"/>
              <a:gd name="connsiteX19" fmla="*/ 3314700 w 3321050"/>
              <a:gd name="connsiteY19" fmla="*/ 6350 h 6635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21050" h="663575">
                <a:moveTo>
                  <a:pt x="6350" y="657225"/>
                </a:moveTo>
                <a:lnTo>
                  <a:pt x="6350" y="657225"/>
                </a:lnTo>
                <a:lnTo>
                  <a:pt x="101980" y="630427"/>
                </a:lnTo>
                <a:lnTo>
                  <a:pt x="363473" y="561339"/>
                </a:lnTo>
                <a:lnTo>
                  <a:pt x="544195" y="514603"/>
                </a:lnTo>
                <a:lnTo>
                  <a:pt x="752602" y="463296"/>
                </a:lnTo>
                <a:lnTo>
                  <a:pt x="984377" y="407542"/>
                </a:lnTo>
                <a:lnTo>
                  <a:pt x="1233042" y="347344"/>
                </a:lnTo>
                <a:lnTo>
                  <a:pt x="1496694" y="289433"/>
                </a:lnTo>
                <a:lnTo>
                  <a:pt x="1766823" y="231521"/>
                </a:lnTo>
                <a:lnTo>
                  <a:pt x="2043176" y="177927"/>
                </a:lnTo>
                <a:lnTo>
                  <a:pt x="2317495" y="126746"/>
                </a:lnTo>
                <a:lnTo>
                  <a:pt x="2453513" y="104394"/>
                </a:lnTo>
                <a:lnTo>
                  <a:pt x="2585339" y="82169"/>
                </a:lnTo>
                <a:lnTo>
                  <a:pt x="2717165" y="64262"/>
                </a:lnTo>
                <a:lnTo>
                  <a:pt x="2844800" y="46481"/>
                </a:lnTo>
                <a:lnTo>
                  <a:pt x="2970148" y="33147"/>
                </a:lnTo>
                <a:lnTo>
                  <a:pt x="3089275" y="21970"/>
                </a:lnTo>
                <a:lnTo>
                  <a:pt x="3204082" y="13080"/>
                </a:lnTo>
                <a:lnTo>
                  <a:pt x="331470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211137" y="714375"/>
            <a:ext cx="8723312" cy="1330325"/>
          </a:xfrm>
          <a:custGeom>
            <a:avLst/>
            <a:gdLst>
              <a:gd name="connsiteX0" fmla="*/ 8718994 w 8723312"/>
              <a:gd name="connsiteY0" fmla="*/ 571372 h 1330325"/>
              <a:gd name="connsiteX1" fmla="*/ 8718994 w 8723312"/>
              <a:gd name="connsiteY1" fmla="*/ 571372 h 1330325"/>
              <a:gd name="connsiteX2" fmla="*/ 8638222 w 8723312"/>
              <a:gd name="connsiteY2" fmla="*/ 604900 h 1330325"/>
              <a:gd name="connsiteX3" fmla="*/ 8557323 w 8723312"/>
              <a:gd name="connsiteY3" fmla="*/ 636142 h 1330325"/>
              <a:gd name="connsiteX4" fmla="*/ 8472106 w 8723312"/>
              <a:gd name="connsiteY4" fmla="*/ 665099 h 1330325"/>
              <a:gd name="connsiteX5" fmla="*/ 8384857 w 8723312"/>
              <a:gd name="connsiteY5" fmla="*/ 691896 h 1330325"/>
              <a:gd name="connsiteX6" fmla="*/ 8295449 w 8723312"/>
              <a:gd name="connsiteY6" fmla="*/ 718692 h 1330325"/>
              <a:gd name="connsiteX7" fmla="*/ 8201850 w 8723312"/>
              <a:gd name="connsiteY7" fmla="*/ 743330 h 1330325"/>
              <a:gd name="connsiteX8" fmla="*/ 8105965 w 8723312"/>
              <a:gd name="connsiteY8" fmla="*/ 763397 h 1330325"/>
              <a:gd name="connsiteX9" fmla="*/ 8005889 w 8723312"/>
              <a:gd name="connsiteY9" fmla="*/ 783463 h 1330325"/>
              <a:gd name="connsiteX10" fmla="*/ 7901622 w 8723312"/>
              <a:gd name="connsiteY10" fmla="*/ 801369 h 1330325"/>
              <a:gd name="connsiteX11" fmla="*/ 7793037 w 8723312"/>
              <a:gd name="connsiteY11" fmla="*/ 814705 h 1330325"/>
              <a:gd name="connsiteX12" fmla="*/ 7680261 w 8723312"/>
              <a:gd name="connsiteY12" fmla="*/ 828166 h 1330325"/>
              <a:gd name="connsiteX13" fmla="*/ 7563167 w 8723312"/>
              <a:gd name="connsiteY13" fmla="*/ 837057 h 1330325"/>
              <a:gd name="connsiteX14" fmla="*/ 7441882 w 8723312"/>
              <a:gd name="connsiteY14" fmla="*/ 845947 h 1330325"/>
              <a:gd name="connsiteX15" fmla="*/ 7314120 w 8723312"/>
              <a:gd name="connsiteY15" fmla="*/ 850391 h 1330325"/>
              <a:gd name="connsiteX16" fmla="*/ 7182167 w 8723312"/>
              <a:gd name="connsiteY16" fmla="*/ 850391 h 1330325"/>
              <a:gd name="connsiteX17" fmla="*/ 7043737 w 8723312"/>
              <a:gd name="connsiteY17" fmla="*/ 848233 h 1330325"/>
              <a:gd name="connsiteX18" fmla="*/ 6899084 w 8723312"/>
              <a:gd name="connsiteY18" fmla="*/ 843788 h 1330325"/>
              <a:gd name="connsiteX19" fmla="*/ 6749986 w 8723312"/>
              <a:gd name="connsiteY19" fmla="*/ 837057 h 1330325"/>
              <a:gd name="connsiteX20" fmla="*/ 6594665 w 8723312"/>
              <a:gd name="connsiteY20" fmla="*/ 825880 h 1330325"/>
              <a:gd name="connsiteX21" fmla="*/ 6430708 w 8723312"/>
              <a:gd name="connsiteY21" fmla="*/ 810260 h 1330325"/>
              <a:gd name="connsiteX22" fmla="*/ 6260401 w 8723312"/>
              <a:gd name="connsiteY22" fmla="*/ 792352 h 1330325"/>
              <a:gd name="connsiteX23" fmla="*/ 6083744 w 8723312"/>
              <a:gd name="connsiteY23" fmla="*/ 770127 h 1330325"/>
              <a:gd name="connsiteX24" fmla="*/ 5900737 w 8723312"/>
              <a:gd name="connsiteY24" fmla="*/ 745489 h 1330325"/>
              <a:gd name="connsiteX25" fmla="*/ 5709094 w 8723312"/>
              <a:gd name="connsiteY25" fmla="*/ 716533 h 1330325"/>
              <a:gd name="connsiteX26" fmla="*/ 5509069 w 8723312"/>
              <a:gd name="connsiteY26" fmla="*/ 683005 h 1330325"/>
              <a:gd name="connsiteX27" fmla="*/ 5302567 w 8723312"/>
              <a:gd name="connsiteY27" fmla="*/ 645033 h 1330325"/>
              <a:gd name="connsiteX28" fmla="*/ 5085397 w 8723312"/>
              <a:gd name="connsiteY28" fmla="*/ 602614 h 1330325"/>
              <a:gd name="connsiteX29" fmla="*/ 4861877 w 8723312"/>
              <a:gd name="connsiteY29" fmla="*/ 558038 h 1330325"/>
              <a:gd name="connsiteX30" fmla="*/ 4627689 w 8723312"/>
              <a:gd name="connsiteY30" fmla="*/ 506730 h 1330325"/>
              <a:gd name="connsiteX31" fmla="*/ 4387151 w 8723312"/>
              <a:gd name="connsiteY31" fmla="*/ 453136 h 1330325"/>
              <a:gd name="connsiteX32" fmla="*/ 4136072 w 8723312"/>
              <a:gd name="connsiteY32" fmla="*/ 395097 h 1330325"/>
              <a:gd name="connsiteX33" fmla="*/ 3874198 w 8723312"/>
              <a:gd name="connsiteY33" fmla="*/ 330327 h 1330325"/>
              <a:gd name="connsiteX34" fmla="*/ 3614483 w 8723312"/>
              <a:gd name="connsiteY34" fmla="*/ 267842 h 1330325"/>
              <a:gd name="connsiteX35" fmla="*/ 3363277 w 8723312"/>
              <a:gd name="connsiteY35" fmla="*/ 214249 h 1330325"/>
              <a:gd name="connsiteX36" fmla="*/ 3122739 w 8723312"/>
              <a:gd name="connsiteY36" fmla="*/ 165227 h 1330325"/>
              <a:gd name="connsiteX37" fmla="*/ 2892869 w 8723312"/>
              <a:gd name="connsiteY37" fmla="*/ 124967 h 1330325"/>
              <a:gd name="connsiteX38" fmla="*/ 2673667 w 8723312"/>
              <a:gd name="connsiteY38" fmla="*/ 91566 h 1330325"/>
              <a:gd name="connsiteX39" fmla="*/ 2462847 w 8723312"/>
              <a:gd name="connsiteY39" fmla="*/ 62483 h 1330325"/>
              <a:gd name="connsiteX40" fmla="*/ 2262822 w 8723312"/>
              <a:gd name="connsiteY40" fmla="*/ 40131 h 1330325"/>
              <a:gd name="connsiteX41" fmla="*/ 2073338 w 8723312"/>
              <a:gd name="connsiteY41" fmla="*/ 22351 h 1330325"/>
              <a:gd name="connsiteX42" fmla="*/ 1890204 w 8723312"/>
              <a:gd name="connsiteY42" fmla="*/ 11176 h 1330325"/>
              <a:gd name="connsiteX43" fmla="*/ 1720024 w 8723312"/>
              <a:gd name="connsiteY43" fmla="*/ 2286 h 1330325"/>
              <a:gd name="connsiteX44" fmla="*/ 1556067 w 8723312"/>
              <a:gd name="connsiteY44" fmla="*/ 0 h 1330325"/>
              <a:gd name="connsiteX45" fmla="*/ 1402778 w 8723312"/>
              <a:gd name="connsiteY45" fmla="*/ 0 h 1330325"/>
              <a:gd name="connsiteX46" fmla="*/ 1257998 w 8723312"/>
              <a:gd name="connsiteY46" fmla="*/ 4444 h 1330325"/>
              <a:gd name="connsiteX47" fmla="*/ 1121854 w 8723312"/>
              <a:gd name="connsiteY47" fmla="*/ 11176 h 1330325"/>
              <a:gd name="connsiteX48" fmla="*/ 994092 w 8723312"/>
              <a:gd name="connsiteY48" fmla="*/ 22351 h 1330325"/>
              <a:gd name="connsiteX49" fmla="*/ 874890 w 8723312"/>
              <a:gd name="connsiteY49" fmla="*/ 33527 h 1330325"/>
              <a:gd name="connsiteX50" fmla="*/ 762063 w 8723312"/>
              <a:gd name="connsiteY50" fmla="*/ 49148 h 1330325"/>
              <a:gd name="connsiteX51" fmla="*/ 659891 w 8723312"/>
              <a:gd name="connsiteY51" fmla="*/ 64769 h 1330325"/>
              <a:gd name="connsiteX52" fmla="*/ 564095 w 8723312"/>
              <a:gd name="connsiteY52" fmla="*/ 82550 h 1330325"/>
              <a:gd name="connsiteX53" fmla="*/ 478955 w 8723312"/>
              <a:gd name="connsiteY53" fmla="*/ 102616 h 1330325"/>
              <a:gd name="connsiteX54" fmla="*/ 398068 w 8723312"/>
              <a:gd name="connsiteY54" fmla="*/ 120522 h 1330325"/>
              <a:gd name="connsiteX55" fmla="*/ 327812 w 8723312"/>
              <a:gd name="connsiteY55" fmla="*/ 140588 h 1330325"/>
              <a:gd name="connsiteX56" fmla="*/ 263956 w 8723312"/>
              <a:gd name="connsiteY56" fmla="*/ 160655 h 1330325"/>
              <a:gd name="connsiteX57" fmla="*/ 206476 w 8723312"/>
              <a:gd name="connsiteY57" fmla="*/ 178561 h 1330325"/>
              <a:gd name="connsiteX58" fmla="*/ 157518 w 8723312"/>
              <a:gd name="connsiteY58" fmla="*/ 196469 h 1330325"/>
              <a:gd name="connsiteX59" fmla="*/ 114947 w 8723312"/>
              <a:gd name="connsiteY59" fmla="*/ 214249 h 1330325"/>
              <a:gd name="connsiteX60" fmla="*/ 51092 w 8723312"/>
              <a:gd name="connsiteY60" fmla="*/ 241046 h 1330325"/>
              <a:gd name="connsiteX61" fmla="*/ 12776 w 8723312"/>
              <a:gd name="connsiteY61" fmla="*/ 261111 h 1330325"/>
              <a:gd name="connsiteX62" fmla="*/ 0 w 8723312"/>
              <a:gd name="connsiteY62" fmla="*/ 267842 h 1330325"/>
              <a:gd name="connsiteX63" fmla="*/ 0 w 8723312"/>
              <a:gd name="connsiteY63" fmla="*/ 1330325 h 1330325"/>
              <a:gd name="connsiteX64" fmla="*/ 8718994 w 8723312"/>
              <a:gd name="connsiteY64" fmla="*/ 1330325 h 1330325"/>
              <a:gd name="connsiteX65" fmla="*/ 8723312 w 8723312"/>
              <a:gd name="connsiteY65" fmla="*/ 1323594 h 1330325"/>
              <a:gd name="connsiteX66" fmla="*/ 8723312 w 8723312"/>
              <a:gd name="connsiteY66" fmla="*/ 569213 h 1330325"/>
              <a:gd name="connsiteX67" fmla="*/ 8718994 w 8723312"/>
              <a:gd name="connsiteY67" fmla="*/ 571372 h 13303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</a:cxnLst>
            <a:rect l="l" t="t" r="r" b="b"/>
            <a:pathLst>
              <a:path w="8723312" h="1330325">
                <a:moveTo>
                  <a:pt x="8718994" y="571372"/>
                </a:moveTo>
                <a:lnTo>
                  <a:pt x="8718994" y="571372"/>
                </a:lnTo>
                <a:lnTo>
                  <a:pt x="8638222" y="604900"/>
                </a:lnTo>
                <a:lnTo>
                  <a:pt x="8557323" y="636142"/>
                </a:lnTo>
                <a:lnTo>
                  <a:pt x="8472106" y="665099"/>
                </a:lnTo>
                <a:lnTo>
                  <a:pt x="8384857" y="691896"/>
                </a:lnTo>
                <a:lnTo>
                  <a:pt x="8295449" y="718692"/>
                </a:lnTo>
                <a:lnTo>
                  <a:pt x="8201850" y="743330"/>
                </a:lnTo>
                <a:lnTo>
                  <a:pt x="8105965" y="763397"/>
                </a:lnTo>
                <a:lnTo>
                  <a:pt x="8005889" y="783463"/>
                </a:lnTo>
                <a:lnTo>
                  <a:pt x="7901622" y="801369"/>
                </a:lnTo>
                <a:lnTo>
                  <a:pt x="7793037" y="814705"/>
                </a:lnTo>
                <a:lnTo>
                  <a:pt x="7680261" y="828166"/>
                </a:lnTo>
                <a:lnTo>
                  <a:pt x="7563167" y="837057"/>
                </a:lnTo>
                <a:lnTo>
                  <a:pt x="7441882" y="845947"/>
                </a:lnTo>
                <a:lnTo>
                  <a:pt x="7314120" y="850391"/>
                </a:lnTo>
                <a:lnTo>
                  <a:pt x="7182167" y="850391"/>
                </a:lnTo>
                <a:lnTo>
                  <a:pt x="7043737" y="848233"/>
                </a:lnTo>
                <a:lnTo>
                  <a:pt x="6899084" y="843788"/>
                </a:lnTo>
                <a:lnTo>
                  <a:pt x="6749986" y="837057"/>
                </a:lnTo>
                <a:lnTo>
                  <a:pt x="6594665" y="825880"/>
                </a:lnTo>
                <a:lnTo>
                  <a:pt x="6430708" y="810260"/>
                </a:lnTo>
                <a:lnTo>
                  <a:pt x="6260401" y="792352"/>
                </a:lnTo>
                <a:lnTo>
                  <a:pt x="6083744" y="770127"/>
                </a:lnTo>
                <a:lnTo>
                  <a:pt x="5900737" y="745489"/>
                </a:lnTo>
                <a:lnTo>
                  <a:pt x="5709094" y="716533"/>
                </a:lnTo>
                <a:lnTo>
                  <a:pt x="5509069" y="683005"/>
                </a:lnTo>
                <a:lnTo>
                  <a:pt x="5302567" y="645033"/>
                </a:lnTo>
                <a:lnTo>
                  <a:pt x="5085397" y="602614"/>
                </a:lnTo>
                <a:lnTo>
                  <a:pt x="4861877" y="558038"/>
                </a:lnTo>
                <a:lnTo>
                  <a:pt x="4627689" y="506730"/>
                </a:lnTo>
                <a:lnTo>
                  <a:pt x="4387151" y="453136"/>
                </a:lnTo>
                <a:lnTo>
                  <a:pt x="4136072" y="395097"/>
                </a:lnTo>
                <a:lnTo>
                  <a:pt x="3874198" y="330327"/>
                </a:lnTo>
                <a:lnTo>
                  <a:pt x="3614483" y="267842"/>
                </a:lnTo>
                <a:lnTo>
                  <a:pt x="3363277" y="214249"/>
                </a:lnTo>
                <a:lnTo>
                  <a:pt x="3122739" y="165227"/>
                </a:lnTo>
                <a:lnTo>
                  <a:pt x="2892869" y="124967"/>
                </a:lnTo>
                <a:lnTo>
                  <a:pt x="2673667" y="91566"/>
                </a:lnTo>
                <a:lnTo>
                  <a:pt x="2462847" y="62483"/>
                </a:lnTo>
                <a:lnTo>
                  <a:pt x="2262822" y="40131"/>
                </a:lnTo>
                <a:lnTo>
                  <a:pt x="2073338" y="22351"/>
                </a:lnTo>
                <a:lnTo>
                  <a:pt x="1890204" y="11176"/>
                </a:lnTo>
                <a:lnTo>
                  <a:pt x="1720024" y="2286"/>
                </a:lnTo>
                <a:lnTo>
                  <a:pt x="1556067" y="0"/>
                </a:lnTo>
                <a:lnTo>
                  <a:pt x="1402778" y="0"/>
                </a:lnTo>
                <a:lnTo>
                  <a:pt x="1257998" y="4444"/>
                </a:lnTo>
                <a:lnTo>
                  <a:pt x="1121854" y="11176"/>
                </a:lnTo>
                <a:lnTo>
                  <a:pt x="994092" y="22351"/>
                </a:lnTo>
                <a:lnTo>
                  <a:pt x="874890" y="33527"/>
                </a:lnTo>
                <a:lnTo>
                  <a:pt x="762063" y="49148"/>
                </a:lnTo>
                <a:lnTo>
                  <a:pt x="659891" y="64769"/>
                </a:lnTo>
                <a:lnTo>
                  <a:pt x="564095" y="82550"/>
                </a:lnTo>
                <a:lnTo>
                  <a:pt x="478955" y="102616"/>
                </a:lnTo>
                <a:lnTo>
                  <a:pt x="398068" y="120522"/>
                </a:lnTo>
                <a:lnTo>
                  <a:pt x="327812" y="140588"/>
                </a:lnTo>
                <a:lnTo>
                  <a:pt x="263956" y="160655"/>
                </a:lnTo>
                <a:lnTo>
                  <a:pt x="206476" y="178561"/>
                </a:lnTo>
                <a:lnTo>
                  <a:pt x="157518" y="196469"/>
                </a:lnTo>
                <a:lnTo>
                  <a:pt x="114947" y="214249"/>
                </a:lnTo>
                <a:lnTo>
                  <a:pt x="51092" y="241046"/>
                </a:lnTo>
                <a:lnTo>
                  <a:pt x="12776" y="261111"/>
                </a:lnTo>
                <a:lnTo>
                  <a:pt x="0" y="267842"/>
                </a:lnTo>
                <a:lnTo>
                  <a:pt x="0" y="1330325"/>
                </a:lnTo>
                <a:lnTo>
                  <a:pt x="8718994" y="1330325"/>
                </a:lnTo>
                <a:lnTo>
                  <a:pt x="8723312" y="1323594"/>
                </a:lnTo>
                <a:lnTo>
                  <a:pt x="8723312" y="569213"/>
                </a:lnTo>
                <a:lnTo>
                  <a:pt x="8718994" y="57137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593848" y="1714373"/>
            <a:ext cx="522350" cy="1000886"/>
          </a:xfrm>
          <a:custGeom>
            <a:avLst/>
            <a:gdLst>
              <a:gd name="connsiteX0" fmla="*/ 522350 w 522350"/>
              <a:gd name="connsiteY0" fmla="*/ 416941 h 1000886"/>
              <a:gd name="connsiteX1" fmla="*/ 344804 w 522350"/>
              <a:gd name="connsiteY1" fmla="*/ 416941 h 1000886"/>
              <a:gd name="connsiteX2" fmla="*/ 344804 w 522350"/>
              <a:gd name="connsiteY2" fmla="*/ 0 h 1000886"/>
              <a:gd name="connsiteX3" fmla="*/ 177672 w 522350"/>
              <a:gd name="connsiteY3" fmla="*/ 0 h 1000886"/>
              <a:gd name="connsiteX4" fmla="*/ 177672 w 522350"/>
              <a:gd name="connsiteY4" fmla="*/ 416941 h 1000886"/>
              <a:gd name="connsiteX5" fmla="*/ 0 w 522350"/>
              <a:gd name="connsiteY5" fmla="*/ 416941 h 1000886"/>
              <a:gd name="connsiteX6" fmla="*/ 0 w 522350"/>
              <a:gd name="connsiteY6" fmla="*/ 584072 h 1000886"/>
              <a:gd name="connsiteX7" fmla="*/ 177672 w 522350"/>
              <a:gd name="connsiteY7" fmla="*/ 584072 h 1000886"/>
              <a:gd name="connsiteX8" fmla="*/ 177672 w 522350"/>
              <a:gd name="connsiteY8" fmla="*/ 1000886 h 1000886"/>
              <a:gd name="connsiteX9" fmla="*/ 344804 w 522350"/>
              <a:gd name="connsiteY9" fmla="*/ 1000886 h 1000886"/>
              <a:gd name="connsiteX10" fmla="*/ 344804 w 522350"/>
              <a:gd name="connsiteY10" fmla="*/ 584072 h 1000886"/>
              <a:gd name="connsiteX11" fmla="*/ 522350 w 522350"/>
              <a:gd name="connsiteY11" fmla="*/ 584072 h 1000886"/>
              <a:gd name="connsiteX12" fmla="*/ 522350 w 522350"/>
              <a:gd name="connsiteY12" fmla="*/ 416941 h 10008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522350" h="1000886">
                <a:moveTo>
                  <a:pt x="522350" y="416941"/>
                </a:moveTo>
                <a:lnTo>
                  <a:pt x="344804" y="416941"/>
                </a:lnTo>
                <a:lnTo>
                  <a:pt x="344804" y="0"/>
                </a:lnTo>
                <a:lnTo>
                  <a:pt x="177672" y="0"/>
                </a:lnTo>
                <a:lnTo>
                  <a:pt x="177672" y="416941"/>
                </a:lnTo>
                <a:lnTo>
                  <a:pt x="0" y="416941"/>
                </a:lnTo>
                <a:lnTo>
                  <a:pt x="0" y="584072"/>
                </a:lnTo>
                <a:lnTo>
                  <a:pt x="177672" y="584072"/>
                </a:lnTo>
                <a:lnTo>
                  <a:pt x="177672" y="1000886"/>
                </a:lnTo>
                <a:lnTo>
                  <a:pt x="344804" y="1000886"/>
                </a:lnTo>
                <a:lnTo>
                  <a:pt x="344804" y="584072"/>
                </a:lnTo>
                <a:lnTo>
                  <a:pt x="522350" y="584072"/>
                </a:lnTo>
                <a:lnTo>
                  <a:pt x="522350" y="416941"/>
                </a:lnTo>
              </a:path>
            </a:pathLst>
          </a:custGeom>
          <a:solidFill>
            <a:srgbClr val="ADD7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5273040" y="1942210"/>
            <a:ext cx="579120" cy="218059"/>
          </a:xfrm>
          <a:custGeom>
            <a:avLst/>
            <a:gdLst>
              <a:gd name="connsiteX0" fmla="*/ 0 w 579120"/>
              <a:gd name="connsiteY0" fmla="*/ 0 h 218059"/>
              <a:gd name="connsiteX1" fmla="*/ 579119 w 579120"/>
              <a:gd name="connsiteY1" fmla="*/ 0 h 218059"/>
              <a:gd name="connsiteX2" fmla="*/ 579119 w 579120"/>
              <a:gd name="connsiteY2" fmla="*/ 218059 h 218059"/>
              <a:gd name="connsiteX3" fmla="*/ 0 w 579120"/>
              <a:gd name="connsiteY3" fmla="*/ 218059 h 218059"/>
              <a:gd name="connsiteX4" fmla="*/ 0 w 579120"/>
              <a:gd name="connsiteY4" fmla="*/ 0 h 21805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79120" h="218059">
                <a:moveTo>
                  <a:pt x="0" y="0"/>
                </a:moveTo>
                <a:lnTo>
                  <a:pt x="579119" y="0"/>
                </a:lnTo>
                <a:lnTo>
                  <a:pt x="579119" y="218059"/>
                </a:lnTo>
                <a:lnTo>
                  <a:pt x="0" y="218059"/>
                </a:lnTo>
                <a:lnTo>
                  <a:pt x="0" y="0"/>
                </a:lnTo>
              </a:path>
            </a:pathLst>
          </a:custGeom>
          <a:solidFill>
            <a:srgbClr val="ADD7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5273040" y="2269363"/>
            <a:ext cx="579120" cy="218058"/>
          </a:xfrm>
          <a:custGeom>
            <a:avLst/>
            <a:gdLst>
              <a:gd name="connsiteX0" fmla="*/ 0 w 579120"/>
              <a:gd name="connsiteY0" fmla="*/ 0 h 218058"/>
              <a:gd name="connsiteX1" fmla="*/ 579119 w 579120"/>
              <a:gd name="connsiteY1" fmla="*/ 0 h 218058"/>
              <a:gd name="connsiteX2" fmla="*/ 579119 w 579120"/>
              <a:gd name="connsiteY2" fmla="*/ 218058 h 218058"/>
              <a:gd name="connsiteX3" fmla="*/ 0 w 579120"/>
              <a:gd name="connsiteY3" fmla="*/ 218058 h 218058"/>
              <a:gd name="connsiteX4" fmla="*/ 0 w 579120"/>
              <a:gd name="connsiteY4" fmla="*/ 0 h 2180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79120" h="218058">
                <a:moveTo>
                  <a:pt x="0" y="0"/>
                </a:moveTo>
                <a:lnTo>
                  <a:pt x="579119" y="0"/>
                </a:lnTo>
                <a:lnTo>
                  <a:pt x="579119" y="218058"/>
                </a:lnTo>
                <a:lnTo>
                  <a:pt x="0" y="218058"/>
                </a:lnTo>
                <a:lnTo>
                  <a:pt x="0" y="0"/>
                </a:lnTo>
              </a:path>
            </a:pathLst>
          </a:custGeom>
          <a:solidFill>
            <a:srgbClr val="ADD7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4421251" y="4016375"/>
            <a:ext cx="4649723" cy="2676525"/>
          </a:xfrm>
          <a:custGeom>
            <a:avLst/>
            <a:gdLst>
              <a:gd name="connsiteX0" fmla="*/ 6350 w 4649723"/>
              <a:gd name="connsiteY0" fmla="*/ 450341 h 2676525"/>
              <a:gd name="connsiteX1" fmla="*/ 450214 w 4649723"/>
              <a:gd name="connsiteY1" fmla="*/ 6350 h 2676525"/>
              <a:gd name="connsiteX2" fmla="*/ 450214 w 4649723"/>
              <a:gd name="connsiteY2" fmla="*/ 6350 h 2676525"/>
              <a:gd name="connsiteX3" fmla="*/ 450214 w 4649723"/>
              <a:gd name="connsiteY3" fmla="*/ 6350 h 2676525"/>
              <a:gd name="connsiteX4" fmla="*/ 4199381 w 4649723"/>
              <a:gd name="connsiteY4" fmla="*/ 6350 h 2676525"/>
              <a:gd name="connsiteX5" fmla="*/ 4199381 w 4649723"/>
              <a:gd name="connsiteY5" fmla="*/ 6350 h 2676525"/>
              <a:gd name="connsiteX6" fmla="*/ 4643373 w 4649723"/>
              <a:gd name="connsiteY6" fmla="*/ 450341 h 2676525"/>
              <a:gd name="connsiteX7" fmla="*/ 4643373 w 4649723"/>
              <a:gd name="connsiteY7" fmla="*/ 450341 h 2676525"/>
              <a:gd name="connsiteX8" fmla="*/ 4643373 w 4649723"/>
              <a:gd name="connsiteY8" fmla="*/ 450341 h 2676525"/>
              <a:gd name="connsiteX9" fmla="*/ 4643373 w 4649723"/>
              <a:gd name="connsiteY9" fmla="*/ 2226195 h 2676525"/>
              <a:gd name="connsiteX10" fmla="*/ 4643373 w 4649723"/>
              <a:gd name="connsiteY10" fmla="*/ 2226195 h 2676525"/>
              <a:gd name="connsiteX11" fmla="*/ 4199381 w 4649723"/>
              <a:gd name="connsiteY11" fmla="*/ 2670175 h 2676525"/>
              <a:gd name="connsiteX12" fmla="*/ 4199381 w 4649723"/>
              <a:gd name="connsiteY12" fmla="*/ 2670175 h 2676525"/>
              <a:gd name="connsiteX13" fmla="*/ 4199381 w 4649723"/>
              <a:gd name="connsiteY13" fmla="*/ 2670175 h 2676525"/>
              <a:gd name="connsiteX14" fmla="*/ 450214 w 4649723"/>
              <a:gd name="connsiteY14" fmla="*/ 2670175 h 2676525"/>
              <a:gd name="connsiteX15" fmla="*/ 450214 w 4649723"/>
              <a:gd name="connsiteY15" fmla="*/ 2670175 h 2676525"/>
              <a:gd name="connsiteX16" fmla="*/ 6350 w 4649723"/>
              <a:gd name="connsiteY16" fmla="*/ 2226195 h 2676525"/>
              <a:gd name="connsiteX17" fmla="*/ 6350 w 4649723"/>
              <a:gd name="connsiteY17" fmla="*/ 2226195 h 2676525"/>
              <a:gd name="connsiteX18" fmla="*/ 6350 w 4649723"/>
              <a:gd name="connsiteY18" fmla="*/ 450341 h 26765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649723" h="2676525">
                <a:moveTo>
                  <a:pt x="6350" y="450341"/>
                </a:moveTo>
                <a:cubicBezTo>
                  <a:pt x="6350" y="205104"/>
                  <a:pt x="205104" y="6350"/>
                  <a:pt x="450214" y="6350"/>
                </a:cubicBezTo>
                <a:cubicBezTo>
                  <a:pt x="450214" y="6350"/>
                  <a:pt x="450214" y="6350"/>
                  <a:pt x="450214" y="6350"/>
                </a:cubicBezTo>
                <a:lnTo>
                  <a:pt x="450214" y="6350"/>
                </a:lnTo>
                <a:lnTo>
                  <a:pt x="4199381" y="6350"/>
                </a:lnTo>
                <a:lnTo>
                  <a:pt x="4199381" y="6350"/>
                </a:lnTo>
                <a:cubicBezTo>
                  <a:pt x="4444618" y="6350"/>
                  <a:pt x="4643373" y="205104"/>
                  <a:pt x="4643373" y="450341"/>
                </a:cubicBezTo>
                <a:cubicBezTo>
                  <a:pt x="4643373" y="450341"/>
                  <a:pt x="4643373" y="450341"/>
                  <a:pt x="4643373" y="450341"/>
                </a:cubicBezTo>
                <a:lnTo>
                  <a:pt x="4643373" y="450341"/>
                </a:lnTo>
                <a:lnTo>
                  <a:pt x="4643373" y="2226195"/>
                </a:lnTo>
                <a:lnTo>
                  <a:pt x="4643373" y="2226195"/>
                </a:lnTo>
                <a:cubicBezTo>
                  <a:pt x="4643373" y="2471394"/>
                  <a:pt x="4444618" y="2670175"/>
                  <a:pt x="4199381" y="2670175"/>
                </a:cubicBezTo>
                <a:cubicBezTo>
                  <a:pt x="4199381" y="2670175"/>
                  <a:pt x="4199381" y="2670175"/>
                  <a:pt x="4199381" y="2670175"/>
                </a:cubicBezTo>
                <a:lnTo>
                  <a:pt x="4199381" y="2670175"/>
                </a:lnTo>
                <a:lnTo>
                  <a:pt x="450214" y="2670175"/>
                </a:lnTo>
                <a:lnTo>
                  <a:pt x="450214" y="2670175"/>
                </a:lnTo>
                <a:cubicBezTo>
                  <a:pt x="205104" y="2670175"/>
                  <a:pt x="6350" y="2471394"/>
                  <a:pt x="6350" y="2226195"/>
                </a:cubicBezTo>
                <a:cubicBezTo>
                  <a:pt x="6350" y="2226195"/>
                  <a:pt x="6350" y="2226195"/>
                  <a:pt x="6350" y="2226195"/>
                </a:cubicBezTo>
                <a:lnTo>
                  <a:pt x="6350" y="45034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1B6F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5900"/>
            <a:ext cx="9080500" cy="65913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619500" y="2260600"/>
            <a:ext cx="1168400" cy="762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0"/>
              </a:lnSpc>
              <a:tabLst/>
            </a:pPr>
            <a:r>
              <a:rPr lang="en-US" altLang="zh-CN" sz="6000" dirty="0" smtClean="0">
                <a:solidFill>
                  <a:srgbClr val="FFFFFF"/>
                </a:solidFill>
                <a:latin typeface="Candara" pitchFamily="18" charset="0"/>
                <a:cs typeface="Candara" pitchFamily="18" charset="0"/>
              </a:rPr>
              <a:t>30%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756400" y="2400300"/>
            <a:ext cx="1104900" cy="762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0"/>
              </a:lnSpc>
              <a:tabLst/>
            </a:pPr>
            <a:r>
              <a:rPr lang="en-US" altLang="zh-CN" sz="6000" dirty="0" smtClean="0">
                <a:solidFill>
                  <a:srgbClr val="FFFFFF"/>
                </a:solidFill>
                <a:latin typeface="Candara" pitchFamily="18" charset="0"/>
                <a:cs typeface="Candara" pitchFamily="18" charset="0"/>
              </a:rPr>
              <a:t>32%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90500" y="508000"/>
            <a:ext cx="3136900" cy="2349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>
                <a:tab pos="762000" algn="l"/>
              </a:tabLst>
            </a:pP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Преимущества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6300"/>
              </a:lnSpc>
              <a:tabLst>
                <a:tab pos="762000" algn="l"/>
              </a:tabLst>
            </a:pPr>
            <a:r>
              <a:rPr lang="en-US" altLang="zh-CN" dirty="0" smtClean="0"/>
              <a:t>	</a:t>
            </a:r>
            <a:r>
              <a:rPr lang="en-US" altLang="zh-CN" sz="6000" dirty="0" smtClean="0">
                <a:solidFill>
                  <a:srgbClr val="FFFFFF"/>
                </a:solidFill>
                <a:latin typeface="Candara" pitchFamily="18" charset="0"/>
                <a:cs typeface="Candara" pitchFamily="18" charset="0"/>
              </a:rPr>
              <a:t>2%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4546600" y="4419600"/>
            <a:ext cx="4152900" cy="198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1930400" algn="l"/>
              </a:tabLst>
            </a:pPr>
            <a:r>
              <a:rPr lang="en-US" altLang="zh-CN" sz="2400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Социальная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выплата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>
              <a:lnSpc>
                <a:spcPts val="2500"/>
              </a:lnSpc>
              <a:tabLst>
                <a:tab pos="1930400" algn="l"/>
              </a:tabLst>
            </a:pPr>
            <a:r>
              <a:rPr lang="en-US" altLang="zh-CN" sz="2402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24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2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ежемесячные</a:t>
            </a:r>
            <a:r>
              <a:rPr lang="en-US" altLang="zh-CN" sz="24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2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взносы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100"/>
              </a:lnSpc>
              <a:tabLst>
                <a:tab pos="1930400" algn="l"/>
              </a:tabLst>
            </a:pPr>
            <a:r>
              <a:rPr lang="en-US" altLang="zh-CN" sz="2400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открытии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вклада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сроком</a:t>
            </a:r>
          </a:p>
          <a:p>
            <a:pPr>
              <a:lnSpc>
                <a:spcPts val="2500"/>
              </a:lnSpc>
              <a:tabLst>
                <a:tab pos="1930400" algn="l"/>
              </a:tabLst>
            </a:pPr>
            <a:r>
              <a:rPr lang="en-US" altLang="zh-CN" sz="2400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5-6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ставка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вкладу</a:t>
            </a:r>
          </a:p>
          <a:p>
            <a:pPr>
              <a:lnSpc>
                <a:spcPts val="2500"/>
              </a:lnSpc>
              <a:tabLst>
                <a:tab pos="1930400" algn="l"/>
              </a:tabLst>
            </a:pPr>
            <a:r>
              <a:rPr lang="en-US" altLang="zh-CN" dirty="0" smtClean="0"/>
              <a:t>	</a:t>
            </a:r>
            <a:r>
              <a:rPr lang="en-US" altLang="zh-CN" sz="2402" b="1" dirty="0" smtClean="0">
                <a:solidFill>
                  <a:srgbClr val="052E65"/>
                </a:solidFill>
                <a:latin typeface="Times New Roman" pitchFamily="18" charset="0"/>
                <a:cs typeface="Times New Roman" pitchFamily="18" charset="0"/>
              </a:rPr>
              <a:t>2%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046851" y="858900"/>
            <a:ext cx="2876550" cy="714375"/>
          </a:xfrm>
          <a:custGeom>
            <a:avLst/>
            <a:gdLst>
              <a:gd name="connsiteX0" fmla="*/ 2870072 w 2876550"/>
              <a:gd name="connsiteY0" fmla="*/ 0 h 714375"/>
              <a:gd name="connsiteX1" fmla="*/ 2870072 w 2876550"/>
              <a:gd name="connsiteY1" fmla="*/ 0 h 714375"/>
              <a:gd name="connsiteX2" fmla="*/ 2748915 w 2876550"/>
              <a:gd name="connsiteY2" fmla="*/ 20066 h 714375"/>
              <a:gd name="connsiteX3" fmla="*/ 2625597 w 2876550"/>
              <a:gd name="connsiteY3" fmla="*/ 42291 h 714375"/>
              <a:gd name="connsiteX4" fmla="*/ 2500121 w 2876550"/>
              <a:gd name="connsiteY4" fmla="*/ 66929 h 714375"/>
              <a:gd name="connsiteX5" fmla="*/ 2370455 w 2876550"/>
              <a:gd name="connsiteY5" fmla="*/ 91440 h 714375"/>
              <a:gd name="connsiteX6" fmla="*/ 2238629 w 2876550"/>
              <a:gd name="connsiteY6" fmla="*/ 120523 h 714375"/>
              <a:gd name="connsiteX7" fmla="*/ 2102611 w 2876550"/>
              <a:gd name="connsiteY7" fmla="*/ 149479 h 714375"/>
              <a:gd name="connsiteX8" fmla="*/ 1964435 w 2876550"/>
              <a:gd name="connsiteY8" fmla="*/ 183007 h 714375"/>
              <a:gd name="connsiteX9" fmla="*/ 1821942 w 2876550"/>
              <a:gd name="connsiteY9" fmla="*/ 216535 h 714375"/>
              <a:gd name="connsiteX10" fmla="*/ 1564767 w 2876550"/>
              <a:gd name="connsiteY10" fmla="*/ 281177 h 714375"/>
              <a:gd name="connsiteX11" fmla="*/ 1313815 w 2876550"/>
              <a:gd name="connsiteY11" fmla="*/ 339216 h 714375"/>
              <a:gd name="connsiteX12" fmla="*/ 1073530 w 2876550"/>
              <a:gd name="connsiteY12" fmla="*/ 392811 h 714375"/>
              <a:gd name="connsiteX13" fmla="*/ 841882 w 2876550"/>
              <a:gd name="connsiteY13" fmla="*/ 444246 h 714375"/>
              <a:gd name="connsiteX14" fmla="*/ 620776 w 2876550"/>
              <a:gd name="connsiteY14" fmla="*/ 488823 h 714375"/>
              <a:gd name="connsiteX15" fmla="*/ 406019 w 2876550"/>
              <a:gd name="connsiteY15" fmla="*/ 529082 h 714375"/>
              <a:gd name="connsiteX16" fmla="*/ 199770 w 2876550"/>
              <a:gd name="connsiteY16" fmla="*/ 566927 h 714375"/>
              <a:gd name="connsiteX17" fmla="*/ 0 w 2876550"/>
              <a:gd name="connsiteY17" fmla="*/ 600456 h 714375"/>
              <a:gd name="connsiteX18" fmla="*/ 138176 w 2876550"/>
              <a:gd name="connsiteY18" fmla="*/ 620522 h 714375"/>
              <a:gd name="connsiteX19" fmla="*/ 270002 w 2876550"/>
              <a:gd name="connsiteY19" fmla="*/ 638429 h 714375"/>
              <a:gd name="connsiteX20" fmla="*/ 397509 w 2876550"/>
              <a:gd name="connsiteY20" fmla="*/ 654050 h 714375"/>
              <a:gd name="connsiteX21" fmla="*/ 522985 w 2876550"/>
              <a:gd name="connsiteY21" fmla="*/ 667385 h 714375"/>
              <a:gd name="connsiteX22" fmla="*/ 644143 w 2876550"/>
              <a:gd name="connsiteY22" fmla="*/ 680847 h 714375"/>
              <a:gd name="connsiteX23" fmla="*/ 761110 w 2876550"/>
              <a:gd name="connsiteY23" fmla="*/ 689737 h 714375"/>
              <a:gd name="connsiteX24" fmla="*/ 873759 w 2876550"/>
              <a:gd name="connsiteY24" fmla="*/ 698627 h 714375"/>
              <a:gd name="connsiteX25" fmla="*/ 984250 w 2876550"/>
              <a:gd name="connsiteY25" fmla="*/ 705358 h 714375"/>
              <a:gd name="connsiteX26" fmla="*/ 1092707 w 2876550"/>
              <a:gd name="connsiteY26" fmla="*/ 709802 h 714375"/>
              <a:gd name="connsiteX27" fmla="*/ 1196847 w 2876550"/>
              <a:gd name="connsiteY27" fmla="*/ 712088 h 714375"/>
              <a:gd name="connsiteX28" fmla="*/ 1296796 w 2876550"/>
              <a:gd name="connsiteY28" fmla="*/ 714375 h 714375"/>
              <a:gd name="connsiteX29" fmla="*/ 1394586 w 2876550"/>
              <a:gd name="connsiteY29" fmla="*/ 714375 h 714375"/>
              <a:gd name="connsiteX30" fmla="*/ 1490344 w 2876550"/>
              <a:gd name="connsiteY30" fmla="*/ 712088 h 714375"/>
              <a:gd name="connsiteX31" fmla="*/ 1583817 w 2876550"/>
              <a:gd name="connsiteY31" fmla="*/ 709802 h 714375"/>
              <a:gd name="connsiteX32" fmla="*/ 1673097 w 2876550"/>
              <a:gd name="connsiteY32" fmla="*/ 705358 h 714375"/>
              <a:gd name="connsiteX33" fmla="*/ 1760346 w 2876550"/>
              <a:gd name="connsiteY33" fmla="*/ 698627 h 714375"/>
              <a:gd name="connsiteX34" fmla="*/ 1843278 w 2876550"/>
              <a:gd name="connsiteY34" fmla="*/ 692023 h 714375"/>
              <a:gd name="connsiteX35" fmla="*/ 1926081 w 2876550"/>
              <a:gd name="connsiteY35" fmla="*/ 683006 h 714375"/>
              <a:gd name="connsiteX36" fmla="*/ 2004821 w 2876550"/>
              <a:gd name="connsiteY36" fmla="*/ 671957 h 714375"/>
              <a:gd name="connsiteX37" fmla="*/ 2083434 w 2876550"/>
              <a:gd name="connsiteY37" fmla="*/ 660781 h 714375"/>
              <a:gd name="connsiteX38" fmla="*/ 2157856 w 2876550"/>
              <a:gd name="connsiteY38" fmla="*/ 647319 h 714375"/>
              <a:gd name="connsiteX39" fmla="*/ 2232279 w 2876550"/>
              <a:gd name="connsiteY39" fmla="*/ 633984 h 714375"/>
              <a:gd name="connsiteX40" fmla="*/ 2302509 w 2876550"/>
              <a:gd name="connsiteY40" fmla="*/ 618363 h 714375"/>
              <a:gd name="connsiteX41" fmla="*/ 2372614 w 2876550"/>
              <a:gd name="connsiteY41" fmla="*/ 602741 h 714375"/>
              <a:gd name="connsiteX42" fmla="*/ 2440685 w 2876550"/>
              <a:gd name="connsiteY42" fmla="*/ 584835 h 714375"/>
              <a:gd name="connsiteX43" fmla="*/ 2506598 w 2876550"/>
              <a:gd name="connsiteY43" fmla="*/ 566927 h 714375"/>
              <a:gd name="connsiteX44" fmla="*/ 2570353 w 2876550"/>
              <a:gd name="connsiteY44" fmla="*/ 546862 h 714375"/>
              <a:gd name="connsiteX45" fmla="*/ 2634106 w 2876550"/>
              <a:gd name="connsiteY45" fmla="*/ 526796 h 714375"/>
              <a:gd name="connsiteX46" fmla="*/ 2755265 w 2876550"/>
              <a:gd name="connsiteY46" fmla="*/ 482091 h 714375"/>
              <a:gd name="connsiteX47" fmla="*/ 2872231 w 2876550"/>
              <a:gd name="connsiteY47" fmla="*/ 435229 h 714375"/>
              <a:gd name="connsiteX48" fmla="*/ 2876550 w 2876550"/>
              <a:gd name="connsiteY48" fmla="*/ 433070 h 714375"/>
              <a:gd name="connsiteX49" fmla="*/ 2876550 w 2876550"/>
              <a:gd name="connsiteY49" fmla="*/ 0 h 714375"/>
              <a:gd name="connsiteX50" fmla="*/ 2870072 w 2876550"/>
              <a:gd name="connsiteY50" fmla="*/ 0 h 714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2876550" h="714375">
                <a:moveTo>
                  <a:pt x="2870072" y="0"/>
                </a:moveTo>
                <a:lnTo>
                  <a:pt x="2870072" y="0"/>
                </a:lnTo>
                <a:lnTo>
                  <a:pt x="2748915" y="20066"/>
                </a:lnTo>
                <a:lnTo>
                  <a:pt x="2625597" y="42291"/>
                </a:lnTo>
                <a:lnTo>
                  <a:pt x="2500121" y="66929"/>
                </a:lnTo>
                <a:lnTo>
                  <a:pt x="2370455" y="91440"/>
                </a:lnTo>
                <a:lnTo>
                  <a:pt x="2238629" y="120523"/>
                </a:lnTo>
                <a:lnTo>
                  <a:pt x="2102611" y="149479"/>
                </a:lnTo>
                <a:lnTo>
                  <a:pt x="1964435" y="183007"/>
                </a:lnTo>
                <a:lnTo>
                  <a:pt x="1821942" y="216535"/>
                </a:lnTo>
                <a:lnTo>
                  <a:pt x="1564767" y="281177"/>
                </a:lnTo>
                <a:lnTo>
                  <a:pt x="1313815" y="339216"/>
                </a:lnTo>
                <a:lnTo>
                  <a:pt x="1073530" y="392811"/>
                </a:lnTo>
                <a:lnTo>
                  <a:pt x="841882" y="444246"/>
                </a:lnTo>
                <a:lnTo>
                  <a:pt x="620776" y="488823"/>
                </a:lnTo>
                <a:lnTo>
                  <a:pt x="406019" y="529082"/>
                </a:lnTo>
                <a:lnTo>
                  <a:pt x="199770" y="566927"/>
                </a:lnTo>
                <a:lnTo>
                  <a:pt x="0" y="600456"/>
                </a:lnTo>
                <a:lnTo>
                  <a:pt x="138176" y="620522"/>
                </a:lnTo>
                <a:lnTo>
                  <a:pt x="270002" y="638429"/>
                </a:lnTo>
                <a:lnTo>
                  <a:pt x="397509" y="654050"/>
                </a:lnTo>
                <a:lnTo>
                  <a:pt x="522985" y="667385"/>
                </a:lnTo>
                <a:lnTo>
                  <a:pt x="644143" y="680847"/>
                </a:lnTo>
                <a:lnTo>
                  <a:pt x="761110" y="689737"/>
                </a:lnTo>
                <a:lnTo>
                  <a:pt x="873759" y="698627"/>
                </a:lnTo>
                <a:lnTo>
                  <a:pt x="984250" y="705358"/>
                </a:lnTo>
                <a:lnTo>
                  <a:pt x="1092707" y="709802"/>
                </a:lnTo>
                <a:lnTo>
                  <a:pt x="1196847" y="712088"/>
                </a:lnTo>
                <a:lnTo>
                  <a:pt x="1296796" y="714375"/>
                </a:lnTo>
                <a:lnTo>
                  <a:pt x="1394586" y="714375"/>
                </a:lnTo>
                <a:lnTo>
                  <a:pt x="1490344" y="712088"/>
                </a:lnTo>
                <a:lnTo>
                  <a:pt x="1583817" y="709802"/>
                </a:lnTo>
                <a:lnTo>
                  <a:pt x="1673097" y="705358"/>
                </a:lnTo>
                <a:lnTo>
                  <a:pt x="1760346" y="698627"/>
                </a:lnTo>
                <a:lnTo>
                  <a:pt x="1843278" y="692023"/>
                </a:lnTo>
                <a:lnTo>
                  <a:pt x="1926081" y="683006"/>
                </a:lnTo>
                <a:lnTo>
                  <a:pt x="2004821" y="671957"/>
                </a:lnTo>
                <a:lnTo>
                  <a:pt x="2083434" y="660781"/>
                </a:lnTo>
                <a:lnTo>
                  <a:pt x="2157856" y="647319"/>
                </a:lnTo>
                <a:lnTo>
                  <a:pt x="2232279" y="633984"/>
                </a:lnTo>
                <a:lnTo>
                  <a:pt x="2302509" y="618363"/>
                </a:lnTo>
                <a:lnTo>
                  <a:pt x="2372614" y="602741"/>
                </a:lnTo>
                <a:lnTo>
                  <a:pt x="2440685" y="584835"/>
                </a:lnTo>
                <a:lnTo>
                  <a:pt x="2506598" y="566927"/>
                </a:lnTo>
                <a:lnTo>
                  <a:pt x="2570353" y="546862"/>
                </a:lnTo>
                <a:lnTo>
                  <a:pt x="2634106" y="526796"/>
                </a:lnTo>
                <a:lnTo>
                  <a:pt x="2755265" y="482091"/>
                </a:lnTo>
                <a:lnTo>
                  <a:pt x="2872231" y="435229"/>
                </a:lnTo>
                <a:lnTo>
                  <a:pt x="2876550" y="433070"/>
                </a:lnTo>
                <a:lnTo>
                  <a:pt x="2876550" y="0"/>
                </a:lnTo>
                <a:lnTo>
                  <a:pt x="2870072" y="0"/>
                </a:lnTo>
              </a:path>
            </a:pathLst>
          </a:custGeom>
          <a:solidFill>
            <a:srgbClr val="EEF8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619375" y="731901"/>
            <a:ext cx="5543550" cy="849248"/>
          </a:xfrm>
          <a:custGeom>
            <a:avLst/>
            <a:gdLst>
              <a:gd name="connsiteX0" fmla="*/ 5543550 w 5543550"/>
              <a:gd name="connsiteY0" fmla="*/ 795781 h 849248"/>
              <a:gd name="connsiteX1" fmla="*/ 5543550 w 5543550"/>
              <a:gd name="connsiteY1" fmla="*/ 795781 h 849248"/>
              <a:gd name="connsiteX2" fmla="*/ 5422392 w 5543550"/>
              <a:gd name="connsiteY2" fmla="*/ 780160 h 849248"/>
              <a:gd name="connsiteX3" fmla="*/ 5297043 w 5543550"/>
              <a:gd name="connsiteY3" fmla="*/ 764540 h 849248"/>
              <a:gd name="connsiteX4" fmla="*/ 5035550 w 5543550"/>
              <a:gd name="connsiteY4" fmla="*/ 726693 h 849248"/>
              <a:gd name="connsiteX5" fmla="*/ 4759197 w 5543550"/>
              <a:gd name="connsiteY5" fmla="*/ 679831 h 849248"/>
              <a:gd name="connsiteX6" fmla="*/ 4467986 w 5543550"/>
              <a:gd name="connsiteY6" fmla="*/ 628523 h 849248"/>
              <a:gd name="connsiteX7" fmla="*/ 4159757 w 5543550"/>
              <a:gd name="connsiteY7" fmla="*/ 566165 h 849248"/>
              <a:gd name="connsiteX8" fmla="*/ 3834510 w 5543550"/>
              <a:gd name="connsiteY8" fmla="*/ 497077 h 849248"/>
              <a:gd name="connsiteX9" fmla="*/ 3492372 w 5543550"/>
              <a:gd name="connsiteY9" fmla="*/ 416813 h 849248"/>
              <a:gd name="connsiteX10" fmla="*/ 3131058 w 5543550"/>
              <a:gd name="connsiteY10" fmla="*/ 329818 h 849248"/>
              <a:gd name="connsiteX11" fmla="*/ 2988564 w 5543550"/>
              <a:gd name="connsiteY11" fmla="*/ 296418 h 849248"/>
              <a:gd name="connsiteX12" fmla="*/ 2850388 w 5543550"/>
              <a:gd name="connsiteY12" fmla="*/ 263016 h 849248"/>
              <a:gd name="connsiteX13" fmla="*/ 2716529 w 5543550"/>
              <a:gd name="connsiteY13" fmla="*/ 234060 h 849248"/>
              <a:gd name="connsiteX14" fmla="*/ 2582545 w 5543550"/>
              <a:gd name="connsiteY14" fmla="*/ 204977 h 849248"/>
              <a:gd name="connsiteX15" fmla="*/ 2452878 w 5543550"/>
              <a:gd name="connsiteY15" fmla="*/ 180466 h 849248"/>
              <a:gd name="connsiteX16" fmla="*/ 2327528 w 5543550"/>
              <a:gd name="connsiteY16" fmla="*/ 155956 h 849248"/>
              <a:gd name="connsiteX17" fmla="*/ 2204211 w 5543550"/>
              <a:gd name="connsiteY17" fmla="*/ 133731 h 849248"/>
              <a:gd name="connsiteX18" fmla="*/ 2083053 w 5543550"/>
              <a:gd name="connsiteY18" fmla="*/ 113665 h 849248"/>
              <a:gd name="connsiteX19" fmla="*/ 1966214 w 5543550"/>
              <a:gd name="connsiteY19" fmla="*/ 95757 h 849248"/>
              <a:gd name="connsiteX20" fmla="*/ 1849246 w 5543550"/>
              <a:gd name="connsiteY20" fmla="*/ 80136 h 849248"/>
              <a:gd name="connsiteX21" fmla="*/ 1628266 w 5543550"/>
              <a:gd name="connsiteY21" fmla="*/ 51180 h 849248"/>
              <a:gd name="connsiteX22" fmla="*/ 1417828 w 5543550"/>
              <a:gd name="connsiteY22" fmla="*/ 31115 h 849248"/>
              <a:gd name="connsiteX23" fmla="*/ 1220089 w 5543550"/>
              <a:gd name="connsiteY23" fmla="*/ 15493 h 849248"/>
              <a:gd name="connsiteX24" fmla="*/ 1030859 w 5543550"/>
              <a:gd name="connsiteY24" fmla="*/ 4444 h 849248"/>
              <a:gd name="connsiteX25" fmla="*/ 852423 w 5543550"/>
              <a:gd name="connsiteY25" fmla="*/ 0 h 849248"/>
              <a:gd name="connsiteX26" fmla="*/ 684403 w 5543550"/>
              <a:gd name="connsiteY26" fmla="*/ 0 h 849248"/>
              <a:gd name="connsiteX27" fmla="*/ 527176 w 5543550"/>
              <a:gd name="connsiteY27" fmla="*/ 4444 h 849248"/>
              <a:gd name="connsiteX28" fmla="*/ 380492 w 5543550"/>
              <a:gd name="connsiteY28" fmla="*/ 11048 h 849248"/>
              <a:gd name="connsiteX29" fmla="*/ 244475 w 5543550"/>
              <a:gd name="connsiteY29" fmla="*/ 22225 h 849248"/>
              <a:gd name="connsiteX30" fmla="*/ 116967 w 5543550"/>
              <a:gd name="connsiteY30" fmla="*/ 35559 h 849248"/>
              <a:gd name="connsiteX31" fmla="*/ 0 w 5543550"/>
              <a:gd name="connsiteY31" fmla="*/ 53466 h 849248"/>
              <a:gd name="connsiteX32" fmla="*/ 163702 w 5543550"/>
              <a:gd name="connsiteY32" fmla="*/ 73532 h 849248"/>
              <a:gd name="connsiteX33" fmla="*/ 333755 w 5543550"/>
              <a:gd name="connsiteY33" fmla="*/ 95757 h 849248"/>
              <a:gd name="connsiteX34" fmla="*/ 510158 w 5543550"/>
              <a:gd name="connsiteY34" fmla="*/ 124713 h 849248"/>
              <a:gd name="connsiteX35" fmla="*/ 692911 w 5543550"/>
              <a:gd name="connsiteY35" fmla="*/ 155956 h 849248"/>
              <a:gd name="connsiteX36" fmla="*/ 882141 w 5543550"/>
              <a:gd name="connsiteY36" fmla="*/ 193929 h 849248"/>
              <a:gd name="connsiteX37" fmla="*/ 1077721 w 5543550"/>
              <a:gd name="connsiteY37" fmla="*/ 234060 h 849248"/>
              <a:gd name="connsiteX38" fmla="*/ 1281684 w 5543550"/>
              <a:gd name="connsiteY38" fmla="*/ 278637 h 849248"/>
              <a:gd name="connsiteX39" fmla="*/ 1490090 w 5543550"/>
              <a:gd name="connsiteY39" fmla="*/ 329818 h 849248"/>
              <a:gd name="connsiteX40" fmla="*/ 1866265 w 5543550"/>
              <a:gd name="connsiteY40" fmla="*/ 421259 h 849248"/>
              <a:gd name="connsiteX41" fmla="*/ 2223389 w 5543550"/>
              <a:gd name="connsiteY41" fmla="*/ 501523 h 849248"/>
              <a:gd name="connsiteX42" fmla="*/ 2559177 w 5543550"/>
              <a:gd name="connsiteY42" fmla="*/ 575056 h 849248"/>
              <a:gd name="connsiteX43" fmla="*/ 2722879 w 5543550"/>
              <a:gd name="connsiteY43" fmla="*/ 606298 h 849248"/>
              <a:gd name="connsiteX44" fmla="*/ 2878073 w 5543550"/>
              <a:gd name="connsiteY44" fmla="*/ 637540 h 849248"/>
              <a:gd name="connsiteX45" fmla="*/ 3031109 w 5543550"/>
              <a:gd name="connsiteY45" fmla="*/ 666495 h 849248"/>
              <a:gd name="connsiteX46" fmla="*/ 3179826 w 5543550"/>
              <a:gd name="connsiteY46" fmla="*/ 691006 h 849248"/>
              <a:gd name="connsiteX47" fmla="*/ 3324478 w 5543550"/>
              <a:gd name="connsiteY47" fmla="*/ 715518 h 849248"/>
              <a:gd name="connsiteX48" fmla="*/ 3464686 w 5543550"/>
              <a:gd name="connsiteY48" fmla="*/ 737743 h 849248"/>
              <a:gd name="connsiteX49" fmla="*/ 3600703 w 5543550"/>
              <a:gd name="connsiteY49" fmla="*/ 755649 h 849248"/>
              <a:gd name="connsiteX50" fmla="*/ 3732529 w 5543550"/>
              <a:gd name="connsiteY50" fmla="*/ 773429 h 849248"/>
              <a:gd name="connsiteX51" fmla="*/ 3860038 w 5543550"/>
              <a:gd name="connsiteY51" fmla="*/ 789051 h 849248"/>
              <a:gd name="connsiteX52" fmla="*/ 3985514 w 5543550"/>
              <a:gd name="connsiteY52" fmla="*/ 804671 h 849248"/>
              <a:gd name="connsiteX53" fmla="*/ 4106671 w 5543550"/>
              <a:gd name="connsiteY53" fmla="*/ 815848 h 849248"/>
              <a:gd name="connsiteX54" fmla="*/ 4223511 w 5543550"/>
              <a:gd name="connsiteY54" fmla="*/ 824737 h 849248"/>
              <a:gd name="connsiteX55" fmla="*/ 4336160 w 5543550"/>
              <a:gd name="connsiteY55" fmla="*/ 833627 h 849248"/>
              <a:gd name="connsiteX56" fmla="*/ 4446778 w 5543550"/>
              <a:gd name="connsiteY56" fmla="*/ 840359 h 849248"/>
              <a:gd name="connsiteX57" fmla="*/ 4555108 w 5543550"/>
              <a:gd name="connsiteY57" fmla="*/ 844804 h 849248"/>
              <a:gd name="connsiteX58" fmla="*/ 4659248 w 5543550"/>
              <a:gd name="connsiteY58" fmla="*/ 849248 h 849248"/>
              <a:gd name="connsiteX59" fmla="*/ 4759197 w 5543550"/>
              <a:gd name="connsiteY59" fmla="*/ 849248 h 849248"/>
              <a:gd name="connsiteX60" fmla="*/ 4856988 w 5543550"/>
              <a:gd name="connsiteY60" fmla="*/ 849248 h 849248"/>
              <a:gd name="connsiteX61" fmla="*/ 4952618 w 5543550"/>
              <a:gd name="connsiteY61" fmla="*/ 846962 h 849248"/>
              <a:gd name="connsiteX62" fmla="*/ 5044058 w 5543550"/>
              <a:gd name="connsiteY62" fmla="*/ 844804 h 849248"/>
              <a:gd name="connsiteX63" fmla="*/ 5133340 w 5543550"/>
              <a:gd name="connsiteY63" fmla="*/ 840359 h 849248"/>
              <a:gd name="connsiteX64" fmla="*/ 5220461 w 5543550"/>
              <a:gd name="connsiteY64" fmla="*/ 833627 h 849248"/>
              <a:gd name="connsiteX65" fmla="*/ 5305425 w 5543550"/>
              <a:gd name="connsiteY65" fmla="*/ 824737 h 849248"/>
              <a:gd name="connsiteX66" fmla="*/ 5386196 w 5543550"/>
              <a:gd name="connsiteY66" fmla="*/ 815848 h 849248"/>
              <a:gd name="connsiteX67" fmla="*/ 5466968 w 5543550"/>
              <a:gd name="connsiteY67" fmla="*/ 806957 h 849248"/>
              <a:gd name="connsiteX68" fmla="*/ 5543550 w 5543550"/>
              <a:gd name="connsiteY68" fmla="*/ 795781 h 849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5543550" h="849248">
                <a:moveTo>
                  <a:pt x="5543550" y="795781"/>
                </a:moveTo>
                <a:lnTo>
                  <a:pt x="5543550" y="795781"/>
                </a:lnTo>
                <a:lnTo>
                  <a:pt x="5422392" y="780160"/>
                </a:lnTo>
                <a:lnTo>
                  <a:pt x="5297043" y="764540"/>
                </a:lnTo>
                <a:lnTo>
                  <a:pt x="5035550" y="726693"/>
                </a:lnTo>
                <a:lnTo>
                  <a:pt x="4759197" y="679831"/>
                </a:lnTo>
                <a:lnTo>
                  <a:pt x="4467986" y="628523"/>
                </a:lnTo>
                <a:lnTo>
                  <a:pt x="4159757" y="566165"/>
                </a:lnTo>
                <a:lnTo>
                  <a:pt x="3834510" y="497077"/>
                </a:lnTo>
                <a:lnTo>
                  <a:pt x="3492372" y="416813"/>
                </a:lnTo>
                <a:lnTo>
                  <a:pt x="3131058" y="329818"/>
                </a:lnTo>
                <a:lnTo>
                  <a:pt x="2988564" y="296418"/>
                </a:lnTo>
                <a:lnTo>
                  <a:pt x="2850388" y="263016"/>
                </a:lnTo>
                <a:lnTo>
                  <a:pt x="2716529" y="234060"/>
                </a:lnTo>
                <a:lnTo>
                  <a:pt x="2582545" y="204977"/>
                </a:lnTo>
                <a:lnTo>
                  <a:pt x="2452878" y="180466"/>
                </a:lnTo>
                <a:lnTo>
                  <a:pt x="2327528" y="155956"/>
                </a:lnTo>
                <a:lnTo>
                  <a:pt x="2204211" y="133731"/>
                </a:lnTo>
                <a:lnTo>
                  <a:pt x="2083053" y="113665"/>
                </a:lnTo>
                <a:lnTo>
                  <a:pt x="1966214" y="95757"/>
                </a:lnTo>
                <a:lnTo>
                  <a:pt x="1849246" y="80136"/>
                </a:lnTo>
                <a:lnTo>
                  <a:pt x="1628266" y="51180"/>
                </a:lnTo>
                <a:lnTo>
                  <a:pt x="1417828" y="31115"/>
                </a:lnTo>
                <a:lnTo>
                  <a:pt x="1220089" y="15493"/>
                </a:lnTo>
                <a:lnTo>
                  <a:pt x="1030859" y="4444"/>
                </a:lnTo>
                <a:lnTo>
                  <a:pt x="852423" y="0"/>
                </a:lnTo>
                <a:lnTo>
                  <a:pt x="684403" y="0"/>
                </a:lnTo>
                <a:lnTo>
                  <a:pt x="527176" y="4444"/>
                </a:lnTo>
                <a:lnTo>
                  <a:pt x="380492" y="11048"/>
                </a:lnTo>
                <a:lnTo>
                  <a:pt x="244475" y="22225"/>
                </a:lnTo>
                <a:lnTo>
                  <a:pt x="116967" y="35559"/>
                </a:lnTo>
                <a:lnTo>
                  <a:pt x="0" y="53466"/>
                </a:lnTo>
                <a:lnTo>
                  <a:pt x="163702" y="73532"/>
                </a:lnTo>
                <a:lnTo>
                  <a:pt x="333755" y="95757"/>
                </a:lnTo>
                <a:lnTo>
                  <a:pt x="510158" y="124713"/>
                </a:lnTo>
                <a:lnTo>
                  <a:pt x="692911" y="155956"/>
                </a:lnTo>
                <a:lnTo>
                  <a:pt x="882141" y="193929"/>
                </a:lnTo>
                <a:lnTo>
                  <a:pt x="1077721" y="234060"/>
                </a:lnTo>
                <a:lnTo>
                  <a:pt x="1281684" y="278637"/>
                </a:lnTo>
                <a:lnTo>
                  <a:pt x="1490090" y="329818"/>
                </a:lnTo>
                <a:lnTo>
                  <a:pt x="1866265" y="421259"/>
                </a:lnTo>
                <a:lnTo>
                  <a:pt x="2223389" y="501523"/>
                </a:lnTo>
                <a:lnTo>
                  <a:pt x="2559177" y="575056"/>
                </a:lnTo>
                <a:lnTo>
                  <a:pt x="2722879" y="606298"/>
                </a:lnTo>
                <a:lnTo>
                  <a:pt x="2878073" y="637540"/>
                </a:lnTo>
                <a:lnTo>
                  <a:pt x="3031109" y="666495"/>
                </a:lnTo>
                <a:lnTo>
                  <a:pt x="3179826" y="691006"/>
                </a:lnTo>
                <a:lnTo>
                  <a:pt x="3324478" y="715518"/>
                </a:lnTo>
                <a:lnTo>
                  <a:pt x="3464686" y="737743"/>
                </a:lnTo>
                <a:lnTo>
                  <a:pt x="3600703" y="755649"/>
                </a:lnTo>
                <a:lnTo>
                  <a:pt x="3732529" y="773429"/>
                </a:lnTo>
                <a:lnTo>
                  <a:pt x="3860038" y="789051"/>
                </a:lnTo>
                <a:lnTo>
                  <a:pt x="3985514" y="804671"/>
                </a:lnTo>
                <a:lnTo>
                  <a:pt x="4106671" y="815848"/>
                </a:lnTo>
                <a:lnTo>
                  <a:pt x="4223511" y="824737"/>
                </a:lnTo>
                <a:lnTo>
                  <a:pt x="4336160" y="833627"/>
                </a:lnTo>
                <a:lnTo>
                  <a:pt x="4446778" y="840359"/>
                </a:lnTo>
                <a:lnTo>
                  <a:pt x="4555108" y="844804"/>
                </a:lnTo>
                <a:lnTo>
                  <a:pt x="4659248" y="849248"/>
                </a:lnTo>
                <a:lnTo>
                  <a:pt x="4759197" y="849248"/>
                </a:lnTo>
                <a:lnTo>
                  <a:pt x="4856988" y="849248"/>
                </a:lnTo>
                <a:lnTo>
                  <a:pt x="4952618" y="846962"/>
                </a:lnTo>
                <a:lnTo>
                  <a:pt x="5044058" y="844804"/>
                </a:lnTo>
                <a:lnTo>
                  <a:pt x="5133340" y="840359"/>
                </a:lnTo>
                <a:lnTo>
                  <a:pt x="5220461" y="833627"/>
                </a:lnTo>
                <a:lnTo>
                  <a:pt x="5305425" y="824737"/>
                </a:lnTo>
                <a:lnTo>
                  <a:pt x="5386196" y="815848"/>
                </a:lnTo>
                <a:lnTo>
                  <a:pt x="5466968" y="806957"/>
                </a:lnTo>
                <a:lnTo>
                  <a:pt x="5543550" y="795781"/>
                </a:lnTo>
              </a:path>
            </a:pathLst>
          </a:custGeom>
          <a:solidFill>
            <a:srgbClr val="E8F5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822575" y="736600"/>
            <a:ext cx="5480050" cy="787400"/>
          </a:xfrm>
          <a:custGeom>
            <a:avLst/>
            <a:gdLst>
              <a:gd name="connsiteX0" fmla="*/ 6350 w 5480050"/>
              <a:gd name="connsiteY0" fmla="*/ 84455 h 787400"/>
              <a:gd name="connsiteX1" fmla="*/ 6350 w 5480050"/>
              <a:gd name="connsiteY1" fmla="*/ 84455 h 787400"/>
              <a:gd name="connsiteX2" fmla="*/ 25526 w 5480050"/>
              <a:gd name="connsiteY2" fmla="*/ 80010 h 787400"/>
              <a:gd name="connsiteX3" fmla="*/ 82930 w 5480050"/>
              <a:gd name="connsiteY3" fmla="*/ 68833 h 787400"/>
              <a:gd name="connsiteX4" fmla="*/ 180720 w 5480050"/>
              <a:gd name="connsiteY4" fmla="*/ 53212 h 787400"/>
              <a:gd name="connsiteX5" fmla="*/ 244475 w 5480050"/>
              <a:gd name="connsiteY5" fmla="*/ 44323 h 787400"/>
              <a:gd name="connsiteX6" fmla="*/ 318770 w 5480050"/>
              <a:gd name="connsiteY6" fmla="*/ 35433 h 787400"/>
              <a:gd name="connsiteX7" fmla="*/ 401701 w 5480050"/>
              <a:gd name="connsiteY7" fmla="*/ 28701 h 787400"/>
              <a:gd name="connsiteX8" fmla="*/ 497332 w 5480050"/>
              <a:gd name="connsiteY8" fmla="*/ 21970 h 787400"/>
              <a:gd name="connsiteX9" fmla="*/ 601598 w 5480050"/>
              <a:gd name="connsiteY9" fmla="*/ 15240 h 787400"/>
              <a:gd name="connsiteX10" fmla="*/ 718439 w 5480050"/>
              <a:gd name="connsiteY10" fmla="*/ 10794 h 787400"/>
              <a:gd name="connsiteX11" fmla="*/ 845946 w 5480050"/>
              <a:gd name="connsiteY11" fmla="*/ 8636 h 787400"/>
              <a:gd name="connsiteX12" fmla="*/ 984122 w 5480050"/>
              <a:gd name="connsiteY12" fmla="*/ 6350 h 787400"/>
              <a:gd name="connsiteX13" fmla="*/ 1132966 w 5480050"/>
              <a:gd name="connsiteY13" fmla="*/ 8636 h 787400"/>
              <a:gd name="connsiteX14" fmla="*/ 1292352 w 5480050"/>
              <a:gd name="connsiteY14" fmla="*/ 13080 h 787400"/>
              <a:gd name="connsiteX15" fmla="*/ 1464564 w 5480050"/>
              <a:gd name="connsiteY15" fmla="*/ 21970 h 787400"/>
              <a:gd name="connsiteX16" fmla="*/ 1647444 w 5480050"/>
              <a:gd name="connsiteY16" fmla="*/ 33147 h 787400"/>
              <a:gd name="connsiteX17" fmla="*/ 1840865 w 5480050"/>
              <a:gd name="connsiteY17" fmla="*/ 51054 h 787400"/>
              <a:gd name="connsiteX18" fmla="*/ 2046985 w 5480050"/>
              <a:gd name="connsiteY18" fmla="*/ 71119 h 787400"/>
              <a:gd name="connsiteX19" fmla="*/ 2265934 w 5480050"/>
              <a:gd name="connsiteY19" fmla="*/ 95630 h 787400"/>
              <a:gd name="connsiteX20" fmla="*/ 2495550 w 5480050"/>
              <a:gd name="connsiteY20" fmla="*/ 124713 h 787400"/>
              <a:gd name="connsiteX21" fmla="*/ 2737865 w 5480050"/>
              <a:gd name="connsiteY21" fmla="*/ 160400 h 787400"/>
              <a:gd name="connsiteX22" fmla="*/ 2990850 w 5480050"/>
              <a:gd name="connsiteY22" fmla="*/ 200533 h 787400"/>
              <a:gd name="connsiteX23" fmla="*/ 3256534 w 5480050"/>
              <a:gd name="connsiteY23" fmla="*/ 247522 h 787400"/>
              <a:gd name="connsiteX24" fmla="*/ 3535045 w 5480050"/>
              <a:gd name="connsiteY24" fmla="*/ 303275 h 787400"/>
              <a:gd name="connsiteX25" fmla="*/ 3826256 w 5480050"/>
              <a:gd name="connsiteY25" fmla="*/ 363600 h 787400"/>
              <a:gd name="connsiteX26" fmla="*/ 4130293 w 5480050"/>
              <a:gd name="connsiteY26" fmla="*/ 430530 h 787400"/>
              <a:gd name="connsiteX27" fmla="*/ 4447031 w 5480050"/>
              <a:gd name="connsiteY27" fmla="*/ 506475 h 787400"/>
              <a:gd name="connsiteX28" fmla="*/ 4776469 w 5480050"/>
              <a:gd name="connsiteY28" fmla="*/ 589025 h 787400"/>
              <a:gd name="connsiteX29" fmla="*/ 5118734 w 5480050"/>
              <a:gd name="connsiteY29" fmla="*/ 680592 h 787400"/>
              <a:gd name="connsiteX30" fmla="*/ 5473700 w 5480050"/>
              <a:gd name="connsiteY30" fmla="*/ 7810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480050" h="787400">
                <a:moveTo>
                  <a:pt x="6350" y="84455"/>
                </a:moveTo>
                <a:lnTo>
                  <a:pt x="6350" y="84455"/>
                </a:lnTo>
                <a:lnTo>
                  <a:pt x="25526" y="80010"/>
                </a:lnTo>
                <a:lnTo>
                  <a:pt x="82930" y="68833"/>
                </a:lnTo>
                <a:lnTo>
                  <a:pt x="180720" y="53212"/>
                </a:lnTo>
                <a:lnTo>
                  <a:pt x="244475" y="44323"/>
                </a:lnTo>
                <a:lnTo>
                  <a:pt x="318770" y="35433"/>
                </a:lnTo>
                <a:lnTo>
                  <a:pt x="401701" y="28701"/>
                </a:lnTo>
                <a:lnTo>
                  <a:pt x="497332" y="21970"/>
                </a:lnTo>
                <a:lnTo>
                  <a:pt x="601598" y="15240"/>
                </a:lnTo>
                <a:lnTo>
                  <a:pt x="718439" y="10794"/>
                </a:lnTo>
                <a:lnTo>
                  <a:pt x="845946" y="8636"/>
                </a:lnTo>
                <a:lnTo>
                  <a:pt x="984122" y="6350"/>
                </a:lnTo>
                <a:lnTo>
                  <a:pt x="1132966" y="8636"/>
                </a:lnTo>
                <a:lnTo>
                  <a:pt x="1292352" y="13080"/>
                </a:lnTo>
                <a:lnTo>
                  <a:pt x="1464564" y="21970"/>
                </a:lnTo>
                <a:lnTo>
                  <a:pt x="1647444" y="33147"/>
                </a:lnTo>
                <a:lnTo>
                  <a:pt x="1840865" y="51054"/>
                </a:lnTo>
                <a:lnTo>
                  <a:pt x="2046985" y="71119"/>
                </a:lnTo>
                <a:lnTo>
                  <a:pt x="2265934" y="95630"/>
                </a:lnTo>
                <a:lnTo>
                  <a:pt x="2495550" y="124713"/>
                </a:lnTo>
                <a:lnTo>
                  <a:pt x="2737865" y="160400"/>
                </a:lnTo>
                <a:lnTo>
                  <a:pt x="2990850" y="200533"/>
                </a:lnTo>
                <a:lnTo>
                  <a:pt x="3256534" y="247522"/>
                </a:lnTo>
                <a:lnTo>
                  <a:pt x="3535045" y="303275"/>
                </a:lnTo>
                <a:lnTo>
                  <a:pt x="3826256" y="363600"/>
                </a:lnTo>
                <a:lnTo>
                  <a:pt x="4130293" y="430530"/>
                </a:lnTo>
                <a:lnTo>
                  <a:pt x="4447031" y="506475"/>
                </a:lnTo>
                <a:lnTo>
                  <a:pt x="4776469" y="589025"/>
                </a:lnTo>
                <a:lnTo>
                  <a:pt x="5118734" y="680592"/>
                </a:lnTo>
                <a:lnTo>
                  <a:pt x="5473700" y="7810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602351" y="723900"/>
            <a:ext cx="3321050" cy="663575"/>
          </a:xfrm>
          <a:custGeom>
            <a:avLst/>
            <a:gdLst>
              <a:gd name="connsiteX0" fmla="*/ 6350 w 3321050"/>
              <a:gd name="connsiteY0" fmla="*/ 657225 h 663575"/>
              <a:gd name="connsiteX1" fmla="*/ 6350 w 3321050"/>
              <a:gd name="connsiteY1" fmla="*/ 657225 h 663575"/>
              <a:gd name="connsiteX2" fmla="*/ 101980 w 3321050"/>
              <a:gd name="connsiteY2" fmla="*/ 630427 h 663575"/>
              <a:gd name="connsiteX3" fmla="*/ 363473 w 3321050"/>
              <a:gd name="connsiteY3" fmla="*/ 561339 h 663575"/>
              <a:gd name="connsiteX4" fmla="*/ 544195 w 3321050"/>
              <a:gd name="connsiteY4" fmla="*/ 514603 h 663575"/>
              <a:gd name="connsiteX5" fmla="*/ 752602 w 3321050"/>
              <a:gd name="connsiteY5" fmla="*/ 463296 h 663575"/>
              <a:gd name="connsiteX6" fmla="*/ 984377 w 3321050"/>
              <a:gd name="connsiteY6" fmla="*/ 407542 h 663575"/>
              <a:gd name="connsiteX7" fmla="*/ 1233042 w 3321050"/>
              <a:gd name="connsiteY7" fmla="*/ 347344 h 663575"/>
              <a:gd name="connsiteX8" fmla="*/ 1496694 w 3321050"/>
              <a:gd name="connsiteY8" fmla="*/ 289433 h 663575"/>
              <a:gd name="connsiteX9" fmla="*/ 1766823 w 3321050"/>
              <a:gd name="connsiteY9" fmla="*/ 231521 h 663575"/>
              <a:gd name="connsiteX10" fmla="*/ 2043176 w 3321050"/>
              <a:gd name="connsiteY10" fmla="*/ 177927 h 663575"/>
              <a:gd name="connsiteX11" fmla="*/ 2317495 w 3321050"/>
              <a:gd name="connsiteY11" fmla="*/ 126746 h 663575"/>
              <a:gd name="connsiteX12" fmla="*/ 2453513 w 3321050"/>
              <a:gd name="connsiteY12" fmla="*/ 104394 h 663575"/>
              <a:gd name="connsiteX13" fmla="*/ 2585339 w 3321050"/>
              <a:gd name="connsiteY13" fmla="*/ 82169 h 663575"/>
              <a:gd name="connsiteX14" fmla="*/ 2717165 w 3321050"/>
              <a:gd name="connsiteY14" fmla="*/ 64262 h 663575"/>
              <a:gd name="connsiteX15" fmla="*/ 2844800 w 3321050"/>
              <a:gd name="connsiteY15" fmla="*/ 46481 h 663575"/>
              <a:gd name="connsiteX16" fmla="*/ 2970148 w 3321050"/>
              <a:gd name="connsiteY16" fmla="*/ 33147 h 663575"/>
              <a:gd name="connsiteX17" fmla="*/ 3089275 w 3321050"/>
              <a:gd name="connsiteY17" fmla="*/ 21970 h 663575"/>
              <a:gd name="connsiteX18" fmla="*/ 3204082 w 3321050"/>
              <a:gd name="connsiteY18" fmla="*/ 13080 h 663575"/>
              <a:gd name="connsiteX19" fmla="*/ 3314700 w 3321050"/>
              <a:gd name="connsiteY19" fmla="*/ 6350 h 6635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21050" h="663575">
                <a:moveTo>
                  <a:pt x="6350" y="657225"/>
                </a:moveTo>
                <a:lnTo>
                  <a:pt x="6350" y="657225"/>
                </a:lnTo>
                <a:lnTo>
                  <a:pt x="101980" y="630427"/>
                </a:lnTo>
                <a:lnTo>
                  <a:pt x="363473" y="561339"/>
                </a:lnTo>
                <a:lnTo>
                  <a:pt x="544195" y="514603"/>
                </a:lnTo>
                <a:lnTo>
                  <a:pt x="752602" y="463296"/>
                </a:lnTo>
                <a:lnTo>
                  <a:pt x="984377" y="407542"/>
                </a:lnTo>
                <a:lnTo>
                  <a:pt x="1233042" y="347344"/>
                </a:lnTo>
                <a:lnTo>
                  <a:pt x="1496694" y="289433"/>
                </a:lnTo>
                <a:lnTo>
                  <a:pt x="1766823" y="231521"/>
                </a:lnTo>
                <a:lnTo>
                  <a:pt x="2043176" y="177927"/>
                </a:lnTo>
                <a:lnTo>
                  <a:pt x="2317495" y="126746"/>
                </a:lnTo>
                <a:lnTo>
                  <a:pt x="2453513" y="104394"/>
                </a:lnTo>
                <a:lnTo>
                  <a:pt x="2585339" y="82169"/>
                </a:lnTo>
                <a:lnTo>
                  <a:pt x="2717165" y="64262"/>
                </a:lnTo>
                <a:lnTo>
                  <a:pt x="2844800" y="46481"/>
                </a:lnTo>
                <a:lnTo>
                  <a:pt x="2970148" y="33147"/>
                </a:lnTo>
                <a:lnTo>
                  <a:pt x="3089275" y="21970"/>
                </a:lnTo>
                <a:lnTo>
                  <a:pt x="3204082" y="13080"/>
                </a:lnTo>
                <a:lnTo>
                  <a:pt x="331470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11137" y="714375"/>
            <a:ext cx="8723312" cy="1330325"/>
          </a:xfrm>
          <a:custGeom>
            <a:avLst/>
            <a:gdLst>
              <a:gd name="connsiteX0" fmla="*/ 8718994 w 8723312"/>
              <a:gd name="connsiteY0" fmla="*/ 571372 h 1330325"/>
              <a:gd name="connsiteX1" fmla="*/ 8718994 w 8723312"/>
              <a:gd name="connsiteY1" fmla="*/ 571372 h 1330325"/>
              <a:gd name="connsiteX2" fmla="*/ 8638222 w 8723312"/>
              <a:gd name="connsiteY2" fmla="*/ 604900 h 1330325"/>
              <a:gd name="connsiteX3" fmla="*/ 8557323 w 8723312"/>
              <a:gd name="connsiteY3" fmla="*/ 636142 h 1330325"/>
              <a:gd name="connsiteX4" fmla="*/ 8472106 w 8723312"/>
              <a:gd name="connsiteY4" fmla="*/ 665099 h 1330325"/>
              <a:gd name="connsiteX5" fmla="*/ 8384857 w 8723312"/>
              <a:gd name="connsiteY5" fmla="*/ 691896 h 1330325"/>
              <a:gd name="connsiteX6" fmla="*/ 8295449 w 8723312"/>
              <a:gd name="connsiteY6" fmla="*/ 718692 h 1330325"/>
              <a:gd name="connsiteX7" fmla="*/ 8201850 w 8723312"/>
              <a:gd name="connsiteY7" fmla="*/ 743330 h 1330325"/>
              <a:gd name="connsiteX8" fmla="*/ 8105965 w 8723312"/>
              <a:gd name="connsiteY8" fmla="*/ 763397 h 1330325"/>
              <a:gd name="connsiteX9" fmla="*/ 8005889 w 8723312"/>
              <a:gd name="connsiteY9" fmla="*/ 783463 h 1330325"/>
              <a:gd name="connsiteX10" fmla="*/ 7901622 w 8723312"/>
              <a:gd name="connsiteY10" fmla="*/ 801369 h 1330325"/>
              <a:gd name="connsiteX11" fmla="*/ 7793037 w 8723312"/>
              <a:gd name="connsiteY11" fmla="*/ 814705 h 1330325"/>
              <a:gd name="connsiteX12" fmla="*/ 7680261 w 8723312"/>
              <a:gd name="connsiteY12" fmla="*/ 828166 h 1330325"/>
              <a:gd name="connsiteX13" fmla="*/ 7563167 w 8723312"/>
              <a:gd name="connsiteY13" fmla="*/ 837057 h 1330325"/>
              <a:gd name="connsiteX14" fmla="*/ 7441882 w 8723312"/>
              <a:gd name="connsiteY14" fmla="*/ 845947 h 1330325"/>
              <a:gd name="connsiteX15" fmla="*/ 7314120 w 8723312"/>
              <a:gd name="connsiteY15" fmla="*/ 850391 h 1330325"/>
              <a:gd name="connsiteX16" fmla="*/ 7182167 w 8723312"/>
              <a:gd name="connsiteY16" fmla="*/ 850391 h 1330325"/>
              <a:gd name="connsiteX17" fmla="*/ 7043737 w 8723312"/>
              <a:gd name="connsiteY17" fmla="*/ 848233 h 1330325"/>
              <a:gd name="connsiteX18" fmla="*/ 6899084 w 8723312"/>
              <a:gd name="connsiteY18" fmla="*/ 843788 h 1330325"/>
              <a:gd name="connsiteX19" fmla="*/ 6749986 w 8723312"/>
              <a:gd name="connsiteY19" fmla="*/ 837057 h 1330325"/>
              <a:gd name="connsiteX20" fmla="*/ 6594665 w 8723312"/>
              <a:gd name="connsiteY20" fmla="*/ 825880 h 1330325"/>
              <a:gd name="connsiteX21" fmla="*/ 6430708 w 8723312"/>
              <a:gd name="connsiteY21" fmla="*/ 810260 h 1330325"/>
              <a:gd name="connsiteX22" fmla="*/ 6260401 w 8723312"/>
              <a:gd name="connsiteY22" fmla="*/ 792352 h 1330325"/>
              <a:gd name="connsiteX23" fmla="*/ 6083744 w 8723312"/>
              <a:gd name="connsiteY23" fmla="*/ 770127 h 1330325"/>
              <a:gd name="connsiteX24" fmla="*/ 5900737 w 8723312"/>
              <a:gd name="connsiteY24" fmla="*/ 745489 h 1330325"/>
              <a:gd name="connsiteX25" fmla="*/ 5709094 w 8723312"/>
              <a:gd name="connsiteY25" fmla="*/ 716533 h 1330325"/>
              <a:gd name="connsiteX26" fmla="*/ 5509069 w 8723312"/>
              <a:gd name="connsiteY26" fmla="*/ 683005 h 1330325"/>
              <a:gd name="connsiteX27" fmla="*/ 5302567 w 8723312"/>
              <a:gd name="connsiteY27" fmla="*/ 645033 h 1330325"/>
              <a:gd name="connsiteX28" fmla="*/ 5085397 w 8723312"/>
              <a:gd name="connsiteY28" fmla="*/ 602614 h 1330325"/>
              <a:gd name="connsiteX29" fmla="*/ 4861877 w 8723312"/>
              <a:gd name="connsiteY29" fmla="*/ 558038 h 1330325"/>
              <a:gd name="connsiteX30" fmla="*/ 4627689 w 8723312"/>
              <a:gd name="connsiteY30" fmla="*/ 506730 h 1330325"/>
              <a:gd name="connsiteX31" fmla="*/ 4387151 w 8723312"/>
              <a:gd name="connsiteY31" fmla="*/ 453136 h 1330325"/>
              <a:gd name="connsiteX32" fmla="*/ 4136072 w 8723312"/>
              <a:gd name="connsiteY32" fmla="*/ 395097 h 1330325"/>
              <a:gd name="connsiteX33" fmla="*/ 3874198 w 8723312"/>
              <a:gd name="connsiteY33" fmla="*/ 330327 h 1330325"/>
              <a:gd name="connsiteX34" fmla="*/ 3614483 w 8723312"/>
              <a:gd name="connsiteY34" fmla="*/ 267842 h 1330325"/>
              <a:gd name="connsiteX35" fmla="*/ 3363277 w 8723312"/>
              <a:gd name="connsiteY35" fmla="*/ 214249 h 1330325"/>
              <a:gd name="connsiteX36" fmla="*/ 3122739 w 8723312"/>
              <a:gd name="connsiteY36" fmla="*/ 165227 h 1330325"/>
              <a:gd name="connsiteX37" fmla="*/ 2892869 w 8723312"/>
              <a:gd name="connsiteY37" fmla="*/ 124967 h 1330325"/>
              <a:gd name="connsiteX38" fmla="*/ 2673667 w 8723312"/>
              <a:gd name="connsiteY38" fmla="*/ 91566 h 1330325"/>
              <a:gd name="connsiteX39" fmla="*/ 2462847 w 8723312"/>
              <a:gd name="connsiteY39" fmla="*/ 62483 h 1330325"/>
              <a:gd name="connsiteX40" fmla="*/ 2262822 w 8723312"/>
              <a:gd name="connsiteY40" fmla="*/ 40131 h 1330325"/>
              <a:gd name="connsiteX41" fmla="*/ 2073338 w 8723312"/>
              <a:gd name="connsiteY41" fmla="*/ 22351 h 1330325"/>
              <a:gd name="connsiteX42" fmla="*/ 1890204 w 8723312"/>
              <a:gd name="connsiteY42" fmla="*/ 11176 h 1330325"/>
              <a:gd name="connsiteX43" fmla="*/ 1720024 w 8723312"/>
              <a:gd name="connsiteY43" fmla="*/ 2286 h 1330325"/>
              <a:gd name="connsiteX44" fmla="*/ 1556067 w 8723312"/>
              <a:gd name="connsiteY44" fmla="*/ 0 h 1330325"/>
              <a:gd name="connsiteX45" fmla="*/ 1402778 w 8723312"/>
              <a:gd name="connsiteY45" fmla="*/ 0 h 1330325"/>
              <a:gd name="connsiteX46" fmla="*/ 1257998 w 8723312"/>
              <a:gd name="connsiteY46" fmla="*/ 4444 h 1330325"/>
              <a:gd name="connsiteX47" fmla="*/ 1121854 w 8723312"/>
              <a:gd name="connsiteY47" fmla="*/ 11176 h 1330325"/>
              <a:gd name="connsiteX48" fmla="*/ 994092 w 8723312"/>
              <a:gd name="connsiteY48" fmla="*/ 22351 h 1330325"/>
              <a:gd name="connsiteX49" fmla="*/ 874890 w 8723312"/>
              <a:gd name="connsiteY49" fmla="*/ 33527 h 1330325"/>
              <a:gd name="connsiteX50" fmla="*/ 762063 w 8723312"/>
              <a:gd name="connsiteY50" fmla="*/ 49148 h 1330325"/>
              <a:gd name="connsiteX51" fmla="*/ 659891 w 8723312"/>
              <a:gd name="connsiteY51" fmla="*/ 64769 h 1330325"/>
              <a:gd name="connsiteX52" fmla="*/ 564095 w 8723312"/>
              <a:gd name="connsiteY52" fmla="*/ 82550 h 1330325"/>
              <a:gd name="connsiteX53" fmla="*/ 478955 w 8723312"/>
              <a:gd name="connsiteY53" fmla="*/ 102616 h 1330325"/>
              <a:gd name="connsiteX54" fmla="*/ 398068 w 8723312"/>
              <a:gd name="connsiteY54" fmla="*/ 120522 h 1330325"/>
              <a:gd name="connsiteX55" fmla="*/ 327812 w 8723312"/>
              <a:gd name="connsiteY55" fmla="*/ 140588 h 1330325"/>
              <a:gd name="connsiteX56" fmla="*/ 263956 w 8723312"/>
              <a:gd name="connsiteY56" fmla="*/ 160655 h 1330325"/>
              <a:gd name="connsiteX57" fmla="*/ 206476 w 8723312"/>
              <a:gd name="connsiteY57" fmla="*/ 178561 h 1330325"/>
              <a:gd name="connsiteX58" fmla="*/ 157518 w 8723312"/>
              <a:gd name="connsiteY58" fmla="*/ 196469 h 1330325"/>
              <a:gd name="connsiteX59" fmla="*/ 114947 w 8723312"/>
              <a:gd name="connsiteY59" fmla="*/ 214249 h 1330325"/>
              <a:gd name="connsiteX60" fmla="*/ 51092 w 8723312"/>
              <a:gd name="connsiteY60" fmla="*/ 241046 h 1330325"/>
              <a:gd name="connsiteX61" fmla="*/ 12776 w 8723312"/>
              <a:gd name="connsiteY61" fmla="*/ 261111 h 1330325"/>
              <a:gd name="connsiteX62" fmla="*/ 0 w 8723312"/>
              <a:gd name="connsiteY62" fmla="*/ 267842 h 1330325"/>
              <a:gd name="connsiteX63" fmla="*/ 0 w 8723312"/>
              <a:gd name="connsiteY63" fmla="*/ 1330325 h 1330325"/>
              <a:gd name="connsiteX64" fmla="*/ 8718994 w 8723312"/>
              <a:gd name="connsiteY64" fmla="*/ 1330325 h 1330325"/>
              <a:gd name="connsiteX65" fmla="*/ 8723312 w 8723312"/>
              <a:gd name="connsiteY65" fmla="*/ 1323594 h 1330325"/>
              <a:gd name="connsiteX66" fmla="*/ 8723312 w 8723312"/>
              <a:gd name="connsiteY66" fmla="*/ 569213 h 1330325"/>
              <a:gd name="connsiteX67" fmla="*/ 8718994 w 8723312"/>
              <a:gd name="connsiteY67" fmla="*/ 571372 h 13303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</a:cxnLst>
            <a:rect l="l" t="t" r="r" b="b"/>
            <a:pathLst>
              <a:path w="8723312" h="1330325">
                <a:moveTo>
                  <a:pt x="8718994" y="571372"/>
                </a:moveTo>
                <a:lnTo>
                  <a:pt x="8718994" y="571372"/>
                </a:lnTo>
                <a:lnTo>
                  <a:pt x="8638222" y="604900"/>
                </a:lnTo>
                <a:lnTo>
                  <a:pt x="8557323" y="636142"/>
                </a:lnTo>
                <a:lnTo>
                  <a:pt x="8472106" y="665099"/>
                </a:lnTo>
                <a:lnTo>
                  <a:pt x="8384857" y="691896"/>
                </a:lnTo>
                <a:lnTo>
                  <a:pt x="8295449" y="718692"/>
                </a:lnTo>
                <a:lnTo>
                  <a:pt x="8201850" y="743330"/>
                </a:lnTo>
                <a:lnTo>
                  <a:pt x="8105965" y="763397"/>
                </a:lnTo>
                <a:lnTo>
                  <a:pt x="8005889" y="783463"/>
                </a:lnTo>
                <a:lnTo>
                  <a:pt x="7901622" y="801369"/>
                </a:lnTo>
                <a:lnTo>
                  <a:pt x="7793037" y="814705"/>
                </a:lnTo>
                <a:lnTo>
                  <a:pt x="7680261" y="828166"/>
                </a:lnTo>
                <a:lnTo>
                  <a:pt x="7563167" y="837057"/>
                </a:lnTo>
                <a:lnTo>
                  <a:pt x="7441882" y="845947"/>
                </a:lnTo>
                <a:lnTo>
                  <a:pt x="7314120" y="850391"/>
                </a:lnTo>
                <a:lnTo>
                  <a:pt x="7182167" y="850391"/>
                </a:lnTo>
                <a:lnTo>
                  <a:pt x="7043737" y="848233"/>
                </a:lnTo>
                <a:lnTo>
                  <a:pt x="6899084" y="843788"/>
                </a:lnTo>
                <a:lnTo>
                  <a:pt x="6749986" y="837057"/>
                </a:lnTo>
                <a:lnTo>
                  <a:pt x="6594665" y="825880"/>
                </a:lnTo>
                <a:lnTo>
                  <a:pt x="6430708" y="810260"/>
                </a:lnTo>
                <a:lnTo>
                  <a:pt x="6260401" y="792352"/>
                </a:lnTo>
                <a:lnTo>
                  <a:pt x="6083744" y="770127"/>
                </a:lnTo>
                <a:lnTo>
                  <a:pt x="5900737" y="745489"/>
                </a:lnTo>
                <a:lnTo>
                  <a:pt x="5709094" y="716533"/>
                </a:lnTo>
                <a:lnTo>
                  <a:pt x="5509069" y="683005"/>
                </a:lnTo>
                <a:lnTo>
                  <a:pt x="5302567" y="645033"/>
                </a:lnTo>
                <a:lnTo>
                  <a:pt x="5085397" y="602614"/>
                </a:lnTo>
                <a:lnTo>
                  <a:pt x="4861877" y="558038"/>
                </a:lnTo>
                <a:lnTo>
                  <a:pt x="4627689" y="506730"/>
                </a:lnTo>
                <a:lnTo>
                  <a:pt x="4387151" y="453136"/>
                </a:lnTo>
                <a:lnTo>
                  <a:pt x="4136072" y="395097"/>
                </a:lnTo>
                <a:lnTo>
                  <a:pt x="3874198" y="330327"/>
                </a:lnTo>
                <a:lnTo>
                  <a:pt x="3614483" y="267842"/>
                </a:lnTo>
                <a:lnTo>
                  <a:pt x="3363277" y="214249"/>
                </a:lnTo>
                <a:lnTo>
                  <a:pt x="3122739" y="165227"/>
                </a:lnTo>
                <a:lnTo>
                  <a:pt x="2892869" y="124967"/>
                </a:lnTo>
                <a:lnTo>
                  <a:pt x="2673667" y="91566"/>
                </a:lnTo>
                <a:lnTo>
                  <a:pt x="2462847" y="62483"/>
                </a:lnTo>
                <a:lnTo>
                  <a:pt x="2262822" y="40131"/>
                </a:lnTo>
                <a:lnTo>
                  <a:pt x="2073338" y="22351"/>
                </a:lnTo>
                <a:lnTo>
                  <a:pt x="1890204" y="11176"/>
                </a:lnTo>
                <a:lnTo>
                  <a:pt x="1720024" y="2286"/>
                </a:lnTo>
                <a:lnTo>
                  <a:pt x="1556067" y="0"/>
                </a:lnTo>
                <a:lnTo>
                  <a:pt x="1402778" y="0"/>
                </a:lnTo>
                <a:lnTo>
                  <a:pt x="1257998" y="4444"/>
                </a:lnTo>
                <a:lnTo>
                  <a:pt x="1121854" y="11176"/>
                </a:lnTo>
                <a:lnTo>
                  <a:pt x="994092" y="22351"/>
                </a:lnTo>
                <a:lnTo>
                  <a:pt x="874890" y="33527"/>
                </a:lnTo>
                <a:lnTo>
                  <a:pt x="762063" y="49148"/>
                </a:lnTo>
                <a:lnTo>
                  <a:pt x="659891" y="64769"/>
                </a:lnTo>
                <a:lnTo>
                  <a:pt x="564095" y="82550"/>
                </a:lnTo>
                <a:lnTo>
                  <a:pt x="478955" y="102616"/>
                </a:lnTo>
                <a:lnTo>
                  <a:pt x="398068" y="120522"/>
                </a:lnTo>
                <a:lnTo>
                  <a:pt x="327812" y="140588"/>
                </a:lnTo>
                <a:lnTo>
                  <a:pt x="263956" y="160655"/>
                </a:lnTo>
                <a:lnTo>
                  <a:pt x="206476" y="178561"/>
                </a:lnTo>
                <a:lnTo>
                  <a:pt x="157518" y="196469"/>
                </a:lnTo>
                <a:lnTo>
                  <a:pt x="114947" y="214249"/>
                </a:lnTo>
                <a:lnTo>
                  <a:pt x="51092" y="241046"/>
                </a:lnTo>
                <a:lnTo>
                  <a:pt x="12776" y="261111"/>
                </a:lnTo>
                <a:lnTo>
                  <a:pt x="0" y="267842"/>
                </a:lnTo>
                <a:lnTo>
                  <a:pt x="0" y="1330325"/>
                </a:lnTo>
                <a:lnTo>
                  <a:pt x="8718994" y="1330325"/>
                </a:lnTo>
                <a:lnTo>
                  <a:pt x="8723312" y="1323594"/>
                </a:lnTo>
                <a:lnTo>
                  <a:pt x="8723312" y="569213"/>
                </a:lnTo>
                <a:lnTo>
                  <a:pt x="8718994" y="57137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" y="215900"/>
            <a:ext cx="8724900" cy="63119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695700" y="3543300"/>
            <a:ext cx="625171" cy="4565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596" b="1" dirty="0" smtClean="0">
                <a:solidFill>
                  <a:srgbClr val="C00000"/>
                </a:solidFill>
                <a:latin typeface="Candara" pitchFamily="18" charset="0"/>
                <a:cs typeface="Candara" pitchFamily="18" charset="0"/>
              </a:rPr>
              <a:t>В</a:t>
            </a:r>
            <a:r>
              <a:rPr lang="en-US" altLang="zh-CN" sz="1596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C00000"/>
                </a:solidFill>
                <a:latin typeface="Candara" pitchFamily="18" charset="0"/>
                <a:cs typeface="Candara" pitchFamily="18" charset="0"/>
              </a:rPr>
              <a:t>5</a:t>
            </a:r>
            <a:r>
              <a:rPr lang="en-US" altLang="zh-CN" sz="1596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C00000"/>
                </a:solidFill>
                <a:latin typeface="Candara" pitchFamily="18" charset="0"/>
                <a:cs typeface="Candara" pitchFamily="18" charset="0"/>
              </a:rPr>
              <a:t>раз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1596" b="1" dirty="0" smtClean="0">
                <a:solidFill>
                  <a:srgbClr val="C00000"/>
                </a:solidFill>
                <a:latin typeface="Candara" pitchFamily="18" charset="0"/>
                <a:cs typeface="Candara" pitchFamily="18" charset="0"/>
              </a:rPr>
              <a:t>выше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838700" y="2832100"/>
            <a:ext cx="4826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596" b="1" dirty="0" smtClean="0">
                <a:solidFill>
                  <a:srgbClr val="C00000"/>
                </a:solidFill>
                <a:latin typeface="Candara" pitchFamily="18" charset="0"/>
                <a:cs typeface="Candara" pitchFamily="18" charset="0"/>
              </a:rPr>
              <a:t>выше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45200" y="2844800"/>
            <a:ext cx="609600" cy="419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596" b="1" dirty="0" smtClean="0">
                <a:solidFill>
                  <a:srgbClr val="C00000"/>
                </a:solidFill>
                <a:latin typeface="Candara" pitchFamily="18" charset="0"/>
                <a:cs typeface="Candara" pitchFamily="18" charset="0"/>
              </a:rPr>
              <a:t>В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C00000"/>
                </a:solidFill>
                <a:latin typeface="Candara" pitchFamily="18" charset="0"/>
                <a:cs typeface="Candara" pitchFamily="18" charset="0"/>
              </a:rPr>
              <a:t>8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C00000"/>
                </a:solidFill>
                <a:latin typeface="Candara" pitchFamily="18" charset="0"/>
                <a:cs typeface="Candara" pitchFamily="18" charset="0"/>
              </a:rPr>
              <a:t>раз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1596" b="1" dirty="0" smtClean="0">
                <a:solidFill>
                  <a:srgbClr val="C00000"/>
                </a:solidFill>
                <a:latin typeface="Candara" pitchFamily="18" charset="0"/>
                <a:cs typeface="Candara" pitchFamily="18" charset="0"/>
              </a:rPr>
              <a:t>выше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279400" y="355600"/>
            <a:ext cx="7662354" cy="258532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>
                <a:tab pos="1092200" algn="l"/>
                <a:tab pos="4559300" algn="l"/>
                <a:tab pos="6896100" algn="l"/>
              </a:tabLst>
            </a:pPr>
            <a:r>
              <a:rPr lang="en-US" altLang="zh-CN" sz="2004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Преимущества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1092200" algn="l"/>
                <a:tab pos="4559300" algn="l"/>
                <a:tab pos="68961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СРАВНИТЕЛЬНЫЙ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АНАЛИЗ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ПРОЦЕНТНЫХ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РАСХОДОВ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1092200" algn="l"/>
                <a:tab pos="4559300" algn="l"/>
                <a:tab pos="6896100" algn="l"/>
              </a:tabLst>
            </a:pPr>
            <a:r>
              <a:rPr lang="en-US" altLang="zh-CN" dirty="0" smtClean="0"/>
              <a:t>			</a:t>
            </a:r>
            <a:r>
              <a:rPr lang="en-US" altLang="zh-CN" sz="1596" b="1" dirty="0" smtClean="0">
                <a:solidFill>
                  <a:srgbClr val="C00000"/>
                </a:solidFill>
                <a:latin typeface="Candara" pitchFamily="18" charset="0"/>
                <a:cs typeface="Candara" pitchFamily="18" charset="0"/>
              </a:rPr>
              <a:t>В</a:t>
            </a:r>
            <a:r>
              <a:rPr lang="en-US" altLang="zh-CN" sz="1596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C00000"/>
                </a:solidFill>
                <a:latin typeface="Candara" pitchFamily="18" charset="0"/>
                <a:cs typeface="Candara" pitchFamily="18" charset="0"/>
              </a:rPr>
              <a:t>13</a:t>
            </a:r>
            <a:r>
              <a:rPr lang="en-US" altLang="zh-CN" sz="1596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C00000"/>
                </a:solidFill>
                <a:latin typeface="Candara" pitchFamily="18" charset="0"/>
                <a:cs typeface="Candara" pitchFamily="18" charset="0"/>
              </a:rPr>
              <a:t>раз</a:t>
            </a:r>
          </a:p>
          <a:p>
            <a:pPr>
              <a:lnSpc>
                <a:spcPts val="1700"/>
              </a:lnSpc>
              <a:tabLst>
                <a:tab pos="1092200" algn="l"/>
                <a:tab pos="4559300" algn="l"/>
                <a:tab pos="6896100" algn="l"/>
              </a:tabLst>
            </a:pPr>
            <a:r>
              <a:rPr lang="en-US" altLang="zh-CN" b="1" dirty="0" smtClean="0"/>
              <a:t>			</a:t>
            </a:r>
            <a:r>
              <a:rPr lang="en-US" altLang="zh-CN" sz="1596" b="1" dirty="0" smtClean="0">
                <a:solidFill>
                  <a:srgbClr val="C00000"/>
                </a:solidFill>
                <a:latin typeface="Candara" pitchFamily="18" charset="0"/>
                <a:cs typeface="Candara" pitchFamily="18" charset="0"/>
              </a:rPr>
              <a:t>выше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1092200" algn="l"/>
                <a:tab pos="4559300" algn="l"/>
                <a:tab pos="6896100" algn="l"/>
              </a:tabLst>
            </a:pPr>
            <a:r>
              <a:rPr lang="en-US" altLang="zh-CN" dirty="0" smtClean="0"/>
              <a:t>		</a:t>
            </a:r>
            <a:r>
              <a:rPr lang="en-US" altLang="zh-CN" sz="1596" b="1" dirty="0" smtClean="0">
                <a:solidFill>
                  <a:srgbClr val="C00000"/>
                </a:solidFill>
                <a:latin typeface="Candara" pitchFamily="18" charset="0"/>
                <a:cs typeface="Candara" pitchFamily="18" charset="0"/>
              </a:rPr>
              <a:t>В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C00000"/>
                </a:solidFill>
                <a:latin typeface="Candara" pitchFamily="18" charset="0"/>
                <a:cs typeface="Candara" pitchFamily="18" charset="0"/>
              </a:rPr>
              <a:t>8,8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C00000"/>
                </a:solidFill>
                <a:latin typeface="Candara" pitchFamily="18" charset="0"/>
                <a:cs typeface="Candara" pitchFamily="18" charset="0"/>
              </a:rPr>
              <a:t>раз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046851" y="858900"/>
            <a:ext cx="2876550" cy="714375"/>
          </a:xfrm>
          <a:custGeom>
            <a:avLst/>
            <a:gdLst>
              <a:gd name="connsiteX0" fmla="*/ 2870072 w 2876550"/>
              <a:gd name="connsiteY0" fmla="*/ 0 h 714375"/>
              <a:gd name="connsiteX1" fmla="*/ 2870072 w 2876550"/>
              <a:gd name="connsiteY1" fmla="*/ 0 h 714375"/>
              <a:gd name="connsiteX2" fmla="*/ 2748915 w 2876550"/>
              <a:gd name="connsiteY2" fmla="*/ 20066 h 714375"/>
              <a:gd name="connsiteX3" fmla="*/ 2625597 w 2876550"/>
              <a:gd name="connsiteY3" fmla="*/ 42291 h 714375"/>
              <a:gd name="connsiteX4" fmla="*/ 2500121 w 2876550"/>
              <a:gd name="connsiteY4" fmla="*/ 66929 h 714375"/>
              <a:gd name="connsiteX5" fmla="*/ 2370455 w 2876550"/>
              <a:gd name="connsiteY5" fmla="*/ 91440 h 714375"/>
              <a:gd name="connsiteX6" fmla="*/ 2238629 w 2876550"/>
              <a:gd name="connsiteY6" fmla="*/ 120523 h 714375"/>
              <a:gd name="connsiteX7" fmla="*/ 2102611 w 2876550"/>
              <a:gd name="connsiteY7" fmla="*/ 149479 h 714375"/>
              <a:gd name="connsiteX8" fmla="*/ 1964435 w 2876550"/>
              <a:gd name="connsiteY8" fmla="*/ 183007 h 714375"/>
              <a:gd name="connsiteX9" fmla="*/ 1821942 w 2876550"/>
              <a:gd name="connsiteY9" fmla="*/ 216535 h 714375"/>
              <a:gd name="connsiteX10" fmla="*/ 1564767 w 2876550"/>
              <a:gd name="connsiteY10" fmla="*/ 281177 h 714375"/>
              <a:gd name="connsiteX11" fmla="*/ 1313815 w 2876550"/>
              <a:gd name="connsiteY11" fmla="*/ 339216 h 714375"/>
              <a:gd name="connsiteX12" fmla="*/ 1073530 w 2876550"/>
              <a:gd name="connsiteY12" fmla="*/ 392811 h 714375"/>
              <a:gd name="connsiteX13" fmla="*/ 841882 w 2876550"/>
              <a:gd name="connsiteY13" fmla="*/ 444246 h 714375"/>
              <a:gd name="connsiteX14" fmla="*/ 620776 w 2876550"/>
              <a:gd name="connsiteY14" fmla="*/ 488823 h 714375"/>
              <a:gd name="connsiteX15" fmla="*/ 406019 w 2876550"/>
              <a:gd name="connsiteY15" fmla="*/ 529082 h 714375"/>
              <a:gd name="connsiteX16" fmla="*/ 199770 w 2876550"/>
              <a:gd name="connsiteY16" fmla="*/ 566927 h 714375"/>
              <a:gd name="connsiteX17" fmla="*/ 0 w 2876550"/>
              <a:gd name="connsiteY17" fmla="*/ 600456 h 714375"/>
              <a:gd name="connsiteX18" fmla="*/ 138176 w 2876550"/>
              <a:gd name="connsiteY18" fmla="*/ 620522 h 714375"/>
              <a:gd name="connsiteX19" fmla="*/ 270002 w 2876550"/>
              <a:gd name="connsiteY19" fmla="*/ 638429 h 714375"/>
              <a:gd name="connsiteX20" fmla="*/ 397509 w 2876550"/>
              <a:gd name="connsiteY20" fmla="*/ 654050 h 714375"/>
              <a:gd name="connsiteX21" fmla="*/ 522985 w 2876550"/>
              <a:gd name="connsiteY21" fmla="*/ 667385 h 714375"/>
              <a:gd name="connsiteX22" fmla="*/ 644143 w 2876550"/>
              <a:gd name="connsiteY22" fmla="*/ 680847 h 714375"/>
              <a:gd name="connsiteX23" fmla="*/ 761110 w 2876550"/>
              <a:gd name="connsiteY23" fmla="*/ 689737 h 714375"/>
              <a:gd name="connsiteX24" fmla="*/ 873759 w 2876550"/>
              <a:gd name="connsiteY24" fmla="*/ 698627 h 714375"/>
              <a:gd name="connsiteX25" fmla="*/ 984250 w 2876550"/>
              <a:gd name="connsiteY25" fmla="*/ 705358 h 714375"/>
              <a:gd name="connsiteX26" fmla="*/ 1092707 w 2876550"/>
              <a:gd name="connsiteY26" fmla="*/ 709802 h 714375"/>
              <a:gd name="connsiteX27" fmla="*/ 1196847 w 2876550"/>
              <a:gd name="connsiteY27" fmla="*/ 712088 h 714375"/>
              <a:gd name="connsiteX28" fmla="*/ 1296796 w 2876550"/>
              <a:gd name="connsiteY28" fmla="*/ 714375 h 714375"/>
              <a:gd name="connsiteX29" fmla="*/ 1394586 w 2876550"/>
              <a:gd name="connsiteY29" fmla="*/ 714375 h 714375"/>
              <a:gd name="connsiteX30" fmla="*/ 1490344 w 2876550"/>
              <a:gd name="connsiteY30" fmla="*/ 712088 h 714375"/>
              <a:gd name="connsiteX31" fmla="*/ 1583817 w 2876550"/>
              <a:gd name="connsiteY31" fmla="*/ 709802 h 714375"/>
              <a:gd name="connsiteX32" fmla="*/ 1673097 w 2876550"/>
              <a:gd name="connsiteY32" fmla="*/ 705358 h 714375"/>
              <a:gd name="connsiteX33" fmla="*/ 1760346 w 2876550"/>
              <a:gd name="connsiteY33" fmla="*/ 698627 h 714375"/>
              <a:gd name="connsiteX34" fmla="*/ 1843278 w 2876550"/>
              <a:gd name="connsiteY34" fmla="*/ 692023 h 714375"/>
              <a:gd name="connsiteX35" fmla="*/ 1926081 w 2876550"/>
              <a:gd name="connsiteY35" fmla="*/ 683006 h 714375"/>
              <a:gd name="connsiteX36" fmla="*/ 2004821 w 2876550"/>
              <a:gd name="connsiteY36" fmla="*/ 671957 h 714375"/>
              <a:gd name="connsiteX37" fmla="*/ 2083434 w 2876550"/>
              <a:gd name="connsiteY37" fmla="*/ 660781 h 714375"/>
              <a:gd name="connsiteX38" fmla="*/ 2157856 w 2876550"/>
              <a:gd name="connsiteY38" fmla="*/ 647319 h 714375"/>
              <a:gd name="connsiteX39" fmla="*/ 2232279 w 2876550"/>
              <a:gd name="connsiteY39" fmla="*/ 633984 h 714375"/>
              <a:gd name="connsiteX40" fmla="*/ 2302509 w 2876550"/>
              <a:gd name="connsiteY40" fmla="*/ 618363 h 714375"/>
              <a:gd name="connsiteX41" fmla="*/ 2372614 w 2876550"/>
              <a:gd name="connsiteY41" fmla="*/ 602741 h 714375"/>
              <a:gd name="connsiteX42" fmla="*/ 2440685 w 2876550"/>
              <a:gd name="connsiteY42" fmla="*/ 584835 h 714375"/>
              <a:gd name="connsiteX43" fmla="*/ 2506598 w 2876550"/>
              <a:gd name="connsiteY43" fmla="*/ 566927 h 714375"/>
              <a:gd name="connsiteX44" fmla="*/ 2570353 w 2876550"/>
              <a:gd name="connsiteY44" fmla="*/ 546862 h 714375"/>
              <a:gd name="connsiteX45" fmla="*/ 2634106 w 2876550"/>
              <a:gd name="connsiteY45" fmla="*/ 526796 h 714375"/>
              <a:gd name="connsiteX46" fmla="*/ 2755265 w 2876550"/>
              <a:gd name="connsiteY46" fmla="*/ 482091 h 714375"/>
              <a:gd name="connsiteX47" fmla="*/ 2872231 w 2876550"/>
              <a:gd name="connsiteY47" fmla="*/ 435229 h 714375"/>
              <a:gd name="connsiteX48" fmla="*/ 2876550 w 2876550"/>
              <a:gd name="connsiteY48" fmla="*/ 433070 h 714375"/>
              <a:gd name="connsiteX49" fmla="*/ 2876550 w 2876550"/>
              <a:gd name="connsiteY49" fmla="*/ 0 h 714375"/>
              <a:gd name="connsiteX50" fmla="*/ 2870072 w 2876550"/>
              <a:gd name="connsiteY50" fmla="*/ 0 h 714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2876550" h="714375">
                <a:moveTo>
                  <a:pt x="2870072" y="0"/>
                </a:moveTo>
                <a:lnTo>
                  <a:pt x="2870072" y="0"/>
                </a:lnTo>
                <a:lnTo>
                  <a:pt x="2748915" y="20066"/>
                </a:lnTo>
                <a:lnTo>
                  <a:pt x="2625597" y="42291"/>
                </a:lnTo>
                <a:lnTo>
                  <a:pt x="2500121" y="66929"/>
                </a:lnTo>
                <a:lnTo>
                  <a:pt x="2370455" y="91440"/>
                </a:lnTo>
                <a:lnTo>
                  <a:pt x="2238629" y="120523"/>
                </a:lnTo>
                <a:lnTo>
                  <a:pt x="2102611" y="149479"/>
                </a:lnTo>
                <a:lnTo>
                  <a:pt x="1964435" y="183007"/>
                </a:lnTo>
                <a:lnTo>
                  <a:pt x="1821942" y="216535"/>
                </a:lnTo>
                <a:lnTo>
                  <a:pt x="1564767" y="281177"/>
                </a:lnTo>
                <a:lnTo>
                  <a:pt x="1313815" y="339216"/>
                </a:lnTo>
                <a:lnTo>
                  <a:pt x="1073530" y="392811"/>
                </a:lnTo>
                <a:lnTo>
                  <a:pt x="841882" y="444246"/>
                </a:lnTo>
                <a:lnTo>
                  <a:pt x="620776" y="488823"/>
                </a:lnTo>
                <a:lnTo>
                  <a:pt x="406019" y="529082"/>
                </a:lnTo>
                <a:lnTo>
                  <a:pt x="199770" y="566927"/>
                </a:lnTo>
                <a:lnTo>
                  <a:pt x="0" y="600456"/>
                </a:lnTo>
                <a:lnTo>
                  <a:pt x="138176" y="620522"/>
                </a:lnTo>
                <a:lnTo>
                  <a:pt x="270002" y="638429"/>
                </a:lnTo>
                <a:lnTo>
                  <a:pt x="397509" y="654050"/>
                </a:lnTo>
                <a:lnTo>
                  <a:pt x="522985" y="667385"/>
                </a:lnTo>
                <a:lnTo>
                  <a:pt x="644143" y="680847"/>
                </a:lnTo>
                <a:lnTo>
                  <a:pt x="761110" y="689737"/>
                </a:lnTo>
                <a:lnTo>
                  <a:pt x="873759" y="698627"/>
                </a:lnTo>
                <a:lnTo>
                  <a:pt x="984250" y="705358"/>
                </a:lnTo>
                <a:lnTo>
                  <a:pt x="1092707" y="709802"/>
                </a:lnTo>
                <a:lnTo>
                  <a:pt x="1196847" y="712088"/>
                </a:lnTo>
                <a:lnTo>
                  <a:pt x="1296796" y="714375"/>
                </a:lnTo>
                <a:lnTo>
                  <a:pt x="1394586" y="714375"/>
                </a:lnTo>
                <a:lnTo>
                  <a:pt x="1490344" y="712088"/>
                </a:lnTo>
                <a:lnTo>
                  <a:pt x="1583817" y="709802"/>
                </a:lnTo>
                <a:lnTo>
                  <a:pt x="1673097" y="705358"/>
                </a:lnTo>
                <a:lnTo>
                  <a:pt x="1760346" y="698627"/>
                </a:lnTo>
                <a:lnTo>
                  <a:pt x="1843278" y="692023"/>
                </a:lnTo>
                <a:lnTo>
                  <a:pt x="1926081" y="683006"/>
                </a:lnTo>
                <a:lnTo>
                  <a:pt x="2004821" y="671957"/>
                </a:lnTo>
                <a:lnTo>
                  <a:pt x="2083434" y="660781"/>
                </a:lnTo>
                <a:lnTo>
                  <a:pt x="2157856" y="647319"/>
                </a:lnTo>
                <a:lnTo>
                  <a:pt x="2232279" y="633984"/>
                </a:lnTo>
                <a:lnTo>
                  <a:pt x="2302509" y="618363"/>
                </a:lnTo>
                <a:lnTo>
                  <a:pt x="2372614" y="602741"/>
                </a:lnTo>
                <a:lnTo>
                  <a:pt x="2440685" y="584835"/>
                </a:lnTo>
                <a:lnTo>
                  <a:pt x="2506598" y="566927"/>
                </a:lnTo>
                <a:lnTo>
                  <a:pt x="2570353" y="546862"/>
                </a:lnTo>
                <a:lnTo>
                  <a:pt x="2634106" y="526796"/>
                </a:lnTo>
                <a:lnTo>
                  <a:pt x="2755265" y="482091"/>
                </a:lnTo>
                <a:lnTo>
                  <a:pt x="2872231" y="435229"/>
                </a:lnTo>
                <a:lnTo>
                  <a:pt x="2876550" y="433070"/>
                </a:lnTo>
                <a:lnTo>
                  <a:pt x="2876550" y="0"/>
                </a:lnTo>
                <a:lnTo>
                  <a:pt x="2870072" y="0"/>
                </a:lnTo>
              </a:path>
            </a:pathLst>
          </a:custGeom>
          <a:solidFill>
            <a:srgbClr val="EEF8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619375" y="731901"/>
            <a:ext cx="5543550" cy="849248"/>
          </a:xfrm>
          <a:custGeom>
            <a:avLst/>
            <a:gdLst>
              <a:gd name="connsiteX0" fmla="*/ 5543550 w 5543550"/>
              <a:gd name="connsiteY0" fmla="*/ 795781 h 849248"/>
              <a:gd name="connsiteX1" fmla="*/ 5543550 w 5543550"/>
              <a:gd name="connsiteY1" fmla="*/ 795781 h 849248"/>
              <a:gd name="connsiteX2" fmla="*/ 5422392 w 5543550"/>
              <a:gd name="connsiteY2" fmla="*/ 780160 h 849248"/>
              <a:gd name="connsiteX3" fmla="*/ 5297043 w 5543550"/>
              <a:gd name="connsiteY3" fmla="*/ 764540 h 849248"/>
              <a:gd name="connsiteX4" fmla="*/ 5035550 w 5543550"/>
              <a:gd name="connsiteY4" fmla="*/ 726693 h 849248"/>
              <a:gd name="connsiteX5" fmla="*/ 4759197 w 5543550"/>
              <a:gd name="connsiteY5" fmla="*/ 679831 h 849248"/>
              <a:gd name="connsiteX6" fmla="*/ 4467986 w 5543550"/>
              <a:gd name="connsiteY6" fmla="*/ 628523 h 849248"/>
              <a:gd name="connsiteX7" fmla="*/ 4159757 w 5543550"/>
              <a:gd name="connsiteY7" fmla="*/ 566165 h 849248"/>
              <a:gd name="connsiteX8" fmla="*/ 3834510 w 5543550"/>
              <a:gd name="connsiteY8" fmla="*/ 497077 h 849248"/>
              <a:gd name="connsiteX9" fmla="*/ 3492372 w 5543550"/>
              <a:gd name="connsiteY9" fmla="*/ 416813 h 849248"/>
              <a:gd name="connsiteX10" fmla="*/ 3131058 w 5543550"/>
              <a:gd name="connsiteY10" fmla="*/ 329818 h 849248"/>
              <a:gd name="connsiteX11" fmla="*/ 2988564 w 5543550"/>
              <a:gd name="connsiteY11" fmla="*/ 296418 h 849248"/>
              <a:gd name="connsiteX12" fmla="*/ 2850388 w 5543550"/>
              <a:gd name="connsiteY12" fmla="*/ 263016 h 849248"/>
              <a:gd name="connsiteX13" fmla="*/ 2716529 w 5543550"/>
              <a:gd name="connsiteY13" fmla="*/ 234060 h 849248"/>
              <a:gd name="connsiteX14" fmla="*/ 2582545 w 5543550"/>
              <a:gd name="connsiteY14" fmla="*/ 204977 h 849248"/>
              <a:gd name="connsiteX15" fmla="*/ 2452878 w 5543550"/>
              <a:gd name="connsiteY15" fmla="*/ 180466 h 849248"/>
              <a:gd name="connsiteX16" fmla="*/ 2327528 w 5543550"/>
              <a:gd name="connsiteY16" fmla="*/ 155956 h 849248"/>
              <a:gd name="connsiteX17" fmla="*/ 2204211 w 5543550"/>
              <a:gd name="connsiteY17" fmla="*/ 133731 h 849248"/>
              <a:gd name="connsiteX18" fmla="*/ 2083053 w 5543550"/>
              <a:gd name="connsiteY18" fmla="*/ 113665 h 849248"/>
              <a:gd name="connsiteX19" fmla="*/ 1966214 w 5543550"/>
              <a:gd name="connsiteY19" fmla="*/ 95757 h 849248"/>
              <a:gd name="connsiteX20" fmla="*/ 1849246 w 5543550"/>
              <a:gd name="connsiteY20" fmla="*/ 80136 h 849248"/>
              <a:gd name="connsiteX21" fmla="*/ 1628266 w 5543550"/>
              <a:gd name="connsiteY21" fmla="*/ 51180 h 849248"/>
              <a:gd name="connsiteX22" fmla="*/ 1417828 w 5543550"/>
              <a:gd name="connsiteY22" fmla="*/ 31115 h 849248"/>
              <a:gd name="connsiteX23" fmla="*/ 1220089 w 5543550"/>
              <a:gd name="connsiteY23" fmla="*/ 15493 h 849248"/>
              <a:gd name="connsiteX24" fmla="*/ 1030859 w 5543550"/>
              <a:gd name="connsiteY24" fmla="*/ 4444 h 849248"/>
              <a:gd name="connsiteX25" fmla="*/ 852423 w 5543550"/>
              <a:gd name="connsiteY25" fmla="*/ 0 h 849248"/>
              <a:gd name="connsiteX26" fmla="*/ 684403 w 5543550"/>
              <a:gd name="connsiteY26" fmla="*/ 0 h 849248"/>
              <a:gd name="connsiteX27" fmla="*/ 527176 w 5543550"/>
              <a:gd name="connsiteY27" fmla="*/ 4444 h 849248"/>
              <a:gd name="connsiteX28" fmla="*/ 380492 w 5543550"/>
              <a:gd name="connsiteY28" fmla="*/ 11048 h 849248"/>
              <a:gd name="connsiteX29" fmla="*/ 244475 w 5543550"/>
              <a:gd name="connsiteY29" fmla="*/ 22225 h 849248"/>
              <a:gd name="connsiteX30" fmla="*/ 116967 w 5543550"/>
              <a:gd name="connsiteY30" fmla="*/ 35559 h 849248"/>
              <a:gd name="connsiteX31" fmla="*/ 0 w 5543550"/>
              <a:gd name="connsiteY31" fmla="*/ 53466 h 849248"/>
              <a:gd name="connsiteX32" fmla="*/ 163702 w 5543550"/>
              <a:gd name="connsiteY32" fmla="*/ 73532 h 849248"/>
              <a:gd name="connsiteX33" fmla="*/ 333755 w 5543550"/>
              <a:gd name="connsiteY33" fmla="*/ 95757 h 849248"/>
              <a:gd name="connsiteX34" fmla="*/ 510158 w 5543550"/>
              <a:gd name="connsiteY34" fmla="*/ 124713 h 849248"/>
              <a:gd name="connsiteX35" fmla="*/ 692911 w 5543550"/>
              <a:gd name="connsiteY35" fmla="*/ 155956 h 849248"/>
              <a:gd name="connsiteX36" fmla="*/ 882141 w 5543550"/>
              <a:gd name="connsiteY36" fmla="*/ 193929 h 849248"/>
              <a:gd name="connsiteX37" fmla="*/ 1077721 w 5543550"/>
              <a:gd name="connsiteY37" fmla="*/ 234060 h 849248"/>
              <a:gd name="connsiteX38" fmla="*/ 1281684 w 5543550"/>
              <a:gd name="connsiteY38" fmla="*/ 278637 h 849248"/>
              <a:gd name="connsiteX39" fmla="*/ 1490090 w 5543550"/>
              <a:gd name="connsiteY39" fmla="*/ 329818 h 849248"/>
              <a:gd name="connsiteX40" fmla="*/ 1866265 w 5543550"/>
              <a:gd name="connsiteY40" fmla="*/ 421259 h 849248"/>
              <a:gd name="connsiteX41" fmla="*/ 2223389 w 5543550"/>
              <a:gd name="connsiteY41" fmla="*/ 501523 h 849248"/>
              <a:gd name="connsiteX42" fmla="*/ 2559177 w 5543550"/>
              <a:gd name="connsiteY42" fmla="*/ 575056 h 849248"/>
              <a:gd name="connsiteX43" fmla="*/ 2722879 w 5543550"/>
              <a:gd name="connsiteY43" fmla="*/ 606298 h 849248"/>
              <a:gd name="connsiteX44" fmla="*/ 2878073 w 5543550"/>
              <a:gd name="connsiteY44" fmla="*/ 637540 h 849248"/>
              <a:gd name="connsiteX45" fmla="*/ 3031109 w 5543550"/>
              <a:gd name="connsiteY45" fmla="*/ 666495 h 849248"/>
              <a:gd name="connsiteX46" fmla="*/ 3179826 w 5543550"/>
              <a:gd name="connsiteY46" fmla="*/ 691006 h 849248"/>
              <a:gd name="connsiteX47" fmla="*/ 3324478 w 5543550"/>
              <a:gd name="connsiteY47" fmla="*/ 715518 h 849248"/>
              <a:gd name="connsiteX48" fmla="*/ 3464686 w 5543550"/>
              <a:gd name="connsiteY48" fmla="*/ 737743 h 849248"/>
              <a:gd name="connsiteX49" fmla="*/ 3600703 w 5543550"/>
              <a:gd name="connsiteY49" fmla="*/ 755649 h 849248"/>
              <a:gd name="connsiteX50" fmla="*/ 3732529 w 5543550"/>
              <a:gd name="connsiteY50" fmla="*/ 773429 h 849248"/>
              <a:gd name="connsiteX51" fmla="*/ 3860038 w 5543550"/>
              <a:gd name="connsiteY51" fmla="*/ 789051 h 849248"/>
              <a:gd name="connsiteX52" fmla="*/ 3985514 w 5543550"/>
              <a:gd name="connsiteY52" fmla="*/ 804671 h 849248"/>
              <a:gd name="connsiteX53" fmla="*/ 4106671 w 5543550"/>
              <a:gd name="connsiteY53" fmla="*/ 815848 h 849248"/>
              <a:gd name="connsiteX54" fmla="*/ 4223511 w 5543550"/>
              <a:gd name="connsiteY54" fmla="*/ 824737 h 849248"/>
              <a:gd name="connsiteX55" fmla="*/ 4336160 w 5543550"/>
              <a:gd name="connsiteY55" fmla="*/ 833627 h 849248"/>
              <a:gd name="connsiteX56" fmla="*/ 4446778 w 5543550"/>
              <a:gd name="connsiteY56" fmla="*/ 840359 h 849248"/>
              <a:gd name="connsiteX57" fmla="*/ 4555108 w 5543550"/>
              <a:gd name="connsiteY57" fmla="*/ 844804 h 849248"/>
              <a:gd name="connsiteX58" fmla="*/ 4659248 w 5543550"/>
              <a:gd name="connsiteY58" fmla="*/ 849248 h 849248"/>
              <a:gd name="connsiteX59" fmla="*/ 4759197 w 5543550"/>
              <a:gd name="connsiteY59" fmla="*/ 849248 h 849248"/>
              <a:gd name="connsiteX60" fmla="*/ 4856988 w 5543550"/>
              <a:gd name="connsiteY60" fmla="*/ 849248 h 849248"/>
              <a:gd name="connsiteX61" fmla="*/ 4952618 w 5543550"/>
              <a:gd name="connsiteY61" fmla="*/ 846962 h 849248"/>
              <a:gd name="connsiteX62" fmla="*/ 5044058 w 5543550"/>
              <a:gd name="connsiteY62" fmla="*/ 844804 h 849248"/>
              <a:gd name="connsiteX63" fmla="*/ 5133340 w 5543550"/>
              <a:gd name="connsiteY63" fmla="*/ 840359 h 849248"/>
              <a:gd name="connsiteX64" fmla="*/ 5220461 w 5543550"/>
              <a:gd name="connsiteY64" fmla="*/ 833627 h 849248"/>
              <a:gd name="connsiteX65" fmla="*/ 5305425 w 5543550"/>
              <a:gd name="connsiteY65" fmla="*/ 824737 h 849248"/>
              <a:gd name="connsiteX66" fmla="*/ 5386196 w 5543550"/>
              <a:gd name="connsiteY66" fmla="*/ 815848 h 849248"/>
              <a:gd name="connsiteX67" fmla="*/ 5466968 w 5543550"/>
              <a:gd name="connsiteY67" fmla="*/ 806957 h 849248"/>
              <a:gd name="connsiteX68" fmla="*/ 5543550 w 5543550"/>
              <a:gd name="connsiteY68" fmla="*/ 795781 h 849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5543550" h="849248">
                <a:moveTo>
                  <a:pt x="5543550" y="795781"/>
                </a:moveTo>
                <a:lnTo>
                  <a:pt x="5543550" y="795781"/>
                </a:lnTo>
                <a:lnTo>
                  <a:pt x="5422392" y="780160"/>
                </a:lnTo>
                <a:lnTo>
                  <a:pt x="5297043" y="764540"/>
                </a:lnTo>
                <a:lnTo>
                  <a:pt x="5035550" y="726693"/>
                </a:lnTo>
                <a:lnTo>
                  <a:pt x="4759197" y="679831"/>
                </a:lnTo>
                <a:lnTo>
                  <a:pt x="4467986" y="628523"/>
                </a:lnTo>
                <a:lnTo>
                  <a:pt x="4159757" y="566165"/>
                </a:lnTo>
                <a:lnTo>
                  <a:pt x="3834510" y="497077"/>
                </a:lnTo>
                <a:lnTo>
                  <a:pt x="3492372" y="416813"/>
                </a:lnTo>
                <a:lnTo>
                  <a:pt x="3131058" y="329818"/>
                </a:lnTo>
                <a:lnTo>
                  <a:pt x="2988564" y="296418"/>
                </a:lnTo>
                <a:lnTo>
                  <a:pt x="2850388" y="263016"/>
                </a:lnTo>
                <a:lnTo>
                  <a:pt x="2716529" y="234060"/>
                </a:lnTo>
                <a:lnTo>
                  <a:pt x="2582545" y="204977"/>
                </a:lnTo>
                <a:lnTo>
                  <a:pt x="2452878" y="180466"/>
                </a:lnTo>
                <a:lnTo>
                  <a:pt x="2327528" y="155956"/>
                </a:lnTo>
                <a:lnTo>
                  <a:pt x="2204211" y="133731"/>
                </a:lnTo>
                <a:lnTo>
                  <a:pt x="2083053" y="113665"/>
                </a:lnTo>
                <a:lnTo>
                  <a:pt x="1966214" y="95757"/>
                </a:lnTo>
                <a:lnTo>
                  <a:pt x="1849246" y="80136"/>
                </a:lnTo>
                <a:lnTo>
                  <a:pt x="1628266" y="51180"/>
                </a:lnTo>
                <a:lnTo>
                  <a:pt x="1417828" y="31115"/>
                </a:lnTo>
                <a:lnTo>
                  <a:pt x="1220089" y="15493"/>
                </a:lnTo>
                <a:lnTo>
                  <a:pt x="1030859" y="4444"/>
                </a:lnTo>
                <a:lnTo>
                  <a:pt x="852423" y="0"/>
                </a:lnTo>
                <a:lnTo>
                  <a:pt x="684403" y="0"/>
                </a:lnTo>
                <a:lnTo>
                  <a:pt x="527176" y="4444"/>
                </a:lnTo>
                <a:lnTo>
                  <a:pt x="380492" y="11048"/>
                </a:lnTo>
                <a:lnTo>
                  <a:pt x="244475" y="22225"/>
                </a:lnTo>
                <a:lnTo>
                  <a:pt x="116967" y="35559"/>
                </a:lnTo>
                <a:lnTo>
                  <a:pt x="0" y="53466"/>
                </a:lnTo>
                <a:lnTo>
                  <a:pt x="163702" y="73532"/>
                </a:lnTo>
                <a:lnTo>
                  <a:pt x="333755" y="95757"/>
                </a:lnTo>
                <a:lnTo>
                  <a:pt x="510158" y="124713"/>
                </a:lnTo>
                <a:lnTo>
                  <a:pt x="692911" y="155956"/>
                </a:lnTo>
                <a:lnTo>
                  <a:pt x="882141" y="193929"/>
                </a:lnTo>
                <a:lnTo>
                  <a:pt x="1077721" y="234060"/>
                </a:lnTo>
                <a:lnTo>
                  <a:pt x="1281684" y="278637"/>
                </a:lnTo>
                <a:lnTo>
                  <a:pt x="1490090" y="329818"/>
                </a:lnTo>
                <a:lnTo>
                  <a:pt x="1866265" y="421259"/>
                </a:lnTo>
                <a:lnTo>
                  <a:pt x="2223389" y="501523"/>
                </a:lnTo>
                <a:lnTo>
                  <a:pt x="2559177" y="575056"/>
                </a:lnTo>
                <a:lnTo>
                  <a:pt x="2722879" y="606298"/>
                </a:lnTo>
                <a:lnTo>
                  <a:pt x="2878073" y="637540"/>
                </a:lnTo>
                <a:lnTo>
                  <a:pt x="3031109" y="666495"/>
                </a:lnTo>
                <a:lnTo>
                  <a:pt x="3179826" y="691006"/>
                </a:lnTo>
                <a:lnTo>
                  <a:pt x="3324478" y="715518"/>
                </a:lnTo>
                <a:lnTo>
                  <a:pt x="3464686" y="737743"/>
                </a:lnTo>
                <a:lnTo>
                  <a:pt x="3600703" y="755649"/>
                </a:lnTo>
                <a:lnTo>
                  <a:pt x="3732529" y="773429"/>
                </a:lnTo>
                <a:lnTo>
                  <a:pt x="3860038" y="789051"/>
                </a:lnTo>
                <a:lnTo>
                  <a:pt x="3985514" y="804671"/>
                </a:lnTo>
                <a:lnTo>
                  <a:pt x="4106671" y="815848"/>
                </a:lnTo>
                <a:lnTo>
                  <a:pt x="4223511" y="824737"/>
                </a:lnTo>
                <a:lnTo>
                  <a:pt x="4336160" y="833627"/>
                </a:lnTo>
                <a:lnTo>
                  <a:pt x="4446778" y="840359"/>
                </a:lnTo>
                <a:lnTo>
                  <a:pt x="4555108" y="844804"/>
                </a:lnTo>
                <a:lnTo>
                  <a:pt x="4659248" y="849248"/>
                </a:lnTo>
                <a:lnTo>
                  <a:pt x="4759197" y="849248"/>
                </a:lnTo>
                <a:lnTo>
                  <a:pt x="4856988" y="849248"/>
                </a:lnTo>
                <a:lnTo>
                  <a:pt x="4952618" y="846962"/>
                </a:lnTo>
                <a:lnTo>
                  <a:pt x="5044058" y="844804"/>
                </a:lnTo>
                <a:lnTo>
                  <a:pt x="5133340" y="840359"/>
                </a:lnTo>
                <a:lnTo>
                  <a:pt x="5220461" y="833627"/>
                </a:lnTo>
                <a:lnTo>
                  <a:pt x="5305425" y="824737"/>
                </a:lnTo>
                <a:lnTo>
                  <a:pt x="5386196" y="815848"/>
                </a:lnTo>
                <a:lnTo>
                  <a:pt x="5466968" y="806957"/>
                </a:lnTo>
                <a:lnTo>
                  <a:pt x="5543550" y="795781"/>
                </a:lnTo>
              </a:path>
            </a:pathLst>
          </a:custGeom>
          <a:solidFill>
            <a:srgbClr val="E8F5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822575" y="736600"/>
            <a:ext cx="5480050" cy="787400"/>
          </a:xfrm>
          <a:custGeom>
            <a:avLst/>
            <a:gdLst>
              <a:gd name="connsiteX0" fmla="*/ 6350 w 5480050"/>
              <a:gd name="connsiteY0" fmla="*/ 84455 h 787400"/>
              <a:gd name="connsiteX1" fmla="*/ 6350 w 5480050"/>
              <a:gd name="connsiteY1" fmla="*/ 84455 h 787400"/>
              <a:gd name="connsiteX2" fmla="*/ 25526 w 5480050"/>
              <a:gd name="connsiteY2" fmla="*/ 80010 h 787400"/>
              <a:gd name="connsiteX3" fmla="*/ 82930 w 5480050"/>
              <a:gd name="connsiteY3" fmla="*/ 68833 h 787400"/>
              <a:gd name="connsiteX4" fmla="*/ 180720 w 5480050"/>
              <a:gd name="connsiteY4" fmla="*/ 53212 h 787400"/>
              <a:gd name="connsiteX5" fmla="*/ 244475 w 5480050"/>
              <a:gd name="connsiteY5" fmla="*/ 44323 h 787400"/>
              <a:gd name="connsiteX6" fmla="*/ 318770 w 5480050"/>
              <a:gd name="connsiteY6" fmla="*/ 35433 h 787400"/>
              <a:gd name="connsiteX7" fmla="*/ 401701 w 5480050"/>
              <a:gd name="connsiteY7" fmla="*/ 28701 h 787400"/>
              <a:gd name="connsiteX8" fmla="*/ 497332 w 5480050"/>
              <a:gd name="connsiteY8" fmla="*/ 21970 h 787400"/>
              <a:gd name="connsiteX9" fmla="*/ 601598 w 5480050"/>
              <a:gd name="connsiteY9" fmla="*/ 15240 h 787400"/>
              <a:gd name="connsiteX10" fmla="*/ 718439 w 5480050"/>
              <a:gd name="connsiteY10" fmla="*/ 10794 h 787400"/>
              <a:gd name="connsiteX11" fmla="*/ 845946 w 5480050"/>
              <a:gd name="connsiteY11" fmla="*/ 8636 h 787400"/>
              <a:gd name="connsiteX12" fmla="*/ 984122 w 5480050"/>
              <a:gd name="connsiteY12" fmla="*/ 6350 h 787400"/>
              <a:gd name="connsiteX13" fmla="*/ 1132966 w 5480050"/>
              <a:gd name="connsiteY13" fmla="*/ 8636 h 787400"/>
              <a:gd name="connsiteX14" fmla="*/ 1292352 w 5480050"/>
              <a:gd name="connsiteY14" fmla="*/ 13080 h 787400"/>
              <a:gd name="connsiteX15" fmla="*/ 1464564 w 5480050"/>
              <a:gd name="connsiteY15" fmla="*/ 21970 h 787400"/>
              <a:gd name="connsiteX16" fmla="*/ 1647444 w 5480050"/>
              <a:gd name="connsiteY16" fmla="*/ 33147 h 787400"/>
              <a:gd name="connsiteX17" fmla="*/ 1840865 w 5480050"/>
              <a:gd name="connsiteY17" fmla="*/ 51054 h 787400"/>
              <a:gd name="connsiteX18" fmla="*/ 2046985 w 5480050"/>
              <a:gd name="connsiteY18" fmla="*/ 71119 h 787400"/>
              <a:gd name="connsiteX19" fmla="*/ 2265934 w 5480050"/>
              <a:gd name="connsiteY19" fmla="*/ 95630 h 787400"/>
              <a:gd name="connsiteX20" fmla="*/ 2495550 w 5480050"/>
              <a:gd name="connsiteY20" fmla="*/ 124713 h 787400"/>
              <a:gd name="connsiteX21" fmla="*/ 2737865 w 5480050"/>
              <a:gd name="connsiteY21" fmla="*/ 160400 h 787400"/>
              <a:gd name="connsiteX22" fmla="*/ 2990850 w 5480050"/>
              <a:gd name="connsiteY22" fmla="*/ 200533 h 787400"/>
              <a:gd name="connsiteX23" fmla="*/ 3256534 w 5480050"/>
              <a:gd name="connsiteY23" fmla="*/ 247522 h 787400"/>
              <a:gd name="connsiteX24" fmla="*/ 3535045 w 5480050"/>
              <a:gd name="connsiteY24" fmla="*/ 303275 h 787400"/>
              <a:gd name="connsiteX25" fmla="*/ 3826256 w 5480050"/>
              <a:gd name="connsiteY25" fmla="*/ 363600 h 787400"/>
              <a:gd name="connsiteX26" fmla="*/ 4130293 w 5480050"/>
              <a:gd name="connsiteY26" fmla="*/ 430530 h 787400"/>
              <a:gd name="connsiteX27" fmla="*/ 4447031 w 5480050"/>
              <a:gd name="connsiteY27" fmla="*/ 506475 h 787400"/>
              <a:gd name="connsiteX28" fmla="*/ 4776469 w 5480050"/>
              <a:gd name="connsiteY28" fmla="*/ 589025 h 787400"/>
              <a:gd name="connsiteX29" fmla="*/ 5118734 w 5480050"/>
              <a:gd name="connsiteY29" fmla="*/ 680592 h 787400"/>
              <a:gd name="connsiteX30" fmla="*/ 5473700 w 5480050"/>
              <a:gd name="connsiteY30" fmla="*/ 7810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480050" h="787400">
                <a:moveTo>
                  <a:pt x="6350" y="84455"/>
                </a:moveTo>
                <a:lnTo>
                  <a:pt x="6350" y="84455"/>
                </a:lnTo>
                <a:lnTo>
                  <a:pt x="25526" y="80010"/>
                </a:lnTo>
                <a:lnTo>
                  <a:pt x="82930" y="68833"/>
                </a:lnTo>
                <a:lnTo>
                  <a:pt x="180720" y="53212"/>
                </a:lnTo>
                <a:lnTo>
                  <a:pt x="244475" y="44323"/>
                </a:lnTo>
                <a:lnTo>
                  <a:pt x="318770" y="35433"/>
                </a:lnTo>
                <a:lnTo>
                  <a:pt x="401701" y="28701"/>
                </a:lnTo>
                <a:lnTo>
                  <a:pt x="497332" y="21970"/>
                </a:lnTo>
                <a:lnTo>
                  <a:pt x="601598" y="15240"/>
                </a:lnTo>
                <a:lnTo>
                  <a:pt x="718439" y="10794"/>
                </a:lnTo>
                <a:lnTo>
                  <a:pt x="845946" y="8636"/>
                </a:lnTo>
                <a:lnTo>
                  <a:pt x="984122" y="6350"/>
                </a:lnTo>
                <a:lnTo>
                  <a:pt x="1132966" y="8636"/>
                </a:lnTo>
                <a:lnTo>
                  <a:pt x="1292352" y="13080"/>
                </a:lnTo>
                <a:lnTo>
                  <a:pt x="1464564" y="21970"/>
                </a:lnTo>
                <a:lnTo>
                  <a:pt x="1647444" y="33147"/>
                </a:lnTo>
                <a:lnTo>
                  <a:pt x="1840865" y="51054"/>
                </a:lnTo>
                <a:lnTo>
                  <a:pt x="2046985" y="71119"/>
                </a:lnTo>
                <a:lnTo>
                  <a:pt x="2265934" y="95630"/>
                </a:lnTo>
                <a:lnTo>
                  <a:pt x="2495550" y="124713"/>
                </a:lnTo>
                <a:lnTo>
                  <a:pt x="2737865" y="160400"/>
                </a:lnTo>
                <a:lnTo>
                  <a:pt x="2990850" y="200533"/>
                </a:lnTo>
                <a:lnTo>
                  <a:pt x="3256534" y="247522"/>
                </a:lnTo>
                <a:lnTo>
                  <a:pt x="3535045" y="303275"/>
                </a:lnTo>
                <a:lnTo>
                  <a:pt x="3826256" y="363600"/>
                </a:lnTo>
                <a:lnTo>
                  <a:pt x="4130293" y="430530"/>
                </a:lnTo>
                <a:lnTo>
                  <a:pt x="4447031" y="506475"/>
                </a:lnTo>
                <a:lnTo>
                  <a:pt x="4776469" y="589025"/>
                </a:lnTo>
                <a:lnTo>
                  <a:pt x="5118734" y="680592"/>
                </a:lnTo>
                <a:lnTo>
                  <a:pt x="5473700" y="7810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602351" y="723900"/>
            <a:ext cx="3321050" cy="663575"/>
          </a:xfrm>
          <a:custGeom>
            <a:avLst/>
            <a:gdLst>
              <a:gd name="connsiteX0" fmla="*/ 6350 w 3321050"/>
              <a:gd name="connsiteY0" fmla="*/ 657225 h 663575"/>
              <a:gd name="connsiteX1" fmla="*/ 6350 w 3321050"/>
              <a:gd name="connsiteY1" fmla="*/ 657225 h 663575"/>
              <a:gd name="connsiteX2" fmla="*/ 101980 w 3321050"/>
              <a:gd name="connsiteY2" fmla="*/ 630427 h 663575"/>
              <a:gd name="connsiteX3" fmla="*/ 363473 w 3321050"/>
              <a:gd name="connsiteY3" fmla="*/ 561339 h 663575"/>
              <a:gd name="connsiteX4" fmla="*/ 544195 w 3321050"/>
              <a:gd name="connsiteY4" fmla="*/ 514603 h 663575"/>
              <a:gd name="connsiteX5" fmla="*/ 752602 w 3321050"/>
              <a:gd name="connsiteY5" fmla="*/ 463296 h 663575"/>
              <a:gd name="connsiteX6" fmla="*/ 984377 w 3321050"/>
              <a:gd name="connsiteY6" fmla="*/ 407542 h 663575"/>
              <a:gd name="connsiteX7" fmla="*/ 1233042 w 3321050"/>
              <a:gd name="connsiteY7" fmla="*/ 347344 h 663575"/>
              <a:gd name="connsiteX8" fmla="*/ 1496694 w 3321050"/>
              <a:gd name="connsiteY8" fmla="*/ 289433 h 663575"/>
              <a:gd name="connsiteX9" fmla="*/ 1766823 w 3321050"/>
              <a:gd name="connsiteY9" fmla="*/ 231521 h 663575"/>
              <a:gd name="connsiteX10" fmla="*/ 2043176 w 3321050"/>
              <a:gd name="connsiteY10" fmla="*/ 177927 h 663575"/>
              <a:gd name="connsiteX11" fmla="*/ 2317495 w 3321050"/>
              <a:gd name="connsiteY11" fmla="*/ 126746 h 663575"/>
              <a:gd name="connsiteX12" fmla="*/ 2453513 w 3321050"/>
              <a:gd name="connsiteY12" fmla="*/ 104394 h 663575"/>
              <a:gd name="connsiteX13" fmla="*/ 2585339 w 3321050"/>
              <a:gd name="connsiteY13" fmla="*/ 82169 h 663575"/>
              <a:gd name="connsiteX14" fmla="*/ 2717165 w 3321050"/>
              <a:gd name="connsiteY14" fmla="*/ 64262 h 663575"/>
              <a:gd name="connsiteX15" fmla="*/ 2844800 w 3321050"/>
              <a:gd name="connsiteY15" fmla="*/ 46481 h 663575"/>
              <a:gd name="connsiteX16" fmla="*/ 2970148 w 3321050"/>
              <a:gd name="connsiteY16" fmla="*/ 33147 h 663575"/>
              <a:gd name="connsiteX17" fmla="*/ 3089275 w 3321050"/>
              <a:gd name="connsiteY17" fmla="*/ 21970 h 663575"/>
              <a:gd name="connsiteX18" fmla="*/ 3204082 w 3321050"/>
              <a:gd name="connsiteY18" fmla="*/ 13080 h 663575"/>
              <a:gd name="connsiteX19" fmla="*/ 3314700 w 3321050"/>
              <a:gd name="connsiteY19" fmla="*/ 6350 h 6635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21050" h="663575">
                <a:moveTo>
                  <a:pt x="6350" y="657225"/>
                </a:moveTo>
                <a:lnTo>
                  <a:pt x="6350" y="657225"/>
                </a:lnTo>
                <a:lnTo>
                  <a:pt x="101980" y="630427"/>
                </a:lnTo>
                <a:lnTo>
                  <a:pt x="363473" y="561339"/>
                </a:lnTo>
                <a:lnTo>
                  <a:pt x="544195" y="514603"/>
                </a:lnTo>
                <a:lnTo>
                  <a:pt x="752602" y="463296"/>
                </a:lnTo>
                <a:lnTo>
                  <a:pt x="984377" y="407542"/>
                </a:lnTo>
                <a:lnTo>
                  <a:pt x="1233042" y="347344"/>
                </a:lnTo>
                <a:lnTo>
                  <a:pt x="1496694" y="289433"/>
                </a:lnTo>
                <a:lnTo>
                  <a:pt x="1766823" y="231521"/>
                </a:lnTo>
                <a:lnTo>
                  <a:pt x="2043176" y="177927"/>
                </a:lnTo>
                <a:lnTo>
                  <a:pt x="2317495" y="126746"/>
                </a:lnTo>
                <a:lnTo>
                  <a:pt x="2453513" y="104394"/>
                </a:lnTo>
                <a:lnTo>
                  <a:pt x="2585339" y="82169"/>
                </a:lnTo>
                <a:lnTo>
                  <a:pt x="2717165" y="64262"/>
                </a:lnTo>
                <a:lnTo>
                  <a:pt x="2844800" y="46481"/>
                </a:lnTo>
                <a:lnTo>
                  <a:pt x="2970148" y="33147"/>
                </a:lnTo>
                <a:lnTo>
                  <a:pt x="3089275" y="21970"/>
                </a:lnTo>
                <a:lnTo>
                  <a:pt x="3204082" y="13080"/>
                </a:lnTo>
                <a:lnTo>
                  <a:pt x="331470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11137" y="714375"/>
            <a:ext cx="8723312" cy="1330325"/>
          </a:xfrm>
          <a:custGeom>
            <a:avLst/>
            <a:gdLst>
              <a:gd name="connsiteX0" fmla="*/ 8718994 w 8723312"/>
              <a:gd name="connsiteY0" fmla="*/ 571372 h 1330325"/>
              <a:gd name="connsiteX1" fmla="*/ 8718994 w 8723312"/>
              <a:gd name="connsiteY1" fmla="*/ 571372 h 1330325"/>
              <a:gd name="connsiteX2" fmla="*/ 8638222 w 8723312"/>
              <a:gd name="connsiteY2" fmla="*/ 604900 h 1330325"/>
              <a:gd name="connsiteX3" fmla="*/ 8557323 w 8723312"/>
              <a:gd name="connsiteY3" fmla="*/ 636142 h 1330325"/>
              <a:gd name="connsiteX4" fmla="*/ 8472106 w 8723312"/>
              <a:gd name="connsiteY4" fmla="*/ 665099 h 1330325"/>
              <a:gd name="connsiteX5" fmla="*/ 8384857 w 8723312"/>
              <a:gd name="connsiteY5" fmla="*/ 691896 h 1330325"/>
              <a:gd name="connsiteX6" fmla="*/ 8295449 w 8723312"/>
              <a:gd name="connsiteY6" fmla="*/ 718692 h 1330325"/>
              <a:gd name="connsiteX7" fmla="*/ 8201850 w 8723312"/>
              <a:gd name="connsiteY7" fmla="*/ 743330 h 1330325"/>
              <a:gd name="connsiteX8" fmla="*/ 8105965 w 8723312"/>
              <a:gd name="connsiteY8" fmla="*/ 763397 h 1330325"/>
              <a:gd name="connsiteX9" fmla="*/ 8005889 w 8723312"/>
              <a:gd name="connsiteY9" fmla="*/ 783463 h 1330325"/>
              <a:gd name="connsiteX10" fmla="*/ 7901622 w 8723312"/>
              <a:gd name="connsiteY10" fmla="*/ 801369 h 1330325"/>
              <a:gd name="connsiteX11" fmla="*/ 7793037 w 8723312"/>
              <a:gd name="connsiteY11" fmla="*/ 814705 h 1330325"/>
              <a:gd name="connsiteX12" fmla="*/ 7680261 w 8723312"/>
              <a:gd name="connsiteY12" fmla="*/ 828166 h 1330325"/>
              <a:gd name="connsiteX13" fmla="*/ 7563167 w 8723312"/>
              <a:gd name="connsiteY13" fmla="*/ 837057 h 1330325"/>
              <a:gd name="connsiteX14" fmla="*/ 7441882 w 8723312"/>
              <a:gd name="connsiteY14" fmla="*/ 845947 h 1330325"/>
              <a:gd name="connsiteX15" fmla="*/ 7314120 w 8723312"/>
              <a:gd name="connsiteY15" fmla="*/ 850391 h 1330325"/>
              <a:gd name="connsiteX16" fmla="*/ 7182167 w 8723312"/>
              <a:gd name="connsiteY16" fmla="*/ 850391 h 1330325"/>
              <a:gd name="connsiteX17" fmla="*/ 7043737 w 8723312"/>
              <a:gd name="connsiteY17" fmla="*/ 848233 h 1330325"/>
              <a:gd name="connsiteX18" fmla="*/ 6899084 w 8723312"/>
              <a:gd name="connsiteY18" fmla="*/ 843788 h 1330325"/>
              <a:gd name="connsiteX19" fmla="*/ 6749986 w 8723312"/>
              <a:gd name="connsiteY19" fmla="*/ 837057 h 1330325"/>
              <a:gd name="connsiteX20" fmla="*/ 6594665 w 8723312"/>
              <a:gd name="connsiteY20" fmla="*/ 825880 h 1330325"/>
              <a:gd name="connsiteX21" fmla="*/ 6430708 w 8723312"/>
              <a:gd name="connsiteY21" fmla="*/ 810260 h 1330325"/>
              <a:gd name="connsiteX22" fmla="*/ 6260401 w 8723312"/>
              <a:gd name="connsiteY22" fmla="*/ 792352 h 1330325"/>
              <a:gd name="connsiteX23" fmla="*/ 6083744 w 8723312"/>
              <a:gd name="connsiteY23" fmla="*/ 770127 h 1330325"/>
              <a:gd name="connsiteX24" fmla="*/ 5900737 w 8723312"/>
              <a:gd name="connsiteY24" fmla="*/ 745489 h 1330325"/>
              <a:gd name="connsiteX25" fmla="*/ 5709094 w 8723312"/>
              <a:gd name="connsiteY25" fmla="*/ 716533 h 1330325"/>
              <a:gd name="connsiteX26" fmla="*/ 5509069 w 8723312"/>
              <a:gd name="connsiteY26" fmla="*/ 683005 h 1330325"/>
              <a:gd name="connsiteX27" fmla="*/ 5302567 w 8723312"/>
              <a:gd name="connsiteY27" fmla="*/ 645033 h 1330325"/>
              <a:gd name="connsiteX28" fmla="*/ 5085397 w 8723312"/>
              <a:gd name="connsiteY28" fmla="*/ 602614 h 1330325"/>
              <a:gd name="connsiteX29" fmla="*/ 4861877 w 8723312"/>
              <a:gd name="connsiteY29" fmla="*/ 558038 h 1330325"/>
              <a:gd name="connsiteX30" fmla="*/ 4627689 w 8723312"/>
              <a:gd name="connsiteY30" fmla="*/ 506730 h 1330325"/>
              <a:gd name="connsiteX31" fmla="*/ 4387151 w 8723312"/>
              <a:gd name="connsiteY31" fmla="*/ 453136 h 1330325"/>
              <a:gd name="connsiteX32" fmla="*/ 4136072 w 8723312"/>
              <a:gd name="connsiteY32" fmla="*/ 395097 h 1330325"/>
              <a:gd name="connsiteX33" fmla="*/ 3874198 w 8723312"/>
              <a:gd name="connsiteY33" fmla="*/ 330327 h 1330325"/>
              <a:gd name="connsiteX34" fmla="*/ 3614483 w 8723312"/>
              <a:gd name="connsiteY34" fmla="*/ 267842 h 1330325"/>
              <a:gd name="connsiteX35" fmla="*/ 3363277 w 8723312"/>
              <a:gd name="connsiteY35" fmla="*/ 214249 h 1330325"/>
              <a:gd name="connsiteX36" fmla="*/ 3122739 w 8723312"/>
              <a:gd name="connsiteY36" fmla="*/ 165227 h 1330325"/>
              <a:gd name="connsiteX37" fmla="*/ 2892869 w 8723312"/>
              <a:gd name="connsiteY37" fmla="*/ 124967 h 1330325"/>
              <a:gd name="connsiteX38" fmla="*/ 2673667 w 8723312"/>
              <a:gd name="connsiteY38" fmla="*/ 91566 h 1330325"/>
              <a:gd name="connsiteX39" fmla="*/ 2462847 w 8723312"/>
              <a:gd name="connsiteY39" fmla="*/ 62483 h 1330325"/>
              <a:gd name="connsiteX40" fmla="*/ 2262822 w 8723312"/>
              <a:gd name="connsiteY40" fmla="*/ 40131 h 1330325"/>
              <a:gd name="connsiteX41" fmla="*/ 2073338 w 8723312"/>
              <a:gd name="connsiteY41" fmla="*/ 22351 h 1330325"/>
              <a:gd name="connsiteX42" fmla="*/ 1890204 w 8723312"/>
              <a:gd name="connsiteY42" fmla="*/ 11176 h 1330325"/>
              <a:gd name="connsiteX43" fmla="*/ 1720024 w 8723312"/>
              <a:gd name="connsiteY43" fmla="*/ 2286 h 1330325"/>
              <a:gd name="connsiteX44" fmla="*/ 1556067 w 8723312"/>
              <a:gd name="connsiteY44" fmla="*/ 0 h 1330325"/>
              <a:gd name="connsiteX45" fmla="*/ 1402778 w 8723312"/>
              <a:gd name="connsiteY45" fmla="*/ 0 h 1330325"/>
              <a:gd name="connsiteX46" fmla="*/ 1257998 w 8723312"/>
              <a:gd name="connsiteY46" fmla="*/ 4444 h 1330325"/>
              <a:gd name="connsiteX47" fmla="*/ 1121854 w 8723312"/>
              <a:gd name="connsiteY47" fmla="*/ 11176 h 1330325"/>
              <a:gd name="connsiteX48" fmla="*/ 994092 w 8723312"/>
              <a:gd name="connsiteY48" fmla="*/ 22351 h 1330325"/>
              <a:gd name="connsiteX49" fmla="*/ 874890 w 8723312"/>
              <a:gd name="connsiteY49" fmla="*/ 33527 h 1330325"/>
              <a:gd name="connsiteX50" fmla="*/ 762063 w 8723312"/>
              <a:gd name="connsiteY50" fmla="*/ 49148 h 1330325"/>
              <a:gd name="connsiteX51" fmla="*/ 659891 w 8723312"/>
              <a:gd name="connsiteY51" fmla="*/ 64769 h 1330325"/>
              <a:gd name="connsiteX52" fmla="*/ 564095 w 8723312"/>
              <a:gd name="connsiteY52" fmla="*/ 82550 h 1330325"/>
              <a:gd name="connsiteX53" fmla="*/ 478955 w 8723312"/>
              <a:gd name="connsiteY53" fmla="*/ 102616 h 1330325"/>
              <a:gd name="connsiteX54" fmla="*/ 398068 w 8723312"/>
              <a:gd name="connsiteY54" fmla="*/ 120522 h 1330325"/>
              <a:gd name="connsiteX55" fmla="*/ 327812 w 8723312"/>
              <a:gd name="connsiteY55" fmla="*/ 140588 h 1330325"/>
              <a:gd name="connsiteX56" fmla="*/ 263956 w 8723312"/>
              <a:gd name="connsiteY56" fmla="*/ 160655 h 1330325"/>
              <a:gd name="connsiteX57" fmla="*/ 206476 w 8723312"/>
              <a:gd name="connsiteY57" fmla="*/ 178561 h 1330325"/>
              <a:gd name="connsiteX58" fmla="*/ 157518 w 8723312"/>
              <a:gd name="connsiteY58" fmla="*/ 196469 h 1330325"/>
              <a:gd name="connsiteX59" fmla="*/ 114947 w 8723312"/>
              <a:gd name="connsiteY59" fmla="*/ 214249 h 1330325"/>
              <a:gd name="connsiteX60" fmla="*/ 51092 w 8723312"/>
              <a:gd name="connsiteY60" fmla="*/ 241046 h 1330325"/>
              <a:gd name="connsiteX61" fmla="*/ 12776 w 8723312"/>
              <a:gd name="connsiteY61" fmla="*/ 261111 h 1330325"/>
              <a:gd name="connsiteX62" fmla="*/ 0 w 8723312"/>
              <a:gd name="connsiteY62" fmla="*/ 267842 h 1330325"/>
              <a:gd name="connsiteX63" fmla="*/ 0 w 8723312"/>
              <a:gd name="connsiteY63" fmla="*/ 1330325 h 1330325"/>
              <a:gd name="connsiteX64" fmla="*/ 8718994 w 8723312"/>
              <a:gd name="connsiteY64" fmla="*/ 1330325 h 1330325"/>
              <a:gd name="connsiteX65" fmla="*/ 8723312 w 8723312"/>
              <a:gd name="connsiteY65" fmla="*/ 1323594 h 1330325"/>
              <a:gd name="connsiteX66" fmla="*/ 8723312 w 8723312"/>
              <a:gd name="connsiteY66" fmla="*/ 569213 h 1330325"/>
              <a:gd name="connsiteX67" fmla="*/ 8718994 w 8723312"/>
              <a:gd name="connsiteY67" fmla="*/ 571372 h 13303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</a:cxnLst>
            <a:rect l="l" t="t" r="r" b="b"/>
            <a:pathLst>
              <a:path w="8723312" h="1330325">
                <a:moveTo>
                  <a:pt x="8718994" y="571372"/>
                </a:moveTo>
                <a:lnTo>
                  <a:pt x="8718994" y="571372"/>
                </a:lnTo>
                <a:lnTo>
                  <a:pt x="8638222" y="604900"/>
                </a:lnTo>
                <a:lnTo>
                  <a:pt x="8557323" y="636142"/>
                </a:lnTo>
                <a:lnTo>
                  <a:pt x="8472106" y="665099"/>
                </a:lnTo>
                <a:lnTo>
                  <a:pt x="8384857" y="691896"/>
                </a:lnTo>
                <a:lnTo>
                  <a:pt x="8295449" y="718692"/>
                </a:lnTo>
                <a:lnTo>
                  <a:pt x="8201850" y="743330"/>
                </a:lnTo>
                <a:lnTo>
                  <a:pt x="8105965" y="763397"/>
                </a:lnTo>
                <a:lnTo>
                  <a:pt x="8005889" y="783463"/>
                </a:lnTo>
                <a:lnTo>
                  <a:pt x="7901622" y="801369"/>
                </a:lnTo>
                <a:lnTo>
                  <a:pt x="7793037" y="814705"/>
                </a:lnTo>
                <a:lnTo>
                  <a:pt x="7680261" y="828166"/>
                </a:lnTo>
                <a:lnTo>
                  <a:pt x="7563167" y="837057"/>
                </a:lnTo>
                <a:lnTo>
                  <a:pt x="7441882" y="845947"/>
                </a:lnTo>
                <a:lnTo>
                  <a:pt x="7314120" y="850391"/>
                </a:lnTo>
                <a:lnTo>
                  <a:pt x="7182167" y="850391"/>
                </a:lnTo>
                <a:lnTo>
                  <a:pt x="7043737" y="848233"/>
                </a:lnTo>
                <a:lnTo>
                  <a:pt x="6899084" y="843788"/>
                </a:lnTo>
                <a:lnTo>
                  <a:pt x="6749986" y="837057"/>
                </a:lnTo>
                <a:lnTo>
                  <a:pt x="6594665" y="825880"/>
                </a:lnTo>
                <a:lnTo>
                  <a:pt x="6430708" y="810260"/>
                </a:lnTo>
                <a:lnTo>
                  <a:pt x="6260401" y="792352"/>
                </a:lnTo>
                <a:lnTo>
                  <a:pt x="6083744" y="770127"/>
                </a:lnTo>
                <a:lnTo>
                  <a:pt x="5900737" y="745489"/>
                </a:lnTo>
                <a:lnTo>
                  <a:pt x="5709094" y="716533"/>
                </a:lnTo>
                <a:lnTo>
                  <a:pt x="5509069" y="683005"/>
                </a:lnTo>
                <a:lnTo>
                  <a:pt x="5302567" y="645033"/>
                </a:lnTo>
                <a:lnTo>
                  <a:pt x="5085397" y="602614"/>
                </a:lnTo>
                <a:lnTo>
                  <a:pt x="4861877" y="558038"/>
                </a:lnTo>
                <a:lnTo>
                  <a:pt x="4627689" y="506730"/>
                </a:lnTo>
                <a:lnTo>
                  <a:pt x="4387151" y="453136"/>
                </a:lnTo>
                <a:lnTo>
                  <a:pt x="4136072" y="395097"/>
                </a:lnTo>
                <a:lnTo>
                  <a:pt x="3874198" y="330327"/>
                </a:lnTo>
                <a:lnTo>
                  <a:pt x="3614483" y="267842"/>
                </a:lnTo>
                <a:lnTo>
                  <a:pt x="3363277" y="214249"/>
                </a:lnTo>
                <a:lnTo>
                  <a:pt x="3122739" y="165227"/>
                </a:lnTo>
                <a:lnTo>
                  <a:pt x="2892869" y="124967"/>
                </a:lnTo>
                <a:lnTo>
                  <a:pt x="2673667" y="91566"/>
                </a:lnTo>
                <a:lnTo>
                  <a:pt x="2462847" y="62483"/>
                </a:lnTo>
                <a:lnTo>
                  <a:pt x="2262822" y="40131"/>
                </a:lnTo>
                <a:lnTo>
                  <a:pt x="2073338" y="22351"/>
                </a:lnTo>
                <a:lnTo>
                  <a:pt x="1890204" y="11176"/>
                </a:lnTo>
                <a:lnTo>
                  <a:pt x="1720024" y="2286"/>
                </a:lnTo>
                <a:lnTo>
                  <a:pt x="1556067" y="0"/>
                </a:lnTo>
                <a:lnTo>
                  <a:pt x="1402778" y="0"/>
                </a:lnTo>
                <a:lnTo>
                  <a:pt x="1257998" y="4444"/>
                </a:lnTo>
                <a:lnTo>
                  <a:pt x="1121854" y="11176"/>
                </a:lnTo>
                <a:lnTo>
                  <a:pt x="994092" y="22351"/>
                </a:lnTo>
                <a:lnTo>
                  <a:pt x="874890" y="33527"/>
                </a:lnTo>
                <a:lnTo>
                  <a:pt x="762063" y="49148"/>
                </a:lnTo>
                <a:lnTo>
                  <a:pt x="659891" y="64769"/>
                </a:lnTo>
                <a:lnTo>
                  <a:pt x="564095" y="82550"/>
                </a:lnTo>
                <a:lnTo>
                  <a:pt x="478955" y="102616"/>
                </a:lnTo>
                <a:lnTo>
                  <a:pt x="398068" y="120522"/>
                </a:lnTo>
                <a:lnTo>
                  <a:pt x="327812" y="140588"/>
                </a:lnTo>
                <a:lnTo>
                  <a:pt x="263956" y="160655"/>
                </a:lnTo>
                <a:lnTo>
                  <a:pt x="206476" y="178561"/>
                </a:lnTo>
                <a:lnTo>
                  <a:pt x="157518" y="196469"/>
                </a:lnTo>
                <a:lnTo>
                  <a:pt x="114947" y="214249"/>
                </a:lnTo>
                <a:lnTo>
                  <a:pt x="51092" y="241046"/>
                </a:lnTo>
                <a:lnTo>
                  <a:pt x="12776" y="261111"/>
                </a:lnTo>
                <a:lnTo>
                  <a:pt x="0" y="267842"/>
                </a:lnTo>
                <a:lnTo>
                  <a:pt x="0" y="1330325"/>
                </a:lnTo>
                <a:lnTo>
                  <a:pt x="8718994" y="1330325"/>
                </a:lnTo>
                <a:lnTo>
                  <a:pt x="8723312" y="1323594"/>
                </a:lnTo>
                <a:lnTo>
                  <a:pt x="8723312" y="569213"/>
                </a:lnTo>
                <a:lnTo>
                  <a:pt x="8718994" y="57137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027112" y="2816225"/>
            <a:ext cx="7123112" cy="3276600"/>
          </a:xfrm>
          <a:custGeom>
            <a:avLst/>
            <a:gdLst>
              <a:gd name="connsiteX0" fmla="*/ 6350 w 7123112"/>
              <a:gd name="connsiteY0" fmla="*/ 550290 h 3276600"/>
              <a:gd name="connsiteX1" fmla="*/ 550354 w 7123112"/>
              <a:gd name="connsiteY1" fmla="*/ 6350 h 3276600"/>
              <a:gd name="connsiteX2" fmla="*/ 550354 w 7123112"/>
              <a:gd name="connsiteY2" fmla="*/ 6350 h 3276600"/>
              <a:gd name="connsiteX3" fmla="*/ 550354 w 7123112"/>
              <a:gd name="connsiteY3" fmla="*/ 6350 h 3276600"/>
              <a:gd name="connsiteX4" fmla="*/ 6572821 w 7123112"/>
              <a:gd name="connsiteY4" fmla="*/ 6350 h 3276600"/>
              <a:gd name="connsiteX5" fmla="*/ 6572821 w 7123112"/>
              <a:gd name="connsiteY5" fmla="*/ 6350 h 3276600"/>
              <a:gd name="connsiteX6" fmla="*/ 7116762 w 7123112"/>
              <a:gd name="connsiteY6" fmla="*/ 550290 h 3276600"/>
              <a:gd name="connsiteX7" fmla="*/ 7116762 w 7123112"/>
              <a:gd name="connsiteY7" fmla="*/ 550290 h 3276600"/>
              <a:gd name="connsiteX8" fmla="*/ 7116762 w 7123112"/>
              <a:gd name="connsiteY8" fmla="*/ 550290 h 3276600"/>
              <a:gd name="connsiteX9" fmla="*/ 7116762 w 7123112"/>
              <a:gd name="connsiteY9" fmla="*/ 2726309 h 3276600"/>
              <a:gd name="connsiteX10" fmla="*/ 7116762 w 7123112"/>
              <a:gd name="connsiteY10" fmla="*/ 2726309 h 3276600"/>
              <a:gd name="connsiteX11" fmla="*/ 6572821 w 7123112"/>
              <a:gd name="connsiteY11" fmla="*/ 3270250 h 3276600"/>
              <a:gd name="connsiteX12" fmla="*/ 6572821 w 7123112"/>
              <a:gd name="connsiteY12" fmla="*/ 3270250 h 3276600"/>
              <a:gd name="connsiteX13" fmla="*/ 6572821 w 7123112"/>
              <a:gd name="connsiteY13" fmla="*/ 3270250 h 3276600"/>
              <a:gd name="connsiteX14" fmla="*/ 550354 w 7123112"/>
              <a:gd name="connsiteY14" fmla="*/ 3270250 h 3276600"/>
              <a:gd name="connsiteX15" fmla="*/ 550354 w 7123112"/>
              <a:gd name="connsiteY15" fmla="*/ 3270250 h 3276600"/>
              <a:gd name="connsiteX16" fmla="*/ 6350 w 7123112"/>
              <a:gd name="connsiteY16" fmla="*/ 2726309 h 3276600"/>
              <a:gd name="connsiteX17" fmla="*/ 6350 w 7123112"/>
              <a:gd name="connsiteY17" fmla="*/ 2726309 h 3276600"/>
              <a:gd name="connsiteX18" fmla="*/ 6350 w 7123112"/>
              <a:gd name="connsiteY18" fmla="*/ 550290 h 3276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7123112" h="3276600">
                <a:moveTo>
                  <a:pt x="6350" y="550290"/>
                </a:moveTo>
                <a:cubicBezTo>
                  <a:pt x="6350" y="249935"/>
                  <a:pt x="249872" y="6350"/>
                  <a:pt x="550354" y="6350"/>
                </a:cubicBezTo>
                <a:cubicBezTo>
                  <a:pt x="550354" y="6350"/>
                  <a:pt x="550354" y="6350"/>
                  <a:pt x="550354" y="6350"/>
                </a:cubicBezTo>
                <a:lnTo>
                  <a:pt x="550354" y="6350"/>
                </a:lnTo>
                <a:lnTo>
                  <a:pt x="6572821" y="6350"/>
                </a:lnTo>
                <a:lnTo>
                  <a:pt x="6572821" y="6350"/>
                </a:lnTo>
                <a:cubicBezTo>
                  <a:pt x="6873176" y="6350"/>
                  <a:pt x="7116762" y="249935"/>
                  <a:pt x="7116762" y="550290"/>
                </a:cubicBezTo>
                <a:cubicBezTo>
                  <a:pt x="7116762" y="550290"/>
                  <a:pt x="7116762" y="550290"/>
                  <a:pt x="7116762" y="550290"/>
                </a:cubicBezTo>
                <a:lnTo>
                  <a:pt x="7116762" y="550290"/>
                </a:lnTo>
                <a:lnTo>
                  <a:pt x="7116762" y="2726309"/>
                </a:lnTo>
                <a:lnTo>
                  <a:pt x="7116762" y="2726309"/>
                </a:lnTo>
                <a:cubicBezTo>
                  <a:pt x="7116762" y="3026689"/>
                  <a:pt x="6873176" y="3270250"/>
                  <a:pt x="6572821" y="3270250"/>
                </a:cubicBezTo>
                <a:cubicBezTo>
                  <a:pt x="6572821" y="3270250"/>
                  <a:pt x="6572821" y="3270250"/>
                  <a:pt x="6572821" y="3270250"/>
                </a:cubicBezTo>
                <a:lnTo>
                  <a:pt x="6572821" y="3270250"/>
                </a:lnTo>
                <a:lnTo>
                  <a:pt x="550354" y="3270250"/>
                </a:lnTo>
                <a:lnTo>
                  <a:pt x="550354" y="3270250"/>
                </a:lnTo>
                <a:cubicBezTo>
                  <a:pt x="249872" y="3270250"/>
                  <a:pt x="6350" y="3026689"/>
                  <a:pt x="6350" y="2726309"/>
                </a:cubicBezTo>
                <a:cubicBezTo>
                  <a:pt x="6350" y="2726309"/>
                  <a:pt x="6350" y="2726309"/>
                  <a:pt x="6350" y="2726309"/>
                </a:cubicBezTo>
                <a:lnTo>
                  <a:pt x="6350" y="55029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1B6F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" y="215900"/>
            <a:ext cx="8724900" cy="25908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2819400"/>
            <a:ext cx="7137400" cy="3276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117600" y="431800"/>
            <a:ext cx="22606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/>
            </a:pP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Участники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193800" y="1206500"/>
            <a:ext cx="6796732" cy="918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Департамент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по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финансовому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фондовому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рынку</a:t>
            </a:r>
          </a:p>
          <a:p>
            <a:pPr>
              <a:lnSpc>
                <a:spcPts val="22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Краснодарского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края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err="1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Государственное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err="1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казенное</a:t>
            </a:r>
            <a:endParaRPr lang="ru-RU" altLang="zh-CN" sz="2004" b="1" dirty="0" smtClean="0">
              <a:solidFill>
                <a:srgbClr val="000000"/>
              </a:solidFill>
              <a:latin typeface="Tahoma" pitchFamily="18" charset="0"/>
              <a:cs typeface="Tahoma" pitchFamily="18" charset="0"/>
            </a:endParaRPr>
          </a:p>
          <a:p>
            <a:pPr algn="ctr">
              <a:lnSpc>
                <a:spcPts val="2200"/>
              </a:lnSpc>
              <a:tabLst>
                <a:tab pos="25400" algn="l"/>
              </a:tabLst>
            </a:pPr>
            <a:r>
              <a:rPr lang="ru-RU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у</a:t>
            </a:r>
            <a:r>
              <a:rPr lang="ru-RU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чреждение Краснодарского края</a:t>
            </a:r>
            <a:endParaRPr lang="en-US" altLang="zh-CN" sz="2004" b="1" dirty="0" smtClean="0">
              <a:solidFill>
                <a:srgbClr val="000000"/>
              </a:solidFill>
              <a:latin typeface="Tahoma" pitchFamily="18" charset="0"/>
              <a:cs typeface="Tahoma" pitchFamily="18" charset="0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1397000" y="2082800"/>
            <a:ext cx="6362700" cy="59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54000" algn="l"/>
              </a:tabLst>
            </a:pP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«Кубанский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центр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государственной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поддержки</a:t>
            </a:r>
          </a:p>
          <a:p>
            <a:pPr>
              <a:lnSpc>
                <a:spcPts val="2200"/>
              </a:lnSpc>
              <a:tabLst>
                <a:tab pos="254000" algn="l"/>
              </a:tabLst>
            </a:pPr>
            <a:r>
              <a:rPr lang="en-US" altLang="zh-CN" dirty="0" smtClean="0"/>
              <a:t>	</a:t>
            </a:r>
            <a:r>
              <a:rPr lang="en-US" altLang="zh-CN" sz="200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населения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развития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финансового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рынка»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181100" y="3175000"/>
            <a:ext cx="6819900" cy="134139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just">
              <a:lnSpc>
                <a:spcPts val="2600"/>
              </a:lnSpc>
              <a:tabLst>
                <a:tab pos="914400" algn="l"/>
              </a:tabLst>
            </a:pPr>
            <a:r>
              <a:rPr lang="ru-RU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Полностью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zh-CN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выполняют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zh-CN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финансовые</a:t>
            </a:r>
            <a:endParaRPr lang="en-US" altLang="zh-CN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2500"/>
              </a:lnSpc>
              <a:tabLst>
                <a:tab pos="91440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обязательства,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взятые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себя,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части</a:t>
            </a:r>
            <a:r>
              <a:rPr lang="ru-RU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касающейся</a:t>
            </a:r>
          </a:p>
          <a:p>
            <a:pPr algn="just">
              <a:lnSpc>
                <a:spcPts val="2500"/>
              </a:lnSpc>
              <a:tabLst>
                <a:tab pos="91440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начислений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перечислений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социальной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выплаты</a:t>
            </a:r>
          </a:p>
          <a:p>
            <a:pPr>
              <a:lnSpc>
                <a:spcPts val="2500"/>
              </a:lnSpc>
              <a:tabLst>
                <a:tab pos="914400" algn="l"/>
              </a:tabLst>
            </a:pP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средств</a:t>
            </a:r>
            <a:r>
              <a:rPr lang="ru-RU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краевого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счета</a:t>
            </a:r>
            <a:r>
              <a:rPr lang="ru-RU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ретендентов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181100" y="4800600"/>
            <a:ext cx="6924844" cy="102079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914400" algn="l"/>
              </a:tabLst>
            </a:pPr>
            <a:r>
              <a:rPr lang="ru-RU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состоянию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18.10.2012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перечислено</a:t>
            </a:r>
          </a:p>
          <a:p>
            <a:pPr>
              <a:lnSpc>
                <a:spcPts val="2500"/>
              </a:lnSpc>
              <a:tabLst>
                <a:tab pos="914400" algn="l"/>
              </a:tabLst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млн.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счета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граждан,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участников</a:t>
            </a:r>
          </a:p>
          <a:p>
            <a:pPr>
              <a:lnSpc>
                <a:spcPts val="2500"/>
              </a:lnSpc>
              <a:tabLst>
                <a:tab pos="91440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«накопительная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ипотека».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046851" y="858900"/>
            <a:ext cx="2876550" cy="714375"/>
          </a:xfrm>
          <a:custGeom>
            <a:avLst/>
            <a:gdLst>
              <a:gd name="connsiteX0" fmla="*/ 2870072 w 2876550"/>
              <a:gd name="connsiteY0" fmla="*/ 0 h 714375"/>
              <a:gd name="connsiteX1" fmla="*/ 2870072 w 2876550"/>
              <a:gd name="connsiteY1" fmla="*/ 0 h 714375"/>
              <a:gd name="connsiteX2" fmla="*/ 2748915 w 2876550"/>
              <a:gd name="connsiteY2" fmla="*/ 20066 h 714375"/>
              <a:gd name="connsiteX3" fmla="*/ 2625597 w 2876550"/>
              <a:gd name="connsiteY3" fmla="*/ 42291 h 714375"/>
              <a:gd name="connsiteX4" fmla="*/ 2500121 w 2876550"/>
              <a:gd name="connsiteY4" fmla="*/ 66929 h 714375"/>
              <a:gd name="connsiteX5" fmla="*/ 2370455 w 2876550"/>
              <a:gd name="connsiteY5" fmla="*/ 91440 h 714375"/>
              <a:gd name="connsiteX6" fmla="*/ 2238629 w 2876550"/>
              <a:gd name="connsiteY6" fmla="*/ 120523 h 714375"/>
              <a:gd name="connsiteX7" fmla="*/ 2102611 w 2876550"/>
              <a:gd name="connsiteY7" fmla="*/ 149479 h 714375"/>
              <a:gd name="connsiteX8" fmla="*/ 1964435 w 2876550"/>
              <a:gd name="connsiteY8" fmla="*/ 183007 h 714375"/>
              <a:gd name="connsiteX9" fmla="*/ 1821942 w 2876550"/>
              <a:gd name="connsiteY9" fmla="*/ 216535 h 714375"/>
              <a:gd name="connsiteX10" fmla="*/ 1564767 w 2876550"/>
              <a:gd name="connsiteY10" fmla="*/ 281177 h 714375"/>
              <a:gd name="connsiteX11" fmla="*/ 1313815 w 2876550"/>
              <a:gd name="connsiteY11" fmla="*/ 339216 h 714375"/>
              <a:gd name="connsiteX12" fmla="*/ 1073530 w 2876550"/>
              <a:gd name="connsiteY12" fmla="*/ 392811 h 714375"/>
              <a:gd name="connsiteX13" fmla="*/ 841882 w 2876550"/>
              <a:gd name="connsiteY13" fmla="*/ 444246 h 714375"/>
              <a:gd name="connsiteX14" fmla="*/ 620776 w 2876550"/>
              <a:gd name="connsiteY14" fmla="*/ 488823 h 714375"/>
              <a:gd name="connsiteX15" fmla="*/ 406019 w 2876550"/>
              <a:gd name="connsiteY15" fmla="*/ 529082 h 714375"/>
              <a:gd name="connsiteX16" fmla="*/ 199770 w 2876550"/>
              <a:gd name="connsiteY16" fmla="*/ 566927 h 714375"/>
              <a:gd name="connsiteX17" fmla="*/ 0 w 2876550"/>
              <a:gd name="connsiteY17" fmla="*/ 600456 h 714375"/>
              <a:gd name="connsiteX18" fmla="*/ 138176 w 2876550"/>
              <a:gd name="connsiteY18" fmla="*/ 620522 h 714375"/>
              <a:gd name="connsiteX19" fmla="*/ 270002 w 2876550"/>
              <a:gd name="connsiteY19" fmla="*/ 638429 h 714375"/>
              <a:gd name="connsiteX20" fmla="*/ 397509 w 2876550"/>
              <a:gd name="connsiteY20" fmla="*/ 654050 h 714375"/>
              <a:gd name="connsiteX21" fmla="*/ 522985 w 2876550"/>
              <a:gd name="connsiteY21" fmla="*/ 667385 h 714375"/>
              <a:gd name="connsiteX22" fmla="*/ 644143 w 2876550"/>
              <a:gd name="connsiteY22" fmla="*/ 680847 h 714375"/>
              <a:gd name="connsiteX23" fmla="*/ 761110 w 2876550"/>
              <a:gd name="connsiteY23" fmla="*/ 689737 h 714375"/>
              <a:gd name="connsiteX24" fmla="*/ 873759 w 2876550"/>
              <a:gd name="connsiteY24" fmla="*/ 698627 h 714375"/>
              <a:gd name="connsiteX25" fmla="*/ 984250 w 2876550"/>
              <a:gd name="connsiteY25" fmla="*/ 705358 h 714375"/>
              <a:gd name="connsiteX26" fmla="*/ 1092707 w 2876550"/>
              <a:gd name="connsiteY26" fmla="*/ 709802 h 714375"/>
              <a:gd name="connsiteX27" fmla="*/ 1196847 w 2876550"/>
              <a:gd name="connsiteY27" fmla="*/ 712088 h 714375"/>
              <a:gd name="connsiteX28" fmla="*/ 1296796 w 2876550"/>
              <a:gd name="connsiteY28" fmla="*/ 714375 h 714375"/>
              <a:gd name="connsiteX29" fmla="*/ 1394586 w 2876550"/>
              <a:gd name="connsiteY29" fmla="*/ 714375 h 714375"/>
              <a:gd name="connsiteX30" fmla="*/ 1490344 w 2876550"/>
              <a:gd name="connsiteY30" fmla="*/ 712088 h 714375"/>
              <a:gd name="connsiteX31" fmla="*/ 1583817 w 2876550"/>
              <a:gd name="connsiteY31" fmla="*/ 709802 h 714375"/>
              <a:gd name="connsiteX32" fmla="*/ 1673097 w 2876550"/>
              <a:gd name="connsiteY32" fmla="*/ 705358 h 714375"/>
              <a:gd name="connsiteX33" fmla="*/ 1760346 w 2876550"/>
              <a:gd name="connsiteY33" fmla="*/ 698627 h 714375"/>
              <a:gd name="connsiteX34" fmla="*/ 1843278 w 2876550"/>
              <a:gd name="connsiteY34" fmla="*/ 692023 h 714375"/>
              <a:gd name="connsiteX35" fmla="*/ 1926081 w 2876550"/>
              <a:gd name="connsiteY35" fmla="*/ 683006 h 714375"/>
              <a:gd name="connsiteX36" fmla="*/ 2004821 w 2876550"/>
              <a:gd name="connsiteY36" fmla="*/ 671957 h 714375"/>
              <a:gd name="connsiteX37" fmla="*/ 2083434 w 2876550"/>
              <a:gd name="connsiteY37" fmla="*/ 660781 h 714375"/>
              <a:gd name="connsiteX38" fmla="*/ 2157856 w 2876550"/>
              <a:gd name="connsiteY38" fmla="*/ 647319 h 714375"/>
              <a:gd name="connsiteX39" fmla="*/ 2232279 w 2876550"/>
              <a:gd name="connsiteY39" fmla="*/ 633984 h 714375"/>
              <a:gd name="connsiteX40" fmla="*/ 2302509 w 2876550"/>
              <a:gd name="connsiteY40" fmla="*/ 618363 h 714375"/>
              <a:gd name="connsiteX41" fmla="*/ 2372614 w 2876550"/>
              <a:gd name="connsiteY41" fmla="*/ 602741 h 714375"/>
              <a:gd name="connsiteX42" fmla="*/ 2440685 w 2876550"/>
              <a:gd name="connsiteY42" fmla="*/ 584835 h 714375"/>
              <a:gd name="connsiteX43" fmla="*/ 2506598 w 2876550"/>
              <a:gd name="connsiteY43" fmla="*/ 566927 h 714375"/>
              <a:gd name="connsiteX44" fmla="*/ 2570353 w 2876550"/>
              <a:gd name="connsiteY44" fmla="*/ 546862 h 714375"/>
              <a:gd name="connsiteX45" fmla="*/ 2634106 w 2876550"/>
              <a:gd name="connsiteY45" fmla="*/ 526796 h 714375"/>
              <a:gd name="connsiteX46" fmla="*/ 2755265 w 2876550"/>
              <a:gd name="connsiteY46" fmla="*/ 482091 h 714375"/>
              <a:gd name="connsiteX47" fmla="*/ 2872231 w 2876550"/>
              <a:gd name="connsiteY47" fmla="*/ 435229 h 714375"/>
              <a:gd name="connsiteX48" fmla="*/ 2876550 w 2876550"/>
              <a:gd name="connsiteY48" fmla="*/ 433070 h 714375"/>
              <a:gd name="connsiteX49" fmla="*/ 2876550 w 2876550"/>
              <a:gd name="connsiteY49" fmla="*/ 0 h 714375"/>
              <a:gd name="connsiteX50" fmla="*/ 2870072 w 2876550"/>
              <a:gd name="connsiteY50" fmla="*/ 0 h 714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2876550" h="714375">
                <a:moveTo>
                  <a:pt x="2870072" y="0"/>
                </a:moveTo>
                <a:lnTo>
                  <a:pt x="2870072" y="0"/>
                </a:lnTo>
                <a:lnTo>
                  <a:pt x="2748915" y="20066"/>
                </a:lnTo>
                <a:lnTo>
                  <a:pt x="2625597" y="42291"/>
                </a:lnTo>
                <a:lnTo>
                  <a:pt x="2500121" y="66929"/>
                </a:lnTo>
                <a:lnTo>
                  <a:pt x="2370455" y="91440"/>
                </a:lnTo>
                <a:lnTo>
                  <a:pt x="2238629" y="120523"/>
                </a:lnTo>
                <a:lnTo>
                  <a:pt x="2102611" y="149479"/>
                </a:lnTo>
                <a:lnTo>
                  <a:pt x="1964435" y="183007"/>
                </a:lnTo>
                <a:lnTo>
                  <a:pt x="1821942" y="216535"/>
                </a:lnTo>
                <a:lnTo>
                  <a:pt x="1564767" y="281177"/>
                </a:lnTo>
                <a:lnTo>
                  <a:pt x="1313815" y="339216"/>
                </a:lnTo>
                <a:lnTo>
                  <a:pt x="1073530" y="392811"/>
                </a:lnTo>
                <a:lnTo>
                  <a:pt x="841882" y="444246"/>
                </a:lnTo>
                <a:lnTo>
                  <a:pt x="620776" y="488823"/>
                </a:lnTo>
                <a:lnTo>
                  <a:pt x="406019" y="529082"/>
                </a:lnTo>
                <a:lnTo>
                  <a:pt x="199770" y="566927"/>
                </a:lnTo>
                <a:lnTo>
                  <a:pt x="0" y="600456"/>
                </a:lnTo>
                <a:lnTo>
                  <a:pt x="138176" y="620522"/>
                </a:lnTo>
                <a:lnTo>
                  <a:pt x="270002" y="638429"/>
                </a:lnTo>
                <a:lnTo>
                  <a:pt x="397509" y="654050"/>
                </a:lnTo>
                <a:lnTo>
                  <a:pt x="522985" y="667385"/>
                </a:lnTo>
                <a:lnTo>
                  <a:pt x="644143" y="680847"/>
                </a:lnTo>
                <a:lnTo>
                  <a:pt x="761110" y="689737"/>
                </a:lnTo>
                <a:lnTo>
                  <a:pt x="873759" y="698627"/>
                </a:lnTo>
                <a:lnTo>
                  <a:pt x="984250" y="705358"/>
                </a:lnTo>
                <a:lnTo>
                  <a:pt x="1092707" y="709802"/>
                </a:lnTo>
                <a:lnTo>
                  <a:pt x="1196847" y="712088"/>
                </a:lnTo>
                <a:lnTo>
                  <a:pt x="1296796" y="714375"/>
                </a:lnTo>
                <a:lnTo>
                  <a:pt x="1394586" y="714375"/>
                </a:lnTo>
                <a:lnTo>
                  <a:pt x="1490344" y="712088"/>
                </a:lnTo>
                <a:lnTo>
                  <a:pt x="1583817" y="709802"/>
                </a:lnTo>
                <a:lnTo>
                  <a:pt x="1673097" y="705358"/>
                </a:lnTo>
                <a:lnTo>
                  <a:pt x="1760346" y="698627"/>
                </a:lnTo>
                <a:lnTo>
                  <a:pt x="1843278" y="692023"/>
                </a:lnTo>
                <a:lnTo>
                  <a:pt x="1926081" y="683006"/>
                </a:lnTo>
                <a:lnTo>
                  <a:pt x="2004821" y="671957"/>
                </a:lnTo>
                <a:lnTo>
                  <a:pt x="2083434" y="660781"/>
                </a:lnTo>
                <a:lnTo>
                  <a:pt x="2157856" y="647319"/>
                </a:lnTo>
                <a:lnTo>
                  <a:pt x="2232279" y="633984"/>
                </a:lnTo>
                <a:lnTo>
                  <a:pt x="2302509" y="618363"/>
                </a:lnTo>
                <a:lnTo>
                  <a:pt x="2372614" y="602741"/>
                </a:lnTo>
                <a:lnTo>
                  <a:pt x="2440685" y="584835"/>
                </a:lnTo>
                <a:lnTo>
                  <a:pt x="2506598" y="566927"/>
                </a:lnTo>
                <a:lnTo>
                  <a:pt x="2570353" y="546862"/>
                </a:lnTo>
                <a:lnTo>
                  <a:pt x="2634106" y="526796"/>
                </a:lnTo>
                <a:lnTo>
                  <a:pt x="2755265" y="482091"/>
                </a:lnTo>
                <a:lnTo>
                  <a:pt x="2872231" y="435229"/>
                </a:lnTo>
                <a:lnTo>
                  <a:pt x="2876550" y="433070"/>
                </a:lnTo>
                <a:lnTo>
                  <a:pt x="2876550" y="0"/>
                </a:lnTo>
                <a:lnTo>
                  <a:pt x="2870072" y="0"/>
                </a:lnTo>
              </a:path>
            </a:pathLst>
          </a:custGeom>
          <a:solidFill>
            <a:srgbClr val="EEF8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619375" y="731901"/>
            <a:ext cx="5543550" cy="849248"/>
          </a:xfrm>
          <a:custGeom>
            <a:avLst/>
            <a:gdLst>
              <a:gd name="connsiteX0" fmla="*/ 5543550 w 5543550"/>
              <a:gd name="connsiteY0" fmla="*/ 795781 h 849248"/>
              <a:gd name="connsiteX1" fmla="*/ 5543550 w 5543550"/>
              <a:gd name="connsiteY1" fmla="*/ 795781 h 849248"/>
              <a:gd name="connsiteX2" fmla="*/ 5422392 w 5543550"/>
              <a:gd name="connsiteY2" fmla="*/ 780160 h 849248"/>
              <a:gd name="connsiteX3" fmla="*/ 5297043 w 5543550"/>
              <a:gd name="connsiteY3" fmla="*/ 764540 h 849248"/>
              <a:gd name="connsiteX4" fmla="*/ 5035550 w 5543550"/>
              <a:gd name="connsiteY4" fmla="*/ 726693 h 849248"/>
              <a:gd name="connsiteX5" fmla="*/ 4759197 w 5543550"/>
              <a:gd name="connsiteY5" fmla="*/ 679831 h 849248"/>
              <a:gd name="connsiteX6" fmla="*/ 4467986 w 5543550"/>
              <a:gd name="connsiteY6" fmla="*/ 628523 h 849248"/>
              <a:gd name="connsiteX7" fmla="*/ 4159757 w 5543550"/>
              <a:gd name="connsiteY7" fmla="*/ 566165 h 849248"/>
              <a:gd name="connsiteX8" fmla="*/ 3834510 w 5543550"/>
              <a:gd name="connsiteY8" fmla="*/ 497077 h 849248"/>
              <a:gd name="connsiteX9" fmla="*/ 3492372 w 5543550"/>
              <a:gd name="connsiteY9" fmla="*/ 416813 h 849248"/>
              <a:gd name="connsiteX10" fmla="*/ 3131058 w 5543550"/>
              <a:gd name="connsiteY10" fmla="*/ 329818 h 849248"/>
              <a:gd name="connsiteX11" fmla="*/ 2988564 w 5543550"/>
              <a:gd name="connsiteY11" fmla="*/ 296418 h 849248"/>
              <a:gd name="connsiteX12" fmla="*/ 2850388 w 5543550"/>
              <a:gd name="connsiteY12" fmla="*/ 263016 h 849248"/>
              <a:gd name="connsiteX13" fmla="*/ 2716529 w 5543550"/>
              <a:gd name="connsiteY13" fmla="*/ 234060 h 849248"/>
              <a:gd name="connsiteX14" fmla="*/ 2582545 w 5543550"/>
              <a:gd name="connsiteY14" fmla="*/ 204977 h 849248"/>
              <a:gd name="connsiteX15" fmla="*/ 2452878 w 5543550"/>
              <a:gd name="connsiteY15" fmla="*/ 180466 h 849248"/>
              <a:gd name="connsiteX16" fmla="*/ 2327528 w 5543550"/>
              <a:gd name="connsiteY16" fmla="*/ 155956 h 849248"/>
              <a:gd name="connsiteX17" fmla="*/ 2204211 w 5543550"/>
              <a:gd name="connsiteY17" fmla="*/ 133731 h 849248"/>
              <a:gd name="connsiteX18" fmla="*/ 2083053 w 5543550"/>
              <a:gd name="connsiteY18" fmla="*/ 113665 h 849248"/>
              <a:gd name="connsiteX19" fmla="*/ 1966214 w 5543550"/>
              <a:gd name="connsiteY19" fmla="*/ 95757 h 849248"/>
              <a:gd name="connsiteX20" fmla="*/ 1849246 w 5543550"/>
              <a:gd name="connsiteY20" fmla="*/ 80136 h 849248"/>
              <a:gd name="connsiteX21" fmla="*/ 1628266 w 5543550"/>
              <a:gd name="connsiteY21" fmla="*/ 51180 h 849248"/>
              <a:gd name="connsiteX22" fmla="*/ 1417828 w 5543550"/>
              <a:gd name="connsiteY22" fmla="*/ 31115 h 849248"/>
              <a:gd name="connsiteX23" fmla="*/ 1220089 w 5543550"/>
              <a:gd name="connsiteY23" fmla="*/ 15493 h 849248"/>
              <a:gd name="connsiteX24" fmla="*/ 1030859 w 5543550"/>
              <a:gd name="connsiteY24" fmla="*/ 4444 h 849248"/>
              <a:gd name="connsiteX25" fmla="*/ 852423 w 5543550"/>
              <a:gd name="connsiteY25" fmla="*/ 0 h 849248"/>
              <a:gd name="connsiteX26" fmla="*/ 684403 w 5543550"/>
              <a:gd name="connsiteY26" fmla="*/ 0 h 849248"/>
              <a:gd name="connsiteX27" fmla="*/ 527176 w 5543550"/>
              <a:gd name="connsiteY27" fmla="*/ 4444 h 849248"/>
              <a:gd name="connsiteX28" fmla="*/ 380492 w 5543550"/>
              <a:gd name="connsiteY28" fmla="*/ 11048 h 849248"/>
              <a:gd name="connsiteX29" fmla="*/ 244475 w 5543550"/>
              <a:gd name="connsiteY29" fmla="*/ 22225 h 849248"/>
              <a:gd name="connsiteX30" fmla="*/ 116967 w 5543550"/>
              <a:gd name="connsiteY30" fmla="*/ 35559 h 849248"/>
              <a:gd name="connsiteX31" fmla="*/ 0 w 5543550"/>
              <a:gd name="connsiteY31" fmla="*/ 53466 h 849248"/>
              <a:gd name="connsiteX32" fmla="*/ 163702 w 5543550"/>
              <a:gd name="connsiteY32" fmla="*/ 73532 h 849248"/>
              <a:gd name="connsiteX33" fmla="*/ 333755 w 5543550"/>
              <a:gd name="connsiteY33" fmla="*/ 95757 h 849248"/>
              <a:gd name="connsiteX34" fmla="*/ 510158 w 5543550"/>
              <a:gd name="connsiteY34" fmla="*/ 124713 h 849248"/>
              <a:gd name="connsiteX35" fmla="*/ 692911 w 5543550"/>
              <a:gd name="connsiteY35" fmla="*/ 155956 h 849248"/>
              <a:gd name="connsiteX36" fmla="*/ 882141 w 5543550"/>
              <a:gd name="connsiteY36" fmla="*/ 193929 h 849248"/>
              <a:gd name="connsiteX37" fmla="*/ 1077721 w 5543550"/>
              <a:gd name="connsiteY37" fmla="*/ 234060 h 849248"/>
              <a:gd name="connsiteX38" fmla="*/ 1281684 w 5543550"/>
              <a:gd name="connsiteY38" fmla="*/ 278637 h 849248"/>
              <a:gd name="connsiteX39" fmla="*/ 1490090 w 5543550"/>
              <a:gd name="connsiteY39" fmla="*/ 329818 h 849248"/>
              <a:gd name="connsiteX40" fmla="*/ 1866265 w 5543550"/>
              <a:gd name="connsiteY40" fmla="*/ 421259 h 849248"/>
              <a:gd name="connsiteX41" fmla="*/ 2223389 w 5543550"/>
              <a:gd name="connsiteY41" fmla="*/ 501523 h 849248"/>
              <a:gd name="connsiteX42" fmla="*/ 2559177 w 5543550"/>
              <a:gd name="connsiteY42" fmla="*/ 575056 h 849248"/>
              <a:gd name="connsiteX43" fmla="*/ 2722879 w 5543550"/>
              <a:gd name="connsiteY43" fmla="*/ 606298 h 849248"/>
              <a:gd name="connsiteX44" fmla="*/ 2878073 w 5543550"/>
              <a:gd name="connsiteY44" fmla="*/ 637540 h 849248"/>
              <a:gd name="connsiteX45" fmla="*/ 3031109 w 5543550"/>
              <a:gd name="connsiteY45" fmla="*/ 666495 h 849248"/>
              <a:gd name="connsiteX46" fmla="*/ 3179826 w 5543550"/>
              <a:gd name="connsiteY46" fmla="*/ 691006 h 849248"/>
              <a:gd name="connsiteX47" fmla="*/ 3324478 w 5543550"/>
              <a:gd name="connsiteY47" fmla="*/ 715518 h 849248"/>
              <a:gd name="connsiteX48" fmla="*/ 3464686 w 5543550"/>
              <a:gd name="connsiteY48" fmla="*/ 737743 h 849248"/>
              <a:gd name="connsiteX49" fmla="*/ 3600703 w 5543550"/>
              <a:gd name="connsiteY49" fmla="*/ 755649 h 849248"/>
              <a:gd name="connsiteX50" fmla="*/ 3732529 w 5543550"/>
              <a:gd name="connsiteY50" fmla="*/ 773429 h 849248"/>
              <a:gd name="connsiteX51" fmla="*/ 3860038 w 5543550"/>
              <a:gd name="connsiteY51" fmla="*/ 789051 h 849248"/>
              <a:gd name="connsiteX52" fmla="*/ 3985514 w 5543550"/>
              <a:gd name="connsiteY52" fmla="*/ 804671 h 849248"/>
              <a:gd name="connsiteX53" fmla="*/ 4106671 w 5543550"/>
              <a:gd name="connsiteY53" fmla="*/ 815848 h 849248"/>
              <a:gd name="connsiteX54" fmla="*/ 4223511 w 5543550"/>
              <a:gd name="connsiteY54" fmla="*/ 824737 h 849248"/>
              <a:gd name="connsiteX55" fmla="*/ 4336160 w 5543550"/>
              <a:gd name="connsiteY55" fmla="*/ 833627 h 849248"/>
              <a:gd name="connsiteX56" fmla="*/ 4446778 w 5543550"/>
              <a:gd name="connsiteY56" fmla="*/ 840359 h 849248"/>
              <a:gd name="connsiteX57" fmla="*/ 4555108 w 5543550"/>
              <a:gd name="connsiteY57" fmla="*/ 844804 h 849248"/>
              <a:gd name="connsiteX58" fmla="*/ 4659248 w 5543550"/>
              <a:gd name="connsiteY58" fmla="*/ 849248 h 849248"/>
              <a:gd name="connsiteX59" fmla="*/ 4759197 w 5543550"/>
              <a:gd name="connsiteY59" fmla="*/ 849248 h 849248"/>
              <a:gd name="connsiteX60" fmla="*/ 4856988 w 5543550"/>
              <a:gd name="connsiteY60" fmla="*/ 849248 h 849248"/>
              <a:gd name="connsiteX61" fmla="*/ 4952618 w 5543550"/>
              <a:gd name="connsiteY61" fmla="*/ 846962 h 849248"/>
              <a:gd name="connsiteX62" fmla="*/ 5044058 w 5543550"/>
              <a:gd name="connsiteY62" fmla="*/ 844804 h 849248"/>
              <a:gd name="connsiteX63" fmla="*/ 5133340 w 5543550"/>
              <a:gd name="connsiteY63" fmla="*/ 840359 h 849248"/>
              <a:gd name="connsiteX64" fmla="*/ 5220461 w 5543550"/>
              <a:gd name="connsiteY64" fmla="*/ 833627 h 849248"/>
              <a:gd name="connsiteX65" fmla="*/ 5305425 w 5543550"/>
              <a:gd name="connsiteY65" fmla="*/ 824737 h 849248"/>
              <a:gd name="connsiteX66" fmla="*/ 5386196 w 5543550"/>
              <a:gd name="connsiteY66" fmla="*/ 815848 h 849248"/>
              <a:gd name="connsiteX67" fmla="*/ 5466968 w 5543550"/>
              <a:gd name="connsiteY67" fmla="*/ 806957 h 849248"/>
              <a:gd name="connsiteX68" fmla="*/ 5543550 w 5543550"/>
              <a:gd name="connsiteY68" fmla="*/ 795781 h 849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5543550" h="849248">
                <a:moveTo>
                  <a:pt x="5543550" y="795781"/>
                </a:moveTo>
                <a:lnTo>
                  <a:pt x="5543550" y="795781"/>
                </a:lnTo>
                <a:lnTo>
                  <a:pt x="5422392" y="780160"/>
                </a:lnTo>
                <a:lnTo>
                  <a:pt x="5297043" y="764540"/>
                </a:lnTo>
                <a:lnTo>
                  <a:pt x="5035550" y="726693"/>
                </a:lnTo>
                <a:lnTo>
                  <a:pt x="4759197" y="679831"/>
                </a:lnTo>
                <a:lnTo>
                  <a:pt x="4467986" y="628523"/>
                </a:lnTo>
                <a:lnTo>
                  <a:pt x="4159757" y="566165"/>
                </a:lnTo>
                <a:lnTo>
                  <a:pt x="3834510" y="497077"/>
                </a:lnTo>
                <a:lnTo>
                  <a:pt x="3492372" y="416813"/>
                </a:lnTo>
                <a:lnTo>
                  <a:pt x="3131058" y="329818"/>
                </a:lnTo>
                <a:lnTo>
                  <a:pt x="2988564" y="296418"/>
                </a:lnTo>
                <a:lnTo>
                  <a:pt x="2850388" y="263016"/>
                </a:lnTo>
                <a:lnTo>
                  <a:pt x="2716529" y="234060"/>
                </a:lnTo>
                <a:lnTo>
                  <a:pt x="2582545" y="204977"/>
                </a:lnTo>
                <a:lnTo>
                  <a:pt x="2452878" y="180466"/>
                </a:lnTo>
                <a:lnTo>
                  <a:pt x="2327528" y="155956"/>
                </a:lnTo>
                <a:lnTo>
                  <a:pt x="2204211" y="133731"/>
                </a:lnTo>
                <a:lnTo>
                  <a:pt x="2083053" y="113665"/>
                </a:lnTo>
                <a:lnTo>
                  <a:pt x="1966214" y="95757"/>
                </a:lnTo>
                <a:lnTo>
                  <a:pt x="1849246" y="80136"/>
                </a:lnTo>
                <a:lnTo>
                  <a:pt x="1628266" y="51180"/>
                </a:lnTo>
                <a:lnTo>
                  <a:pt x="1417828" y="31115"/>
                </a:lnTo>
                <a:lnTo>
                  <a:pt x="1220089" y="15493"/>
                </a:lnTo>
                <a:lnTo>
                  <a:pt x="1030859" y="4444"/>
                </a:lnTo>
                <a:lnTo>
                  <a:pt x="852423" y="0"/>
                </a:lnTo>
                <a:lnTo>
                  <a:pt x="684403" y="0"/>
                </a:lnTo>
                <a:lnTo>
                  <a:pt x="527176" y="4444"/>
                </a:lnTo>
                <a:lnTo>
                  <a:pt x="380492" y="11048"/>
                </a:lnTo>
                <a:lnTo>
                  <a:pt x="244475" y="22225"/>
                </a:lnTo>
                <a:lnTo>
                  <a:pt x="116967" y="35559"/>
                </a:lnTo>
                <a:lnTo>
                  <a:pt x="0" y="53466"/>
                </a:lnTo>
                <a:lnTo>
                  <a:pt x="163702" y="73532"/>
                </a:lnTo>
                <a:lnTo>
                  <a:pt x="333755" y="95757"/>
                </a:lnTo>
                <a:lnTo>
                  <a:pt x="510158" y="124713"/>
                </a:lnTo>
                <a:lnTo>
                  <a:pt x="692911" y="155956"/>
                </a:lnTo>
                <a:lnTo>
                  <a:pt x="882141" y="193929"/>
                </a:lnTo>
                <a:lnTo>
                  <a:pt x="1077721" y="234060"/>
                </a:lnTo>
                <a:lnTo>
                  <a:pt x="1281684" y="278637"/>
                </a:lnTo>
                <a:lnTo>
                  <a:pt x="1490090" y="329818"/>
                </a:lnTo>
                <a:lnTo>
                  <a:pt x="1866265" y="421259"/>
                </a:lnTo>
                <a:lnTo>
                  <a:pt x="2223389" y="501523"/>
                </a:lnTo>
                <a:lnTo>
                  <a:pt x="2559177" y="575056"/>
                </a:lnTo>
                <a:lnTo>
                  <a:pt x="2722879" y="606298"/>
                </a:lnTo>
                <a:lnTo>
                  <a:pt x="2878073" y="637540"/>
                </a:lnTo>
                <a:lnTo>
                  <a:pt x="3031109" y="666495"/>
                </a:lnTo>
                <a:lnTo>
                  <a:pt x="3179826" y="691006"/>
                </a:lnTo>
                <a:lnTo>
                  <a:pt x="3324478" y="715518"/>
                </a:lnTo>
                <a:lnTo>
                  <a:pt x="3464686" y="737743"/>
                </a:lnTo>
                <a:lnTo>
                  <a:pt x="3600703" y="755649"/>
                </a:lnTo>
                <a:lnTo>
                  <a:pt x="3732529" y="773429"/>
                </a:lnTo>
                <a:lnTo>
                  <a:pt x="3860038" y="789051"/>
                </a:lnTo>
                <a:lnTo>
                  <a:pt x="3985514" y="804671"/>
                </a:lnTo>
                <a:lnTo>
                  <a:pt x="4106671" y="815848"/>
                </a:lnTo>
                <a:lnTo>
                  <a:pt x="4223511" y="824737"/>
                </a:lnTo>
                <a:lnTo>
                  <a:pt x="4336160" y="833627"/>
                </a:lnTo>
                <a:lnTo>
                  <a:pt x="4446778" y="840359"/>
                </a:lnTo>
                <a:lnTo>
                  <a:pt x="4555108" y="844804"/>
                </a:lnTo>
                <a:lnTo>
                  <a:pt x="4659248" y="849248"/>
                </a:lnTo>
                <a:lnTo>
                  <a:pt x="4759197" y="849248"/>
                </a:lnTo>
                <a:lnTo>
                  <a:pt x="4856988" y="849248"/>
                </a:lnTo>
                <a:lnTo>
                  <a:pt x="4952618" y="846962"/>
                </a:lnTo>
                <a:lnTo>
                  <a:pt x="5044058" y="844804"/>
                </a:lnTo>
                <a:lnTo>
                  <a:pt x="5133340" y="840359"/>
                </a:lnTo>
                <a:lnTo>
                  <a:pt x="5220461" y="833627"/>
                </a:lnTo>
                <a:lnTo>
                  <a:pt x="5305425" y="824737"/>
                </a:lnTo>
                <a:lnTo>
                  <a:pt x="5386196" y="815848"/>
                </a:lnTo>
                <a:lnTo>
                  <a:pt x="5466968" y="806957"/>
                </a:lnTo>
                <a:lnTo>
                  <a:pt x="5543550" y="795781"/>
                </a:lnTo>
              </a:path>
            </a:pathLst>
          </a:custGeom>
          <a:solidFill>
            <a:srgbClr val="E8F5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822575" y="736600"/>
            <a:ext cx="5480050" cy="787400"/>
          </a:xfrm>
          <a:custGeom>
            <a:avLst/>
            <a:gdLst>
              <a:gd name="connsiteX0" fmla="*/ 6350 w 5480050"/>
              <a:gd name="connsiteY0" fmla="*/ 84455 h 787400"/>
              <a:gd name="connsiteX1" fmla="*/ 6350 w 5480050"/>
              <a:gd name="connsiteY1" fmla="*/ 84455 h 787400"/>
              <a:gd name="connsiteX2" fmla="*/ 25526 w 5480050"/>
              <a:gd name="connsiteY2" fmla="*/ 80010 h 787400"/>
              <a:gd name="connsiteX3" fmla="*/ 82930 w 5480050"/>
              <a:gd name="connsiteY3" fmla="*/ 68833 h 787400"/>
              <a:gd name="connsiteX4" fmla="*/ 180720 w 5480050"/>
              <a:gd name="connsiteY4" fmla="*/ 53212 h 787400"/>
              <a:gd name="connsiteX5" fmla="*/ 244475 w 5480050"/>
              <a:gd name="connsiteY5" fmla="*/ 44323 h 787400"/>
              <a:gd name="connsiteX6" fmla="*/ 318770 w 5480050"/>
              <a:gd name="connsiteY6" fmla="*/ 35433 h 787400"/>
              <a:gd name="connsiteX7" fmla="*/ 401701 w 5480050"/>
              <a:gd name="connsiteY7" fmla="*/ 28701 h 787400"/>
              <a:gd name="connsiteX8" fmla="*/ 497332 w 5480050"/>
              <a:gd name="connsiteY8" fmla="*/ 21970 h 787400"/>
              <a:gd name="connsiteX9" fmla="*/ 601598 w 5480050"/>
              <a:gd name="connsiteY9" fmla="*/ 15240 h 787400"/>
              <a:gd name="connsiteX10" fmla="*/ 718439 w 5480050"/>
              <a:gd name="connsiteY10" fmla="*/ 10794 h 787400"/>
              <a:gd name="connsiteX11" fmla="*/ 845946 w 5480050"/>
              <a:gd name="connsiteY11" fmla="*/ 8636 h 787400"/>
              <a:gd name="connsiteX12" fmla="*/ 984122 w 5480050"/>
              <a:gd name="connsiteY12" fmla="*/ 6350 h 787400"/>
              <a:gd name="connsiteX13" fmla="*/ 1132966 w 5480050"/>
              <a:gd name="connsiteY13" fmla="*/ 8636 h 787400"/>
              <a:gd name="connsiteX14" fmla="*/ 1292352 w 5480050"/>
              <a:gd name="connsiteY14" fmla="*/ 13080 h 787400"/>
              <a:gd name="connsiteX15" fmla="*/ 1464564 w 5480050"/>
              <a:gd name="connsiteY15" fmla="*/ 21970 h 787400"/>
              <a:gd name="connsiteX16" fmla="*/ 1647444 w 5480050"/>
              <a:gd name="connsiteY16" fmla="*/ 33147 h 787400"/>
              <a:gd name="connsiteX17" fmla="*/ 1840865 w 5480050"/>
              <a:gd name="connsiteY17" fmla="*/ 51054 h 787400"/>
              <a:gd name="connsiteX18" fmla="*/ 2046985 w 5480050"/>
              <a:gd name="connsiteY18" fmla="*/ 71119 h 787400"/>
              <a:gd name="connsiteX19" fmla="*/ 2265934 w 5480050"/>
              <a:gd name="connsiteY19" fmla="*/ 95630 h 787400"/>
              <a:gd name="connsiteX20" fmla="*/ 2495550 w 5480050"/>
              <a:gd name="connsiteY20" fmla="*/ 124713 h 787400"/>
              <a:gd name="connsiteX21" fmla="*/ 2737865 w 5480050"/>
              <a:gd name="connsiteY21" fmla="*/ 160400 h 787400"/>
              <a:gd name="connsiteX22" fmla="*/ 2990850 w 5480050"/>
              <a:gd name="connsiteY22" fmla="*/ 200533 h 787400"/>
              <a:gd name="connsiteX23" fmla="*/ 3256534 w 5480050"/>
              <a:gd name="connsiteY23" fmla="*/ 247522 h 787400"/>
              <a:gd name="connsiteX24" fmla="*/ 3535045 w 5480050"/>
              <a:gd name="connsiteY24" fmla="*/ 303275 h 787400"/>
              <a:gd name="connsiteX25" fmla="*/ 3826256 w 5480050"/>
              <a:gd name="connsiteY25" fmla="*/ 363600 h 787400"/>
              <a:gd name="connsiteX26" fmla="*/ 4130293 w 5480050"/>
              <a:gd name="connsiteY26" fmla="*/ 430530 h 787400"/>
              <a:gd name="connsiteX27" fmla="*/ 4447031 w 5480050"/>
              <a:gd name="connsiteY27" fmla="*/ 506475 h 787400"/>
              <a:gd name="connsiteX28" fmla="*/ 4776469 w 5480050"/>
              <a:gd name="connsiteY28" fmla="*/ 589025 h 787400"/>
              <a:gd name="connsiteX29" fmla="*/ 5118734 w 5480050"/>
              <a:gd name="connsiteY29" fmla="*/ 680592 h 787400"/>
              <a:gd name="connsiteX30" fmla="*/ 5473700 w 5480050"/>
              <a:gd name="connsiteY30" fmla="*/ 7810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480050" h="787400">
                <a:moveTo>
                  <a:pt x="6350" y="84455"/>
                </a:moveTo>
                <a:lnTo>
                  <a:pt x="6350" y="84455"/>
                </a:lnTo>
                <a:lnTo>
                  <a:pt x="25526" y="80010"/>
                </a:lnTo>
                <a:lnTo>
                  <a:pt x="82930" y="68833"/>
                </a:lnTo>
                <a:lnTo>
                  <a:pt x="180720" y="53212"/>
                </a:lnTo>
                <a:lnTo>
                  <a:pt x="244475" y="44323"/>
                </a:lnTo>
                <a:lnTo>
                  <a:pt x="318770" y="35433"/>
                </a:lnTo>
                <a:lnTo>
                  <a:pt x="401701" y="28701"/>
                </a:lnTo>
                <a:lnTo>
                  <a:pt x="497332" y="21970"/>
                </a:lnTo>
                <a:lnTo>
                  <a:pt x="601598" y="15240"/>
                </a:lnTo>
                <a:lnTo>
                  <a:pt x="718439" y="10794"/>
                </a:lnTo>
                <a:lnTo>
                  <a:pt x="845946" y="8636"/>
                </a:lnTo>
                <a:lnTo>
                  <a:pt x="984122" y="6350"/>
                </a:lnTo>
                <a:lnTo>
                  <a:pt x="1132966" y="8636"/>
                </a:lnTo>
                <a:lnTo>
                  <a:pt x="1292352" y="13080"/>
                </a:lnTo>
                <a:lnTo>
                  <a:pt x="1464564" y="21970"/>
                </a:lnTo>
                <a:lnTo>
                  <a:pt x="1647444" y="33147"/>
                </a:lnTo>
                <a:lnTo>
                  <a:pt x="1840865" y="51054"/>
                </a:lnTo>
                <a:lnTo>
                  <a:pt x="2046985" y="71119"/>
                </a:lnTo>
                <a:lnTo>
                  <a:pt x="2265934" y="95630"/>
                </a:lnTo>
                <a:lnTo>
                  <a:pt x="2495550" y="124713"/>
                </a:lnTo>
                <a:lnTo>
                  <a:pt x="2737865" y="160400"/>
                </a:lnTo>
                <a:lnTo>
                  <a:pt x="2990850" y="200533"/>
                </a:lnTo>
                <a:lnTo>
                  <a:pt x="3256534" y="247522"/>
                </a:lnTo>
                <a:lnTo>
                  <a:pt x="3535045" y="303275"/>
                </a:lnTo>
                <a:lnTo>
                  <a:pt x="3826256" y="363600"/>
                </a:lnTo>
                <a:lnTo>
                  <a:pt x="4130293" y="430530"/>
                </a:lnTo>
                <a:lnTo>
                  <a:pt x="4447031" y="506475"/>
                </a:lnTo>
                <a:lnTo>
                  <a:pt x="4776469" y="589025"/>
                </a:lnTo>
                <a:lnTo>
                  <a:pt x="5118734" y="680592"/>
                </a:lnTo>
                <a:lnTo>
                  <a:pt x="5473700" y="7810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602351" y="723900"/>
            <a:ext cx="3321050" cy="663575"/>
          </a:xfrm>
          <a:custGeom>
            <a:avLst/>
            <a:gdLst>
              <a:gd name="connsiteX0" fmla="*/ 6350 w 3321050"/>
              <a:gd name="connsiteY0" fmla="*/ 657225 h 663575"/>
              <a:gd name="connsiteX1" fmla="*/ 6350 w 3321050"/>
              <a:gd name="connsiteY1" fmla="*/ 657225 h 663575"/>
              <a:gd name="connsiteX2" fmla="*/ 101980 w 3321050"/>
              <a:gd name="connsiteY2" fmla="*/ 630427 h 663575"/>
              <a:gd name="connsiteX3" fmla="*/ 363473 w 3321050"/>
              <a:gd name="connsiteY3" fmla="*/ 561339 h 663575"/>
              <a:gd name="connsiteX4" fmla="*/ 544195 w 3321050"/>
              <a:gd name="connsiteY4" fmla="*/ 514603 h 663575"/>
              <a:gd name="connsiteX5" fmla="*/ 752602 w 3321050"/>
              <a:gd name="connsiteY5" fmla="*/ 463296 h 663575"/>
              <a:gd name="connsiteX6" fmla="*/ 984377 w 3321050"/>
              <a:gd name="connsiteY6" fmla="*/ 407542 h 663575"/>
              <a:gd name="connsiteX7" fmla="*/ 1233042 w 3321050"/>
              <a:gd name="connsiteY7" fmla="*/ 347344 h 663575"/>
              <a:gd name="connsiteX8" fmla="*/ 1496694 w 3321050"/>
              <a:gd name="connsiteY8" fmla="*/ 289433 h 663575"/>
              <a:gd name="connsiteX9" fmla="*/ 1766823 w 3321050"/>
              <a:gd name="connsiteY9" fmla="*/ 231521 h 663575"/>
              <a:gd name="connsiteX10" fmla="*/ 2043176 w 3321050"/>
              <a:gd name="connsiteY10" fmla="*/ 177927 h 663575"/>
              <a:gd name="connsiteX11" fmla="*/ 2317495 w 3321050"/>
              <a:gd name="connsiteY11" fmla="*/ 126746 h 663575"/>
              <a:gd name="connsiteX12" fmla="*/ 2453513 w 3321050"/>
              <a:gd name="connsiteY12" fmla="*/ 104394 h 663575"/>
              <a:gd name="connsiteX13" fmla="*/ 2585339 w 3321050"/>
              <a:gd name="connsiteY13" fmla="*/ 82169 h 663575"/>
              <a:gd name="connsiteX14" fmla="*/ 2717165 w 3321050"/>
              <a:gd name="connsiteY14" fmla="*/ 64262 h 663575"/>
              <a:gd name="connsiteX15" fmla="*/ 2844800 w 3321050"/>
              <a:gd name="connsiteY15" fmla="*/ 46481 h 663575"/>
              <a:gd name="connsiteX16" fmla="*/ 2970148 w 3321050"/>
              <a:gd name="connsiteY16" fmla="*/ 33147 h 663575"/>
              <a:gd name="connsiteX17" fmla="*/ 3089275 w 3321050"/>
              <a:gd name="connsiteY17" fmla="*/ 21970 h 663575"/>
              <a:gd name="connsiteX18" fmla="*/ 3204082 w 3321050"/>
              <a:gd name="connsiteY18" fmla="*/ 13080 h 663575"/>
              <a:gd name="connsiteX19" fmla="*/ 3314700 w 3321050"/>
              <a:gd name="connsiteY19" fmla="*/ 6350 h 6635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21050" h="663575">
                <a:moveTo>
                  <a:pt x="6350" y="657225"/>
                </a:moveTo>
                <a:lnTo>
                  <a:pt x="6350" y="657225"/>
                </a:lnTo>
                <a:lnTo>
                  <a:pt x="101980" y="630427"/>
                </a:lnTo>
                <a:lnTo>
                  <a:pt x="363473" y="561339"/>
                </a:lnTo>
                <a:lnTo>
                  <a:pt x="544195" y="514603"/>
                </a:lnTo>
                <a:lnTo>
                  <a:pt x="752602" y="463296"/>
                </a:lnTo>
                <a:lnTo>
                  <a:pt x="984377" y="407542"/>
                </a:lnTo>
                <a:lnTo>
                  <a:pt x="1233042" y="347344"/>
                </a:lnTo>
                <a:lnTo>
                  <a:pt x="1496694" y="289433"/>
                </a:lnTo>
                <a:lnTo>
                  <a:pt x="1766823" y="231521"/>
                </a:lnTo>
                <a:lnTo>
                  <a:pt x="2043176" y="177927"/>
                </a:lnTo>
                <a:lnTo>
                  <a:pt x="2317495" y="126746"/>
                </a:lnTo>
                <a:lnTo>
                  <a:pt x="2453513" y="104394"/>
                </a:lnTo>
                <a:lnTo>
                  <a:pt x="2585339" y="82169"/>
                </a:lnTo>
                <a:lnTo>
                  <a:pt x="2717165" y="64262"/>
                </a:lnTo>
                <a:lnTo>
                  <a:pt x="2844800" y="46481"/>
                </a:lnTo>
                <a:lnTo>
                  <a:pt x="2970148" y="33147"/>
                </a:lnTo>
                <a:lnTo>
                  <a:pt x="3089275" y="21970"/>
                </a:lnTo>
                <a:lnTo>
                  <a:pt x="3204082" y="13080"/>
                </a:lnTo>
                <a:lnTo>
                  <a:pt x="331470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11137" y="714375"/>
            <a:ext cx="8723312" cy="1330325"/>
          </a:xfrm>
          <a:custGeom>
            <a:avLst/>
            <a:gdLst>
              <a:gd name="connsiteX0" fmla="*/ 8718994 w 8723312"/>
              <a:gd name="connsiteY0" fmla="*/ 571372 h 1330325"/>
              <a:gd name="connsiteX1" fmla="*/ 8718994 w 8723312"/>
              <a:gd name="connsiteY1" fmla="*/ 571372 h 1330325"/>
              <a:gd name="connsiteX2" fmla="*/ 8638222 w 8723312"/>
              <a:gd name="connsiteY2" fmla="*/ 604900 h 1330325"/>
              <a:gd name="connsiteX3" fmla="*/ 8557323 w 8723312"/>
              <a:gd name="connsiteY3" fmla="*/ 636142 h 1330325"/>
              <a:gd name="connsiteX4" fmla="*/ 8472106 w 8723312"/>
              <a:gd name="connsiteY4" fmla="*/ 665099 h 1330325"/>
              <a:gd name="connsiteX5" fmla="*/ 8384857 w 8723312"/>
              <a:gd name="connsiteY5" fmla="*/ 691896 h 1330325"/>
              <a:gd name="connsiteX6" fmla="*/ 8295449 w 8723312"/>
              <a:gd name="connsiteY6" fmla="*/ 718692 h 1330325"/>
              <a:gd name="connsiteX7" fmla="*/ 8201850 w 8723312"/>
              <a:gd name="connsiteY7" fmla="*/ 743330 h 1330325"/>
              <a:gd name="connsiteX8" fmla="*/ 8105965 w 8723312"/>
              <a:gd name="connsiteY8" fmla="*/ 763397 h 1330325"/>
              <a:gd name="connsiteX9" fmla="*/ 8005889 w 8723312"/>
              <a:gd name="connsiteY9" fmla="*/ 783463 h 1330325"/>
              <a:gd name="connsiteX10" fmla="*/ 7901622 w 8723312"/>
              <a:gd name="connsiteY10" fmla="*/ 801369 h 1330325"/>
              <a:gd name="connsiteX11" fmla="*/ 7793037 w 8723312"/>
              <a:gd name="connsiteY11" fmla="*/ 814705 h 1330325"/>
              <a:gd name="connsiteX12" fmla="*/ 7680261 w 8723312"/>
              <a:gd name="connsiteY12" fmla="*/ 828166 h 1330325"/>
              <a:gd name="connsiteX13" fmla="*/ 7563167 w 8723312"/>
              <a:gd name="connsiteY13" fmla="*/ 837057 h 1330325"/>
              <a:gd name="connsiteX14" fmla="*/ 7441882 w 8723312"/>
              <a:gd name="connsiteY14" fmla="*/ 845947 h 1330325"/>
              <a:gd name="connsiteX15" fmla="*/ 7314120 w 8723312"/>
              <a:gd name="connsiteY15" fmla="*/ 850391 h 1330325"/>
              <a:gd name="connsiteX16" fmla="*/ 7182167 w 8723312"/>
              <a:gd name="connsiteY16" fmla="*/ 850391 h 1330325"/>
              <a:gd name="connsiteX17" fmla="*/ 7043737 w 8723312"/>
              <a:gd name="connsiteY17" fmla="*/ 848233 h 1330325"/>
              <a:gd name="connsiteX18" fmla="*/ 6899084 w 8723312"/>
              <a:gd name="connsiteY18" fmla="*/ 843788 h 1330325"/>
              <a:gd name="connsiteX19" fmla="*/ 6749986 w 8723312"/>
              <a:gd name="connsiteY19" fmla="*/ 837057 h 1330325"/>
              <a:gd name="connsiteX20" fmla="*/ 6594665 w 8723312"/>
              <a:gd name="connsiteY20" fmla="*/ 825880 h 1330325"/>
              <a:gd name="connsiteX21" fmla="*/ 6430708 w 8723312"/>
              <a:gd name="connsiteY21" fmla="*/ 810260 h 1330325"/>
              <a:gd name="connsiteX22" fmla="*/ 6260401 w 8723312"/>
              <a:gd name="connsiteY22" fmla="*/ 792352 h 1330325"/>
              <a:gd name="connsiteX23" fmla="*/ 6083744 w 8723312"/>
              <a:gd name="connsiteY23" fmla="*/ 770127 h 1330325"/>
              <a:gd name="connsiteX24" fmla="*/ 5900737 w 8723312"/>
              <a:gd name="connsiteY24" fmla="*/ 745489 h 1330325"/>
              <a:gd name="connsiteX25" fmla="*/ 5709094 w 8723312"/>
              <a:gd name="connsiteY25" fmla="*/ 716533 h 1330325"/>
              <a:gd name="connsiteX26" fmla="*/ 5509069 w 8723312"/>
              <a:gd name="connsiteY26" fmla="*/ 683005 h 1330325"/>
              <a:gd name="connsiteX27" fmla="*/ 5302567 w 8723312"/>
              <a:gd name="connsiteY27" fmla="*/ 645033 h 1330325"/>
              <a:gd name="connsiteX28" fmla="*/ 5085397 w 8723312"/>
              <a:gd name="connsiteY28" fmla="*/ 602614 h 1330325"/>
              <a:gd name="connsiteX29" fmla="*/ 4861877 w 8723312"/>
              <a:gd name="connsiteY29" fmla="*/ 558038 h 1330325"/>
              <a:gd name="connsiteX30" fmla="*/ 4627689 w 8723312"/>
              <a:gd name="connsiteY30" fmla="*/ 506730 h 1330325"/>
              <a:gd name="connsiteX31" fmla="*/ 4387151 w 8723312"/>
              <a:gd name="connsiteY31" fmla="*/ 453136 h 1330325"/>
              <a:gd name="connsiteX32" fmla="*/ 4136072 w 8723312"/>
              <a:gd name="connsiteY32" fmla="*/ 395097 h 1330325"/>
              <a:gd name="connsiteX33" fmla="*/ 3874198 w 8723312"/>
              <a:gd name="connsiteY33" fmla="*/ 330327 h 1330325"/>
              <a:gd name="connsiteX34" fmla="*/ 3614483 w 8723312"/>
              <a:gd name="connsiteY34" fmla="*/ 267842 h 1330325"/>
              <a:gd name="connsiteX35" fmla="*/ 3363277 w 8723312"/>
              <a:gd name="connsiteY35" fmla="*/ 214249 h 1330325"/>
              <a:gd name="connsiteX36" fmla="*/ 3122739 w 8723312"/>
              <a:gd name="connsiteY36" fmla="*/ 165227 h 1330325"/>
              <a:gd name="connsiteX37" fmla="*/ 2892869 w 8723312"/>
              <a:gd name="connsiteY37" fmla="*/ 124967 h 1330325"/>
              <a:gd name="connsiteX38" fmla="*/ 2673667 w 8723312"/>
              <a:gd name="connsiteY38" fmla="*/ 91566 h 1330325"/>
              <a:gd name="connsiteX39" fmla="*/ 2462847 w 8723312"/>
              <a:gd name="connsiteY39" fmla="*/ 62483 h 1330325"/>
              <a:gd name="connsiteX40" fmla="*/ 2262822 w 8723312"/>
              <a:gd name="connsiteY40" fmla="*/ 40131 h 1330325"/>
              <a:gd name="connsiteX41" fmla="*/ 2073338 w 8723312"/>
              <a:gd name="connsiteY41" fmla="*/ 22351 h 1330325"/>
              <a:gd name="connsiteX42" fmla="*/ 1890204 w 8723312"/>
              <a:gd name="connsiteY42" fmla="*/ 11176 h 1330325"/>
              <a:gd name="connsiteX43" fmla="*/ 1720024 w 8723312"/>
              <a:gd name="connsiteY43" fmla="*/ 2286 h 1330325"/>
              <a:gd name="connsiteX44" fmla="*/ 1556067 w 8723312"/>
              <a:gd name="connsiteY44" fmla="*/ 0 h 1330325"/>
              <a:gd name="connsiteX45" fmla="*/ 1402778 w 8723312"/>
              <a:gd name="connsiteY45" fmla="*/ 0 h 1330325"/>
              <a:gd name="connsiteX46" fmla="*/ 1257998 w 8723312"/>
              <a:gd name="connsiteY46" fmla="*/ 4444 h 1330325"/>
              <a:gd name="connsiteX47" fmla="*/ 1121854 w 8723312"/>
              <a:gd name="connsiteY47" fmla="*/ 11176 h 1330325"/>
              <a:gd name="connsiteX48" fmla="*/ 994092 w 8723312"/>
              <a:gd name="connsiteY48" fmla="*/ 22351 h 1330325"/>
              <a:gd name="connsiteX49" fmla="*/ 874890 w 8723312"/>
              <a:gd name="connsiteY49" fmla="*/ 33527 h 1330325"/>
              <a:gd name="connsiteX50" fmla="*/ 762063 w 8723312"/>
              <a:gd name="connsiteY50" fmla="*/ 49148 h 1330325"/>
              <a:gd name="connsiteX51" fmla="*/ 659891 w 8723312"/>
              <a:gd name="connsiteY51" fmla="*/ 64769 h 1330325"/>
              <a:gd name="connsiteX52" fmla="*/ 564095 w 8723312"/>
              <a:gd name="connsiteY52" fmla="*/ 82550 h 1330325"/>
              <a:gd name="connsiteX53" fmla="*/ 478955 w 8723312"/>
              <a:gd name="connsiteY53" fmla="*/ 102616 h 1330325"/>
              <a:gd name="connsiteX54" fmla="*/ 398068 w 8723312"/>
              <a:gd name="connsiteY54" fmla="*/ 120522 h 1330325"/>
              <a:gd name="connsiteX55" fmla="*/ 327812 w 8723312"/>
              <a:gd name="connsiteY55" fmla="*/ 140588 h 1330325"/>
              <a:gd name="connsiteX56" fmla="*/ 263956 w 8723312"/>
              <a:gd name="connsiteY56" fmla="*/ 160655 h 1330325"/>
              <a:gd name="connsiteX57" fmla="*/ 206476 w 8723312"/>
              <a:gd name="connsiteY57" fmla="*/ 178561 h 1330325"/>
              <a:gd name="connsiteX58" fmla="*/ 157518 w 8723312"/>
              <a:gd name="connsiteY58" fmla="*/ 196469 h 1330325"/>
              <a:gd name="connsiteX59" fmla="*/ 114947 w 8723312"/>
              <a:gd name="connsiteY59" fmla="*/ 214249 h 1330325"/>
              <a:gd name="connsiteX60" fmla="*/ 51092 w 8723312"/>
              <a:gd name="connsiteY60" fmla="*/ 241046 h 1330325"/>
              <a:gd name="connsiteX61" fmla="*/ 12776 w 8723312"/>
              <a:gd name="connsiteY61" fmla="*/ 261111 h 1330325"/>
              <a:gd name="connsiteX62" fmla="*/ 0 w 8723312"/>
              <a:gd name="connsiteY62" fmla="*/ 267842 h 1330325"/>
              <a:gd name="connsiteX63" fmla="*/ 0 w 8723312"/>
              <a:gd name="connsiteY63" fmla="*/ 1330325 h 1330325"/>
              <a:gd name="connsiteX64" fmla="*/ 8718994 w 8723312"/>
              <a:gd name="connsiteY64" fmla="*/ 1330325 h 1330325"/>
              <a:gd name="connsiteX65" fmla="*/ 8723312 w 8723312"/>
              <a:gd name="connsiteY65" fmla="*/ 1323594 h 1330325"/>
              <a:gd name="connsiteX66" fmla="*/ 8723312 w 8723312"/>
              <a:gd name="connsiteY66" fmla="*/ 569213 h 1330325"/>
              <a:gd name="connsiteX67" fmla="*/ 8718994 w 8723312"/>
              <a:gd name="connsiteY67" fmla="*/ 571372 h 13303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</a:cxnLst>
            <a:rect l="l" t="t" r="r" b="b"/>
            <a:pathLst>
              <a:path w="8723312" h="1330325">
                <a:moveTo>
                  <a:pt x="8718994" y="571372"/>
                </a:moveTo>
                <a:lnTo>
                  <a:pt x="8718994" y="571372"/>
                </a:lnTo>
                <a:lnTo>
                  <a:pt x="8638222" y="604900"/>
                </a:lnTo>
                <a:lnTo>
                  <a:pt x="8557323" y="636142"/>
                </a:lnTo>
                <a:lnTo>
                  <a:pt x="8472106" y="665099"/>
                </a:lnTo>
                <a:lnTo>
                  <a:pt x="8384857" y="691896"/>
                </a:lnTo>
                <a:lnTo>
                  <a:pt x="8295449" y="718692"/>
                </a:lnTo>
                <a:lnTo>
                  <a:pt x="8201850" y="743330"/>
                </a:lnTo>
                <a:lnTo>
                  <a:pt x="8105965" y="763397"/>
                </a:lnTo>
                <a:lnTo>
                  <a:pt x="8005889" y="783463"/>
                </a:lnTo>
                <a:lnTo>
                  <a:pt x="7901622" y="801369"/>
                </a:lnTo>
                <a:lnTo>
                  <a:pt x="7793037" y="814705"/>
                </a:lnTo>
                <a:lnTo>
                  <a:pt x="7680261" y="828166"/>
                </a:lnTo>
                <a:lnTo>
                  <a:pt x="7563167" y="837057"/>
                </a:lnTo>
                <a:lnTo>
                  <a:pt x="7441882" y="845947"/>
                </a:lnTo>
                <a:lnTo>
                  <a:pt x="7314120" y="850391"/>
                </a:lnTo>
                <a:lnTo>
                  <a:pt x="7182167" y="850391"/>
                </a:lnTo>
                <a:lnTo>
                  <a:pt x="7043737" y="848233"/>
                </a:lnTo>
                <a:lnTo>
                  <a:pt x="6899084" y="843788"/>
                </a:lnTo>
                <a:lnTo>
                  <a:pt x="6749986" y="837057"/>
                </a:lnTo>
                <a:lnTo>
                  <a:pt x="6594665" y="825880"/>
                </a:lnTo>
                <a:lnTo>
                  <a:pt x="6430708" y="810260"/>
                </a:lnTo>
                <a:lnTo>
                  <a:pt x="6260401" y="792352"/>
                </a:lnTo>
                <a:lnTo>
                  <a:pt x="6083744" y="770127"/>
                </a:lnTo>
                <a:lnTo>
                  <a:pt x="5900737" y="745489"/>
                </a:lnTo>
                <a:lnTo>
                  <a:pt x="5709094" y="716533"/>
                </a:lnTo>
                <a:lnTo>
                  <a:pt x="5509069" y="683005"/>
                </a:lnTo>
                <a:lnTo>
                  <a:pt x="5302567" y="645033"/>
                </a:lnTo>
                <a:lnTo>
                  <a:pt x="5085397" y="602614"/>
                </a:lnTo>
                <a:lnTo>
                  <a:pt x="4861877" y="558038"/>
                </a:lnTo>
                <a:lnTo>
                  <a:pt x="4627689" y="506730"/>
                </a:lnTo>
                <a:lnTo>
                  <a:pt x="4387151" y="453136"/>
                </a:lnTo>
                <a:lnTo>
                  <a:pt x="4136072" y="395097"/>
                </a:lnTo>
                <a:lnTo>
                  <a:pt x="3874198" y="330327"/>
                </a:lnTo>
                <a:lnTo>
                  <a:pt x="3614483" y="267842"/>
                </a:lnTo>
                <a:lnTo>
                  <a:pt x="3363277" y="214249"/>
                </a:lnTo>
                <a:lnTo>
                  <a:pt x="3122739" y="165227"/>
                </a:lnTo>
                <a:lnTo>
                  <a:pt x="2892869" y="124967"/>
                </a:lnTo>
                <a:lnTo>
                  <a:pt x="2673667" y="91566"/>
                </a:lnTo>
                <a:lnTo>
                  <a:pt x="2462847" y="62483"/>
                </a:lnTo>
                <a:lnTo>
                  <a:pt x="2262822" y="40131"/>
                </a:lnTo>
                <a:lnTo>
                  <a:pt x="2073338" y="22351"/>
                </a:lnTo>
                <a:lnTo>
                  <a:pt x="1890204" y="11176"/>
                </a:lnTo>
                <a:lnTo>
                  <a:pt x="1720024" y="2286"/>
                </a:lnTo>
                <a:lnTo>
                  <a:pt x="1556067" y="0"/>
                </a:lnTo>
                <a:lnTo>
                  <a:pt x="1402778" y="0"/>
                </a:lnTo>
                <a:lnTo>
                  <a:pt x="1257998" y="4444"/>
                </a:lnTo>
                <a:lnTo>
                  <a:pt x="1121854" y="11176"/>
                </a:lnTo>
                <a:lnTo>
                  <a:pt x="994092" y="22351"/>
                </a:lnTo>
                <a:lnTo>
                  <a:pt x="874890" y="33527"/>
                </a:lnTo>
                <a:lnTo>
                  <a:pt x="762063" y="49148"/>
                </a:lnTo>
                <a:lnTo>
                  <a:pt x="659891" y="64769"/>
                </a:lnTo>
                <a:lnTo>
                  <a:pt x="564095" y="82550"/>
                </a:lnTo>
                <a:lnTo>
                  <a:pt x="478955" y="102616"/>
                </a:lnTo>
                <a:lnTo>
                  <a:pt x="398068" y="120522"/>
                </a:lnTo>
                <a:lnTo>
                  <a:pt x="327812" y="140588"/>
                </a:lnTo>
                <a:lnTo>
                  <a:pt x="263956" y="160655"/>
                </a:lnTo>
                <a:lnTo>
                  <a:pt x="206476" y="178561"/>
                </a:lnTo>
                <a:lnTo>
                  <a:pt x="157518" y="196469"/>
                </a:lnTo>
                <a:lnTo>
                  <a:pt x="114947" y="214249"/>
                </a:lnTo>
                <a:lnTo>
                  <a:pt x="51092" y="241046"/>
                </a:lnTo>
                <a:lnTo>
                  <a:pt x="12776" y="261111"/>
                </a:lnTo>
                <a:lnTo>
                  <a:pt x="0" y="267842"/>
                </a:lnTo>
                <a:lnTo>
                  <a:pt x="0" y="1330325"/>
                </a:lnTo>
                <a:lnTo>
                  <a:pt x="8718994" y="1330325"/>
                </a:lnTo>
                <a:lnTo>
                  <a:pt x="8723312" y="1323594"/>
                </a:lnTo>
                <a:lnTo>
                  <a:pt x="8723312" y="569213"/>
                </a:lnTo>
                <a:lnTo>
                  <a:pt x="8718994" y="57137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" y="215900"/>
            <a:ext cx="8724900" cy="24384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16000" y="2794000"/>
            <a:ext cx="7264400" cy="10922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90600" y="3886200"/>
            <a:ext cx="7264400" cy="2540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209800" y="4114800"/>
            <a:ext cx="4672754" cy="46935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300"/>
              </a:lnSpc>
              <a:tabLst/>
            </a:pPr>
            <a:r>
              <a:rPr lang="en-US" altLang="zh-CN" sz="2400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ТЕЛЕФОНЫ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ГОРЯЧЕЙ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ЛИНИИ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2362200" y="4572000"/>
            <a:ext cx="4449936" cy="86690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3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2000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255-33-50,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251-78-17,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251-41-05</a:t>
            </a:r>
          </a:p>
          <a:p>
            <a:pPr>
              <a:lnSpc>
                <a:spcPts val="3100"/>
              </a:lnSpc>
              <a:tabLst>
                <a:tab pos="50800" algn="l"/>
              </a:tabLst>
            </a:pPr>
            <a:r>
              <a:rPr lang="en-US" altLang="zh-CN" sz="2000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251-79-90,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0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221-41-06</a:t>
            </a:r>
            <a:r>
              <a:rPr lang="en-US" altLang="zh-CN" sz="2000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221-41-08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2438400" y="1828800"/>
            <a:ext cx="4150175" cy="48538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2800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finmarket.kubangov.ru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117600" y="431800"/>
            <a:ext cx="26289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/>
            </a:pP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Контактные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телефоны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968500" y="3162300"/>
            <a:ext cx="5359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КОНТАКТНЫЕ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ТЕЛЕФОНЫ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УЧРЕЖДЕНИЯ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828800" y="5562600"/>
            <a:ext cx="5719514" cy="56938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ctr"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ru-RU" altLang="zh-CN" sz="1600" b="1" dirty="0" smtClean="0">
                <a:latin typeface="Tahoma" pitchFamily="34" charset="0"/>
                <a:cs typeface="Tahoma" pitchFamily="34" charset="0"/>
              </a:rPr>
              <a:t>Отдел инвестиций и финансово – фондового рынка </a:t>
            </a:r>
            <a:br>
              <a:rPr lang="ru-RU" altLang="zh-CN" sz="1600" b="1" dirty="0" smtClean="0">
                <a:latin typeface="Tahoma" pitchFamily="34" charset="0"/>
                <a:cs typeface="Tahoma" pitchFamily="34" charset="0"/>
              </a:rPr>
            </a:br>
            <a:r>
              <a:rPr lang="ru-RU" altLang="zh-CN" sz="1600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 администрации МО Кавказский район – 6-17-08 </a:t>
            </a:r>
            <a:endParaRPr lang="en-US" altLang="zh-CN" sz="2795" b="1" dirty="0" smtClean="0">
              <a:solidFill>
                <a:srgbClr val="000000"/>
              </a:solidFill>
              <a:latin typeface="Tahoma" pitchFamily="18" charset="0"/>
              <a:cs typeface="Tahoma" pitchFamily="18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/>
      <p:bldP spid="15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046851" y="858900"/>
            <a:ext cx="2876550" cy="714375"/>
          </a:xfrm>
          <a:custGeom>
            <a:avLst/>
            <a:gdLst>
              <a:gd name="connsiteX0" fmla="*/ 2870072 w 2876550"/>
              <a:gd name="connsiteY0" fmla="*/ 0 h 714375"/>
              <a:gd name="connsiteX1" fmla="*/ 2870072 w 2876550"/>
              <a:gd name="connsiteY1" fmla="*/ 0 h 714375"/>
              <a:gd name="connsiteX2" fmla="*/ 2748915 w 2876550"/>
              <a:gd name="connsiteY2" fmla="*/ 20066 h 714375"/>
              <a:gd name="connsiteX3" fmla="*/ 2625597 w 2876550"/>
              <a:gd name="connsiteY3" fmla="*/ 42291 h 714375"/>
              <a:gd name="connsiteX4" fmla="*/ 2500121 w 2876550"/>
              <a:gd name="connsiteY4" fmla="*/ 66929 h 714375"/>
              <a:gd name="connsiteX5" fmla="*/ 2370455 w 2876550"/>
              <a:gd name="connsiteY5" fmla="*/ 91440 h 714375"/>
              <a:gd name="connsiteX6" fmla="*/ 2238629 w 2876550"/>
              <a:gd name="connsiteY6" fmla="*/ 120523 h 714375"/>
              <a:gd name="connsiteX7" fmla="*/ 2102611 w 2876550"/>
              <a:gd name="connsiteY7" fmla="*/ 149479 h 714375"/>
              <a:gd name="connsiteX8" fmla="*/ 1964435 w 2876550"/>
              <a:gd name="connsiteY8" fmla="*/ 183007 h 714375"/>
              <a:gd name="connsiteX9" fmla="*/ 1821942 w 2876550"/>
              <a:gd name="connsiteY9" fmla="*/ 216535 h 714375"/>
              <a:gd name="connsiteX10" fmla="*/ 1564767 w 2876550"/>
              <a:gd name="connsiteY10" fmla="*/ 281177 h 714375"/>
              <a:gd name="connsiteX11" fmla="*/ 1313815 w 2876550"/>
              <a:gd name="connsiteY11" fmla="*/ 339216 h 714375"/>
              <a:gd name="connsiteX12" fmla="*/ 1073530 w 2876550"/>
              <a:gd name="connsiteY12" fmla="*/ 392811 h 714375"/>
              <a:gd name="connsiteX13" fmla="*/ 841882 w 2876550"/>
              <a:gd name="connsiteY13" fmla="*/ 444246 h 714375"/>
              <a:gd name="connsiteX14" fmla="*/ 620776 w 2876550"/>
              <a:gd name="connsiteY14" fmla="*/ 488823 h 714375"/>
              <a:gd name="connsiteX15" fmla="*/ 406019 w 2876550"/>
              <a:gd name="connsiteY15" fmla="*/ 529082 h 714375"/>
              <a:gd name="connsiteX16" fmla="*/ 199770 w 2876550"/>
              <a:gd name="connsiteY16" fmla="*/ 566927 h 714375"/>
              <a:gd name="connsiteX17" fmla="*/ 0 w 2876550"/>
              <a:gd name="connsiteY17" fmla="*/ 600456 h 714375"/>
              <a:gd name="connsiteX18" fmla="*/ 138176 w 2876550"/>
              <a:gd name="connsiteY18" fmla="*/ 620522 h 714375"/>
              <a:gd name="connsiteX19" fmla="*/ 270002 w 2876550"/>
              <a:gd name="connsiteY19" fmla="*/ 638429 h 714375"/>
              <a:gd name="connsiteX20" fmla="*/ 397509 w 2876550"/>
              <a:gd name="connsiteY20" fmla="*/ 654050 h 714375"/>
              <a:gd name="connsiteX21" fmla="*/ 522985 w 2876550"/>
              <a:gd name="connsiteY21" fmla="*/ 667385 h 714375"/>
              <a:gd name="connsiteX22" fmla="*/ 644143 w 2876550"/>
              <a:gd name="connsiteY22" fmla="*/ 680847 h 714375"/>
              <a:gd name="connsiteX23" fmla="*/ 761110 w 2876550"/>
              <a:gd name="connsiteY23" fmla="*/ 689737 h 714375"/>
              <a:gd name="connsiteX24" fmla="*/ 873759 w 2876550"/>
              <a:gd name="connsiteY24" fmla="*/ 698627 h 714375"/>
              <a:gd name="connsiteX25" fmla="*/ 984250 w 2876550"/>
              <a:gd name="connsiteY25" fmla="*/ 705358 h 714375"/>
              <a:gd name="connsiteX26" fmla="*/ 1092707 w 2876550"/>
              <a:gd name="connsiteY26" fmla="*/ 709802 h 714375"/>
              <a:gd name="connsiteX27" fmla="*/ 1196847 w 2876550"/>
              <a:gd name="connsiteY27" fmla="*/ 712088 h 714375"/>
              <a:gd name="connsiteX28" fmla="*/ 1296796 w 2876550"/>
              <a:gd name="connsiteY28" fmla="*/ 714375 h 714375"/>
              <a:gd name="connsiteX29" fmla="*/ 1394586 w 2876550"/>
              <a:gd name="connsiteY29" fmla="*/ 714375 h 714375"/>
              <a:gd name="connsiteX30" fmla="*/ 1490344 w 2876550"/>
              <a:gd name="connsiteY30" fmla="*/ 712088 h 714375"/>
              <a:gd name="connsiteX31" fmla="*/ 1583817 w 2876550"/>
              <a:gd name="connsiteY31" fmla="*/ 709802 h 714375"/>
              <a:gd name="connsiteX32" fmla="*/ 1673097 w 2876550"/>
              <a:gd name="connsiteY32" fmla="*/ 705358 h 714375"/>
              <a:gd name="connsiteX33" fmla="*/ 1760346 w 2876550"/>
              <a:gd name="connsiteY33" fmla="*/ 698627 h 714375"/>
              <a:gd name="connsiteX34" fmla="*/ 1843278 w 2876550"/>
              <a:gd name="connsiteY34" fmla="*/ 692023 h 714375"/>
              <a:gd name="connsiteX35" fmla="*/ 1926081 w 2876550"/>
              <a:gd name="connsiteY35" fmla="*/ 683006 h 714375"/>
              <a:gd name="connsiteX36" fmla="*/ 2004821 w 2876550"/>
              <a:gd name="connsiteY36" fmla="*/ 671957 h 714375"/>
              <a:gd name="connsiteX37" fmla="*/ 2083434 w 2876550"/>
              <a:gd name="connsiteY37" fmla="*/ 660781 h 714375"/>
              <a:gd name="connsiteX38" fmla="*/ 2157856 w 2876550"/>
              <a:gd name="connsiteY38" fmla="*/ 647319 h 714375"/>
              <a:gd name="connsiteX39" fmla="*/ 2232279 w 2876550"/>
              <a:gd name="connsiteY39" fmla="*/ 633984 h 714375"/>
              <a:gd name="connsiteX40" fmla="*/ 2302509 w 2876550"/>
              <a:gd name="connsiteY40" fmla="*/ 618363 h 714375"/>
              <a:gd name="connsiteX41" fmla="*/ 2372614 w 2876550"/>
              <a:gd name="connsiteY41" fmla="*/ 602741 h 714375"/>
              <a:gd name="connsiteX42" fmla="*/ 2440685 w 2876550"/>
              <a:gd name="connsiteY42" fmla="*/ 584835 h 714375"/>
              <a:gd name="connsiteX43" fmla="*/ 2506598 w 2876550"/>
              <a:gd name="connsiteY43" fmla="*/ 566927 h 714375"/>
              <a:gd name="connsiteX44" fmla="*/ 2570353 w 2876550"/>
              <a:gd name="connsiteY44" fmla="*/ 546862 h 714375"/>
              <a:gd name="connsiteX45" fmla="*/ 2634106 w 2876550"/>
              <a:gd name="connsiteY45" fmla="*/ 526796 h 714375"/>
              <a:gd name="connsiteX46" fmla="*/ 2755265 w 2876550"/>
              <a:gd name="connsiteY46" fmla="*/ 482091 h 714375"/>
              <a:gd name="connsiteX47" fmla="*/ 2872231 w 2876550"/>
              <a:gd name="connsiteY47" fmla="*/ 435229 h 714375"/>
              <a:gd name="connsiteX48" fmla="*/ 2876550 w 2876550"/>
              <a:gd name="connsiteY48" fmla="*/ 433070 h 714375"/>
              <a:gd name="connsiteX49" fmla="*/ 2876550 w 2876550"/>
              <a:gd name="connsiteY49" fmla="*/ 0 h 714375"/>
              <a:gd name="connsiteX50" fmla="*/ 2870072 w 2876550"/>
              <a:gd name="connsiteY50" fmla="*/ 0 h 714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2876550" h="714375">
                <a:moveTo>
                  <a:pt x="2870072" y="0"/>
                </a:moveTo>
                <a:lnTo>
                  <a:pt x="2870072" y="0"/>
                </a:lnTo>
                <a:lnTo>
                  <a:pt x="2748915" y="20066"/>
                </a:lnTo>
                <a:lnTo>
                  <a:pt x="2625597" y="42291"/>
                </a:lnTo>
                <a:lnTo>
                  <a:pt x="2500121" y="66929"/>
                </a:lnTo>
                <a:lnTo>
                  <a:pt x="2370455" y="91440"/>
                </a:lnTo>
                <a:lnTo>
                  <a:pt x="2238629" y="120523"/>
                </a:lnTo>
                <a:lnTo>
                  <a:pt x="2102611" y="149479"/>
                </a:lnTo>
                <a:lnTo>
                  <a:pt x="1964435" y="183007"/>
                </a:lnTo>
                <a:lnTo>
                  <a:pt x="1821942" y="216535"/>
                </a:lnTo>
                <a:lnTo>
                  <a:pt x="1564767" y="281177"/>
                </a:lnTo>
                <a:lnTo>
                  <a:pt x="1313815" y="339216"/>
                </a:lnTo>
                <a:lnTo>
                  <a:pt x="1073530" y="392811"/>
                </a:lnTo>
                <a:lnTo>
                  <a:pt x="841882" y="444246"/>
                </a:lnTo>
                <a:lnTo>
                  <a:pt x="620776" y="488823"/>
                </a:lnTo>
                <a:lnTo>
                  <a:pt x="406019" y="529082"/>
                </a:lnTo>
                <a:lnTo>
                  <a:pt x="199770" y="566927"/>
                </a:lnTo>
                <a:lnTo>
                  <a:pt x="0" y="600456"/>
                </a:lnTo>
                <a:lnTo>
                  <a:pt x="138176" y="620522"/>
                </a:lnTo>
                <a:lnTo>
                  <a:pt x="270002" y="638429"/>
                </a:lnTo>
                <a:lnTo>
                  <a:pt x="397509" y="654050"/>
                </a:lnTo>
                <a:lnTo>
                  <a:pt x="522985" y="667385"/>
                </a:lnTo>
                <a:lnTo>
                  <a:pt x="644143" y="680847"/>
                </a:lnTo>
                <a:lnTo>
                  <a:pt x="761110" y="689737"/>
                </a:lnTo>
                <a:lnTo>
                  <a:pt x="873759" y="698627"/>
                </a:lnTo>
                <a:lnTo>
                  <a:pt x="984250" y="705358"/>
                </a:lnTo>
                <a:lnTo>
                  <a:pt x="1092707" y="709802"/>
                </a:lnTo>
                <a:lnTo>
                  <a:pt x="1196847" y="712088"/>
                </a:lnTo>
                <a:lnTo>
                  <a:pt x="1296796" y="714375"/>
                </a:lnTo>
                <a:lnTo>
                  <a:pt x="1394586" y="714375"/>
                </a:lnTo>
                <a:lnTo>
                  <a:pt x="1490344" y="712088"/>
                </a:lnTo>
                <a:lnTo>
                  <a:pt x="1583817" y="709802"/>
                </a:lnTo>
                <a:lnTo>
                  <a:pt x="1673097" y="705358"/>
                </a:lnTo>
                <a:lnTo>
                  <a:pt x="1760346" y="698627"/>
                </a:lnTo>
                <a:lnTo>
                  <a:pt x="1843278" y="692023"/>
                </a:lnTo>
                <a:lnTo>
                  <a:pt x="1926081" y="683006"/>
                </a:lnTo>
                <a:lnTo>
                  <a:pt x="2004821" y="671957"/>
                </a:lnTo>
                <a:lnTo>
                  <a:pt x="2083434" y="660781"/>
                </a:lnTo>
                <a:lnTo>
                  <a:pt x="2157856" y="647319"/>
                </a:lnTo>
                <a:lnTo>
                  <a:pt x="2232279" y="633984"/>
                </a:lnTo>
                <a:lnTo>
                  <a:pt x="2302509" y="618363"/>
                </a:lnTo>
                <a:lnTo>
                  <a:pt x="2372614" y="602741"/>
                </a:lnTo>
                <a:lnTo>
                  <a:pt x="2440685" y="584835"/>
                </a:lnTo>
                <a:lnTo>
                  <a:pt x="2506598" y="566927"/>
                </a:lnTo>
                <a:lnTo>
                  <a:pt x="2570353" y="546862"/>
                </a:lnTo>
                <a:lnTo>
                  <a:pt x="2634106" y="526796"/>
                </a:lnTo>
                <a:lnTo>
                  <a:pt x="2755265" y="482091"/>
                </a:lnTo>
                <a:lnTo>
                  <a:pt x="2872231" y="435229"/>
                </a:lnTo>
                <a:lnTo>
                  <a:pt x="2876550" y="433070"/>
                </a:lnTo>
                <a:lnTo>
                  <a:pt x="2876550" y="0"/>
                </a:lnTo>
                <a:lnTo>
                  <a:pt x="2870072" y="0"/>
                </a:lnTo>
              </a:path>
            </a:pathLst>
          </a:custGeom>
          <a:solidFill>
            <a:srgbClr val="EEF8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619375" y="731901"/>
            <a:ext cx="5543550" cy="849248"/>
          </a:xfrm>
          <a:custGeom>
            <a:avLst/>
            <a:gdLst>
              <a:gd name="connsiteX0" fmla="*/ 5543550 w 5543550"/>
              <a:gd name="connsiteY0" fmla="*/ 795781 h 849248"/>
              <a:gd name="connsiteX1" fmla="*/ 5543550 w 5543550"/>
              <a:gd name="connsiteY1" fmla="*/ 795781 h 849248"/>
              <a:gd name="connsiteX2" fmla="*/ 5422392 w 5543550"/>
              <a:gd name="connsiteY2" fmla="*/ 780160 h 849248"/>
              <a:gd name="connsiteX3" fmla="*/ 5297043 w 5543550"/>
              <a:gd name="connsiteY3" fmla="*/ 764540 h 849248"/>
              <a:gd name="connsiteX4" fmla="*/ 5035550 w 5543550"/>
              <a:gd name="connsiteY4" fmla="*/ 726693 h 849248"/>
              <a:gd name="connsiteX5" fmla="*/ 4759197 w 5543550"/>
              <a:gd name="connsiteY5" fmla="*/ 679831 h 849248"/>
              <a:gd name="connsiteX6" fmla="*/ 4467986 w 5543550"/>
              <a:gd name="connsiteY6" fmla="*/ 628523 h 849248"/>
              <a:gd name="connsiteX7" fmla="*/ 4159757 w 5543550"/>
              <a:gd name="connsiteY7" fmla="*/ 566165 h 849248"/>
              <a:gd name="connsiteX8" fmla="*/ 3834510 w 5543550"/>
              <a:gd name="connsiteY8" fmla="*/ 497077 h 849248"/>
              <a:gd name="connsiteX9" fmla="*/ 3492372 w 5543550"/>
              <a:gd name="connsiteY9" fmla="*/ 416813 h 849248"/>
              <a:gd name="connsiteX10" fmla="*/ 3131058 w 5543550"/>
              <a:gd name="connsiteY10" fmla="*/ 329818 h 849248"/>
              <a:gd name="connsiteX11" fmla="*/ 2988564 w 5543550"/>
              <a:gd name="connsiteY11" fmla="*/ 296418 h 849248"/>
              <a:gd name="connsiteX12" fmla="*/ 2850388 w 5543550"/>
              <a:gd name="connsiteY12" fmla="*/ 263016 h 849248"/>
              <a:gd name="connsiteX13" fmla="*/ 2716529 w 5543550"/>
              <a:gd name="connsiteY13" fmla="*/ 234060 h 849248"/>
              <a:gd name="connsiteX14" fmla="*/ 2582545 w 5543550"/>
              <a:gd name="connsiteY14" fmla="*/ 204977 h 849248"/>
              <a:gd name="connsiteX15" fmla="*/ 2452878 w 5543550"/>
              <a:gd name="connsiteY15" fmla="*/ 180466 h 849248"/>
              <a:gd name="connsiteX16" fmla="*/ 2327528 w 5543550"/>
              <a:gd name="connsiteY16" fmla="*/ 155956 h 849248"/>
              <a:gd name="connsiteX17" fmla="*/ 2204211 w 5543550"/>
              <a:gd name="connsiteY17" fmla="*/ 133731 h 849248"/>
              <a:gd name="connsiteX18" fmla="*/ 2083053 w 5543550"/>
              <a:gd name="connsiteY18" fmla="*/ 113665 h 849248"/>
              <a:gd name="connsiteX19" fmla="*/ 1966214 w 5543550"/>
              <a:gd name="connsiteY19" fmla="*/ 95757 h 849248"/>
              <a:gd name="connsiteX20" fmla="*/ 1849246 w 5543550"/>
              <a:gd name="connsiteY20" fmla="*/ 80136 h 849248"/>
              <a:gd name="connsiteX21" fmla="*/ 1628266 w 5543550"/>
              <a:gd name="connsiteY21" fmla="*/ 51180 h 849248"/>
              <a:gd name="connsiteX22" fmla="*/ 1417828 w 5543550"/>
              <a:gd name="connsiteY22" fmla="*/ 31115 h 849248"/>
              <a:gd name="connsiteX23" fmla="*/ 1220089 w 5543550"/>
              <a:gd name="connsiteY23" fmla="*/ 15493 h 849248"/>
              <a:gd name="connsiteX24" fmla="*/ 1030859 w 5543550"/>
              <a:gd name="connsiteY24" fmla="*/ 4444 h 849248"/>
              <a:gd name="connsiteX25" fmla="*/ 852423 w 5543550"/>
              <a:gd name="connsiteY25" fmla="*/ 0 h 849248"/>
              <a:gd name="connsiteX26" fmla="*/ 684403 w 5543550"/>
              <a:gd name="connsiteY26" fmla="*/ 0 h 849248"/>
              <a:gd name="connsiteX27" fmla="*/ 527176 w 5543550"/>
              <a:gd name="connsiteY27" fmla="*/ 4444 h 849248"/>
              <a:gd name="connsiteX28" fmla="*/ 380492 w 5543550"/>
              <a:gd name="connsiteY28" fmla="*/ 11048 h 849248"/>
              <a:gd name="connsiteX29" fmla="*/ 244475 w 5543550"/>
              <a:gd name="connsiteY29" fmla="*/ 22225 h 849248"/>
              <a:gd name="connsiteX30" fmla="*/ 116967 w 5543550"/>
              <a:gd name="connsiteY30" fmla="*/ 35559 h 849248"/>
              <a:gd name="connsiteX31" fmla="*/ 0 w 5543550"/>
              <a:gd name="connsiteY31" fmla="*/ 53466 h 849248"/>
              <a:gd name="connsiteX32" fmla="*/ 163702 w 5543550"/>
              <a:gd name="connsiteY32" fmla="*/ 73532 h 849248"/>
              <a:gd name="connsiteX33" fmla="*/ 333755 w 5543550"/>
              <a:gd name="connsiteY33" fmla="*/ 95757 h 849248"/>
              <a:gd name="connsiteX34" fmla="*/ 510158 w 5543550"/>
              <a:gd name="connsiteY34" fmla="*/ 124713 h 849248"/>
              <a:gd name="connsiteX35" fmla="*/ 692911 w 5543550"/>
              <a:gd name="connsiteY35" fmla="*/ 155956 h 849248"/>
              <a:gd name="connsiteX36" fmla="*/ 882141 w 5543550"/>
              <a:gd name="connsiteY36" fmla="*/ 193929 h 849248"/>
              <a:gd name="connsiteX37" fmla="*/ 1077721 w 5543550"/>
              <a:gd name="connsiteY37" fmla="*/ 234060 h 849248"/>
              <a:gd name="connsiteX38" fmla="*/ 1281684 w 5543550"/>
              <a:gd name="connsiteY38" fmla="*/ 278637 h 849248"/>
              <a:gd name="connsiteX39" fmla="*/ 1490090 w 5543550"/>
              <a:gd name="connsiteY39" fmla="*/ 329818 h 849248"/>
              <a:gd name="connsiteX40" fmla="*/ 1866265 w 5543550"/>
              <a:gd name="connsiteY40" fmla="*/ 421259 h 849248"/>
              <a:gd name="connsiteX41" fmla="*/ 2223389 w 5543550"/>
              <a:gd name="connsiteY41" fmla="*/ 501523 h 849248"/>
              <a:gd name="connsiteX42" fmla="*/ 2559177 w 5543550"/>
              <a:gd name="connsiteY42" fmla="*/ 575056 h 849248"/>
              <a:gd name="connsiteX43" fmla="*/ 2722879 w 5543550"/>
              <a:gd name="connsiteY43" fmla="*/ 606298 h 849248"/>
              <a:gd name="connsiteX44" fmla="*/ 2878073 w 5543550"/>
              <a:gd name="connsiteY44" fmla="*/ 637540 h 849248"/>
              <a:gd name="connsiteX45" fmla="*/ 3031109 w 5543550"/>
              <a:gd name="connsiteY45" fmla="*/ 666495 h 849248"/>
              <a:gd name="connsiteX46" fmla="*/ 3179826 w 5543550"/>
              <a:gd name="connsiteY46" fmla="*/ 691006 h 849248"/>
              <a:gd name="connsiteX47" fmla="*/ 3324478 w 5543550"/>
              <a:gd name="connsiteY47" fmla="*/ 715518 h 849248"/>
              <a:gd name="connsiteX48" fmla="*/ 3464686 w 5543550"/>
              <a:gd name="connsiteY48" fmla="*/ 737743 h 849248"/>
              <a:gd name="connsiteX49" fmla="*/ 3600703 w 5543550"/>
              <a:gd name="connsiteY49" fmla="*/ 755649 h 849248"/>
              <a:gd name="connsiteX50" fmla="*/ 3732529 w 5543550"/>
              <a:gd name="connsiteY50" fmla="*/ 773429 h 849248"/>
              <a:gd name="connsiteX51" fmla="*/ 3860038 w 5543550"/>
              <a:gd name="connsiteY51" fmla="*/ 789051 h 849248"/>
              <a:gd name="connsiteX52" fmla="*/ 3985514 w 5543550"/>
              <a:gd name="connsiteY52" fmla="*/ 804671 h 849248"/>
              <a:gd name="connsiteX53" fmla="*/ 4106671 w 5543550"/>
              <a:gd name="connsiteY53" fmla="*/ 815848 h 849248"/>
              <a:gd name="connsiteX54" fmla="*/ 4223511 w 5543550"/>
              <a:gd name="connsiteY54" fmla="*/ 824737 h 849248"/>
              <a:gd name="connsiteX55" fmla="*/ 4336160 w 5543550"/>
              <a:gd name="connsiteY55" fmla="*/ 833627 h 849248"/>
              <a:gd name="connsiteX56" fmla="*/ 4446778 w 5543550"/>
              <a:gd name="connsiteY56" fmla="*/ 840359 h 849248"/>
              <a:gd name="connsiteX57" fmla="*/ 4555108 w 5543550"/>
              <a:gd name="connsiteY57" fmla="*/ 844804 h 849248"/>
              <a:gd name="connsiteX58" fmla="*/ 4659248 w 5543550"/>
              <a:gd name="connsiteY58" fmla="*/ 849248 h 849248"/>
              <a:gd name="connsiteX59" fmla="*/ 4759197 w 5543550"/>
              <a:gd name="connsiteY59" fmla="*/ 849248 h 849248"/>
              <a:gd name="connsiteX60" fmla="*/ 4856988 w 5543550"/>
              <a:gd name="connsiteY60" fmla="*/ 849248 h 849248"/>
              <a:gd name="connsiteX61" fmla="*/ 4952618 w 5543550"/>
              <a:gd name="connsiteY61" fmla="*/ 846962 h 849248"/>
              <a:gd name="connsiteX62" fmla="*/ 5044058 w 5543550"/>
              <a:gd name="connsiteY62" fmla="*/ 844804 h 849248"/>
              <a:gd name="connsiteX63" fmla="*/ 5133340 w 5543550"/>
              <a:gd name="connsiteY63" fmla="*/ 840359 h 849248"/>
              <a:gd name="connsiteX64" fmla="*/ 5220461 w 5543550"/>
              <a:gd name="connsiteY64" fmla="*/ 833627 h 849248"/>
              <a:gd name="connsiteX65" fmla="*/ 5305425 w 5543550"/>
              <a:gd name="connsiteY65" fmla="*/ 824737 h 849248"/>
              <a:gd name="connsiteX66" fmla="*/ 5386196 w 5543550"/>
              <a:gd name="connsiteY66" fmla="*/ 815848 h 849248"/>
              <a:gd name="connsiteX67" fmla="*/ 5466968 w 5543550"/>
              <a:gd name="connsiteY67" fmla="*/ 806957 h 849248"/>
              <a:gd name="connsiteX68" fmla="*/ 5543550 w 5543550"/>
              <a:gd name="connsiteY68" fmla="*/ 795781 h 849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5543550" h="849248">
                <a:moveTo>
                  <a:pt x="5543550" y="795781"/>
                </a:moveTo>
                <a:lnTo>
                  <a:pt x="5543550" y="795781"/>
                </a:lnTo>
                <a:lnTo>
                  <a:pt x="5422392" y="780160"/>
                </a:lnTo>
                <a:lnTo>
                  <a:pt x="5297043" y="764540"/>
                </a:lnTo>
                <a:lnTo>
                  <a:pt x="5035550" y="726693"/>
                </a:lnTo>
                <a:lnTo>
                  <a:pt x="4759197" y="679831"/>
                </a:lnTo>
                <a:lnTo>
                  <a:pt x="4467986" y="628523"/>
                </a:lnTo>
                <a:lnTo>
                  <a:pt x="4159757" y="566165"/>
                </a:lnTo>
                <a:lnTo>
                  <a:pt x="3834510" y="497077"/>
                </a:lnTo>
                <a:lnTo>
                  <a:pt x="3492372" y="416813"/>
                </a:lnTo>
                <a:lnTo>
                  <a:pt x="3131058" y="329818"/>
                </a:lnTo>
                <a:lnTo>
                  <a:pt x="2988564" y="296418"/>
                </a:lnTo>
                <a:lnTo>
                  <a:pt x="2850388" y="263016"/>
                </a:lnTo>
                <a:lnTo>
                  <a:pt x="2716529" y="234060"/>
                </a:lnTo>
                <a:lnTo>
                  <a:pt x="2582545" y="204977"/>
                </a:lnTo>
                <a:lnTo>
                  <a:pt x="2452878" y="180466"/>
                </a:lnTo>
                <a:lnTo>
                  <a:pt x="2327528" y="155956"/>
                </a:lnTo>
                <a:lnTo>
                  <a:pt x="2204211" y="133731"/>
                </a:lnTo>
                <a:lnTo>
                  <a:pt x="2083053" y="113665"/>
                </a:lnTo>
                <a:lnTo>
                  <a:pt x="1966214" y="95757"/>
                </a:lnTo>
                <a:lnTo>
                  <a:pt x="1849246" y="80136"/>
                </a:lnTo>
                <a:lnTo>
                  <a:pt x="1628266" y="51180"/>
                </a:lnTo>
                <a:lnTo>
                  <a:pt x="1417828" y="31115"/>
                </a:lnTo>
                <a:lnTo>
                  <a:pt x="1220089" y="15493"/>
                </a:lnTo>
                <a:lnTo>
                  <a:pt x="1030859" y="4444"/>
                </a:lnTo>
                <a:lnTo>
                  <a:pt x="852423" y="0"/>
                </a:lnTo>
                <a:lnTo>
                  <a:pt x="684403" y="0"/>
                </a:lnTo>
                <a:lnTo>
                  <a:pt x="527176" y="4444"/>
                </a:lnTo>
                <a:lnTo>
                  <a:pt x="380492" y="11048"/>
                </a:lnTo>
                <a:lnTo>
                  <a:pt x="244475" y="22225"/>
                </a:lnTo>
                <a:lnTo>
                  <a:pt x="116967" y="35559"/>
                </a:lnTo>
                <a:lnTo>
                  <a:pt x="0" y="53466"/>
                </a:lnTo>
                <a:lnTo>
                  <a:pt x="163702" y="73532"/>
                </a:lnTo>
                <a:lnTo>
                  <a:pt x="333755" y="95757"/>
                </a:lnTo>
                <a:lnTo>
                  <a:pt x="510158" y="124713"/>
                </a:lnTo>
                <a:lnTo>
                  <a:pt x="692911" y="155956"/>
                </a:lnTo>
                <a:lnTo>
                  <a:pt x="882141" y="193929"/>
                </a:lnTo>
                <a:lnTo>
                  <a:pt x="1077721" y="234060"/>
                </a:lnTo>
                <a:lnTo>
                  <a:pt x="1281684" y="278637"/>
                </a:lnTo>
                <a:lnTo>
                  <a:pt x="1490090" y="329818"/>
                </a:lnTo>
                <a:lnTo>
                  <a:pt x="1866265" y="421259"/>
                </a:lnTo>
                <a:lnTo>
                  <a:pt x="2223389" y="501523"/>
                </a:lnTo>
                <a:lnTo>
                  <a:pt x="2559177" y="575056"/>
                </a:lnTo>
                <a:lnTo>
                  <a:pt x="2722879" y="606298"/>
                </a:lnTo>
                <a:lnTo>
                  <a:pt x="2878073" y="637540"/>
                </a:lnTo>
                <a:lnTo>
                  <a:pt x="3031109" y="666495"/>
                </a:lnTo>
                <a:lnTo>
                  <a:pt x="3179826" y="691006"/>
                </a:lnTo>
                <a:lnTo>
                  <a:pt x="3324478" y="715518"/>
                </a:lnTo>
                <a:lnTo>
                  <a:pt x="3464686" y="737743"/>
                </a:lnTo>
                <a:lnTo>
                  <a:pt x="3600703" y="755649"/>
                </a:lnTo>
                <a:lnTo>
                  <a:pt x="3732529" y="773429"/>
                </a:lnTo>
                <a:lnTo>
                  <a:pt x="3860038" y="789051"/>
                </a:lnTo>
                <a:lnTo>
                  <a:pt x="3985514" y="804671"/>
                </a:lnTo>
                <a:lnTo>
                  <a:pt x="4106671" y="815848"/>
                </a:lnTo>
                <a:lnTo>
                  <a:pt x="4223511" y="824737"/>
                </a:lnTo>
                <a:lnTo>
                  <a:pt x="4336160" y="833627"/>
                </a:lnTo>
                <a:lnTo>
                  <a:pt x="4446778" y="840359"/>
                </a:lnTo>
                <a:lnTo>
                  <a:pt x="4555108" y="844804"/>
                </a:lnTo>
                <a:lnTo>
                  <a:pt x="4659248" y="849248"/>
                </a:lnTo>
                <a:lnTo>
                  <a:pt x="4759197" y="849248"/>
                </a:lnTo>
                <a:lnTo>
                  <a:pt x="4856988" y="849248"/>
                </a:lnTo>
                <a:lnTo>
                  <a:pt x="4952618" y="846962"/>
                </a:lnTo>
                <a:lnTo>
                  <a:pt x="5044058" y="844804"/>
                </a:lnTo>
                <a:lnTo>
                  <a:pt x="5133340" y="840359"/>
                </a:lnTo>
                <a:lnTo>
                  <a:pt x="5220461" y="833627"/>
                </a:lnTo>
                <a:lnTo>
                  <a:pt x="5305425" y="824737"/>
                </a:lnTo>
                <a:lnTo>
                  <a:pt x="5386196" y="815848"/>
                </a:lnTo>
                <a:lnTo>
                  <a:pt x="5466968" y="806957"/>
                </a:lnTo>
                <a:lnTo>
                  <a:pt x="5543550" y="795781"/>
                </a:lnTo>
              </a:path>
            </a:pathLst>
          </a:custGeom>
          <a:solidFill>
            <a:srgbClr val="E8F5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822575" y="736600"/>
            <a:ext cx="5480050" cy="787400"/>
          </a:xfrm>
          <a:custGeom>
            <a:avLst/>
            <a:gdLst>
              <a:gd name="connsiteX0" fmla="*/ 6350 w 5480050"/>
              <a:gd name="connsiteY0" fmla="*/ 84455 h 787400"/>
              <a:gd name="connsiteX1" fmla="*/ 6350 w 5480050"/>
              <a:gd name="connsiteY1" fmla="*/ 84455 h 787400"/>
              <a:gd name="connsiteX2" fmla="*/ 25526 w 5480050"/>
              <a:gd name="connsiteY2" fmla="*/ 80010 h 787400"/>
              <a:gd name="connsiteX3" fmla="*/ 82930 w 5480050"/>
              <a:gd name="connsiteY3" fmla="*/ 68833 h 787400"/>
              <a:gd name="connsiteX4" fmla="*/ 180720 w 5480050"/>
              <a:gd name="connsiteY4" fmla="*/ 53212 h 787400"/>
              <a:gd name="connsiteX5" fmla="*/ 244475 w 5480050"/>
              <a:gd name="connsiteY5" fmla="*/ 44323 h 787400"/>
              <a:gd name="connsiteX6" fmla="*/ 318770 w 5480050"/>
              <a:gd name="connsiteY6" fmla="*/ 35433 h 787400"/>
              <a:gd name="connsiteX7" fmla="*/ 401701 w 5480050"/>
              <a:gd name="connsiteY7" fmla="*/ 28701 h 787400"/>
              <a:gd name="connsiteX8" fmla="*/ 497332 w 5480050"/>
              <a:gd name="connsiteY8" fmla="*/ 21970 h 787400"/>
              <a:gd name="connsiteX9" fmla="*/ 601598 w 5480050"/>
              <a:gd name="connsiteY9" fmla="*/ 15240 h 787400"/>
              <a:gd name="connsiteX10" fmla="*/ 718439 w 5480050"/>
              <a:gd name="connsiteY10" fmla="*/ 10794 h 787400"/>
              <a:gd name="connsiteX11" fmla="*/ 845946 w 5480050"/>
              <a:gd name="connsiteY11" fmla="*/ 8636 h 787400"/>
              <a:gd name="connsiteX12" fmla="*/ 984122 w 5480050"/>
              <a:gd name="connsiteY12" fmla="*/ 6350 h 787400"/>
              <a:gd name="connsiteX13" fmla="*/ 1132966 w 5480050"/>
              <a:gd name="connsiteY13" fmla="*/ 8636 h 787400"/>
              <a:gd name="connsiteX14" fmla="*/ 1292352 w 5480050"/>
              <a:gd name="connsiteY14" fmla="*/ 13080 h 787400"/>
              <a:gd name="connsiteX15" fmla="*/ 1464564 w 5480050"/>
              <a:gd name="connsiteY15" fmla="*/ 21970 h 787400"/>
              <a:gd name="connsiteX16" fmla="*/ 1647444 w 5480050"/>
              <a:gd name="connsiteY16" fmla="*/ 33147 h 787400"/>
              <a:gd name="connsiteX17" fmla="*/ 1840865 w 5480050"/>
              <a:gd name="connsiteY17" fmla="*/ 51054 h 787400"/>
              <a:gd name="connsiteX18" fmla="*/ 2046985 w 5480050"/>
              <a:gd name="connsiteY18" fmla="*/ 71119 h 787400"/>
              <a:gd name="connsiteX19" fmla="*/ 2265934 w 5480050"/>
              <a:gd name="connsiteY19" fmla="*/ 95630 h 787400"/>
              <a:gd name="connsiteX20" fmla="*/ 2495550 w 5480050"/>
              <a:gd name="connsiteY20" fmla="*/ 124713 h 787400"/>
              <a:gd name="connsiteX21" fmla="*/ 2737865 w 5480050"/>
              <a:gd name="connsiteY21" fmla="*/ 160400 h 787400"/>
              <a:gd name="connsiteX22" fmla="*/ 2990850 w 5480050"/>
              <a:gd name="connsiteY22" fmla="*/ 200533 h 787400"/>
              <a:gd name="connsiteX23" fmla="*/ 3256534 w 5480050"/>
              <a:gd name="connsiteY23" fmla="*/ 247522 h 787400"/>
              <a:gd name="connsiteX24" fmla="*/ 3535045 w 5480050"/>
              <a:gd name="connsiteY24" fmla="*/ 303275 h 787400"/>
              <a:gd name="connsiteX25" fmla="*/ 3826256 w 5480050"/>
              <a:gd name="connsiteY25" fmla="*/ 363600 h 787400"/>
              <a:gd name="connsiteX26" fmla="*/ 4130293 w 5480050"/>
              <a:gd name="connsiteY26" fmla="*/ 430530 h 787400"/>
              <a:gd name="connsiteX27" fmla="*/ 4447031 w 5480050"/>
              <a:gd name="connsiteY27" fmla="*/ 506475 h 787400"/>
              <a:gd name="connsiteX28" fmla="*/ 4776469 w 5480050"/>
              <a:gd name="connsiteY28" fmla="*/ 589025 h 787400"/>
              <a:gd name="connsiteX29" fmla="*/ 5118734 w 5480050"/>
              <a:gd name="connsiteY29" fmla="*/ 680592 h 787400"/>
              <a:gd name="connsiteX30" fmla="*/ 5473700 w 5480050"/>
              <a:gd name="connsiteY30" fmla="*/ 7810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480050" h="787400">
                <a:moveTo>
                  <a:pt x="6350" y="84455"/>
                </a:moveTo>
                <a:lnTo>
                  <a:pt x="6350" y="84455"/>
                </a:lnTo>
                <a:lnTo>
                  <a:pt x="25526" y="80010"/>
                </a:lnTo>
                <a:lnTo>
                  <a:pt x="82930" y="68833"/>
                </a:lnTo>
                <a:lnTo>
                  <a:pt x="180720" y="53212"/>
                </a:lnTo>
                <a:lnTo>
                  <a:pt x="244475" y="44323"/>
                </a:lnTo>
                <a:lnTo>
                  <a:pt x="318770" y="35433"/>
                </a:lnTo>
                <a:lnTo>
                  <a:pt x="401701" y="28701"/>
                </a:lnTo>
                <a:lnTo>
                  <a:pt x="497332" y="21970"/>
                </a:lnTo>
                <a:lnTo>
                  <a:pt x="601598" y="15240"/>
                </a:lnTo>
                <a:lnTo>
                  <a:pt x="718439" y="10794"/>
                </a:lnTo>
                <a:lnTo>
                  <a:pt x="845946" y="8636"/>
                </a:lnTo>
                <a:lnTo>
                  <a:pt x="984122" y="6350"/>
                </a:lnTo>
                <a:lnTo>
                  <a:pt x="1132966" y="8636"/>
                </a:lnTo>
                <a:lnTo>
                  <a:pt x="1292352" y="13080"/>
                </a:lnTo>
                <a:lnTo>
                  <a:pt x="1464564" y="21970"/>
                </a:lnTo>
                <a:lnTo>
                  <a:pt x="1647444" y="33147"/>
                </a:lnTo>
                <a:lnTo>
                  <a:pt x="1840865" y="51054"/>
                </a:lnTo>
                <a:lnTo>
                  <a:pt x="2046985" y="71119"/>
                </a:lnTo>
                <a:lnTo>
                  <a:pt x="2265934" y="95630"/>
                </a:lnTo>
                <a:lnTo>
                  <a:pt x="2495550" y="124713"/>
                </a:lnTo>
                <a:lnTo>
                  <a:pt x="2737865" y="160400"/>
                </a:lnTo>
                <a:lnTo>
                  <a:pt x="2990850" y="200533"/>
                </a:lnTo>
                <a:lnTo>
                  <a:pt x="3256534" y="247522"/>
                </a:lnTo>
                <a:lnTo>
                  <a:pt x="3535045" y="303275"/>
                </a:lnTo>
                <a:lnTo>
                  <a:pt x="3826256" y="363600"/>
                </a:lnTo>
                <a:lnTo>
                  <a:pt x="4130293" y="430530"/>
                </a:lnTo>
                <a:lnTo>
                  <a:pt x="4447031" y="506475"/>
                </a:lnTo>
                <a:lnTo>
                  <a:pt x="4776469" y="589025"/>
                </a:lnTo>
                <a:lnTo>
                  <a:pt x="5118734" y="680592"/>
                </a:lnTo>
                <a:lnTo>
                  <a:pt x="5473700" y="7810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602351" y="723900"/>
            <a:ext cx="3321050" cy="663575"/>
          </a:xfrm>
          <a:custGeom>
            <a:avLst/>
            <a:gdLst>
              <a:gd name="connsiteX0" fmla="*/ 6350 w 3321050"/>
              <a:gd name="connsiteY0" fmla="*/ 657225 h 663575"/>
              <a:gd name="connsiteX1" fmla="*/ 6350 w 3321050"/>
              <a:gd name="connsiteY1" fmla="*/ 657225 h 663575"/>
              <a:gd name="connsiteX2" fmla="*/ 101980 w 3321050"/>
              <a:gd name="connsiteY2" fmla="*/ 630427 h 663575"/>
              <a:gd name="connsiteX3" fmla="*/ 363473 w 3321050"/>
              <a:gd name="connsiteY3" fmla="*/ 561339 h 663575"/>
              <a:gd name="connsiteX4" fmla="*/ 544195 w 3321050"/>
              <a:gd name="connsiteY4" fmla="*/ 514603 h 663575"/>
              <a:gd name="connsiteX5" fmla="*/ 752602 w 3321050"/>
              <a:gd name="connsiteY5" fmla="*/ 463296 h 663575"/>
              <a:gd name="connsiteX6" fmla="*/ 984377 w 3321050"/>
              <a:gd name="connsiteY6" fmla="*/ 407542 h 663575"/>
              <a:gd name="connsiteX7" fmla="*/ 1233042 w 3321050"/>
              <a:gd name="connsiteY7" fmla="*/ 347344 h 663575"/>
              <a:gd name="connsiteX8" fmla="*/ 1496694 w 3321050"/>
              <a:gd name="connsiteY8" fmla="*/ 289433 h 663575"/>
              <a:gd name="connsiteX9" fmla="*/ 1766823 w 3321050"/>
              <a:gd name="connsiteY9" fmla="*/ 231521 h 663575"/>
              <a:gd name="connsiteX10" fmla="*/ 2043176 w 3321050"/>
              <a:gd name="connsiteY10" fmla="*/ 177927 h 663575"/>
              <a:gd name="connsiteX11" fmla="*/ 2317495 w 3321050"/>
              <a:gd name="connsiteY11" fmla="*/ 126746 h 663575"/>
              <a:gd name="connsiteX12" fmla="*/ 2453513 w 3321050"/>
              <a:gd name="connsiteY12" fmla="*/ 104394 h 663575"/>
              <a:gd name="connsiteX13" fmla="*/ 2585339 w 3321050"/>
              <a:gd name="connsiteY13" fmla="*/ 82169 h 663575"/>
              <a:gd name="connsiteX14" fmla="*/ 2717165 w 3321050"/>
              <a:gd name="connsiteY14" fmla="*/ 64262 h 663575"/>
              <a:gd name="connsiteX15" fmla="*/ 2844800 w 3321050"/>
              <a:gd name="connsiteY15" fmla="*/ 46481 h 663575"/>
              <a:gd name="connsiteX16" fmla="*/ 2970148 w 3321050"/>
              <a:gd name="connsiteY16" fmla="*/ 33147 h 663575"/>
              <a:gd name="connsiteX17" fmla="*/ 3089275 w 3321050"/>
              <a:gd name="connsiteY17" fmla="*/ 21970 h 663575"/>
              <a:gd name="connsiteX18" fmla="*/ 3204082 w 3321050"/>
              <a:gd name="connsiteY18" fmla="*/ 13080 h 663575"/>
              <a:gd name="connsiteX19" fmla="*/ 3314700 w 3321050"/>
              <a:gd name="connsiteY19" fmla="*/ 6350 h 6635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21050" h="663575">
                <a:moveTo>
                  <a:pt x="6350" y="657225"/>
                </a:moveTo>
                <a:lnTo>
                  <a:pt x="6350" y="657225"/>
                </a:lnTo>
                <a:lnTo>
                  <a:pt x="101980" y="630427"/>
                </a:lnTo>
                <a:lnTo>
                  <a:pt x="363473" y="561339"/>
                </a:lnTo>
                <a:lnTo>
                  <a:pt x="544195" y="514603"/>
                </a:lnTo>
                <a:lnTo>
                  <a:pt x="752602" y="463296"/>
                </a:lnTo>
                <a:lnTo>
                  <a:pt x="984377" y="407542"/>
                </a:lnTo>
                <a:lnTo>
                  <a:pt x="1233042" y="347344"/>
                </a:lnTo>
                <a:lnTo>
                  <a:pt x="1496694" y="289433"/>
                </a:lnTo>
                <a:lnTo>
                  <a:pt x="1766823" y="231521"/>
                </a:lnTo>
                <a:lnTo>
                  <a:pt x="2043176" y="177927"/>
                </a:lnTo>
                <a:lnTo>
                  <a:pt x="2317495" y="126746"/>
                </a:lnTo>
                <a:lnTo>
                  <a:pt x="2453513" y="104394"/>
                </a:lnTo>
                <a:lnTo>
                  <a:pt x="2585339" y="82169"/>
                </a:lnTo>
                <a:lnTo>
                  <a:pt x="2717165" y="64262"/>
                </a:lnTo>
                <a:lnTo>
                  <a:pt x="2844800" y="46481"/>
                </a:lnTo>
                <a:lnTo>
                  <a:pt x="2970148" y="33147"/>
                </a:lnTo>
                <a:lnTo>
                  <a:pt x="3089275" y="21970"/>
                </a:lnTo>
                <a:lnTo>
                  <a:pt x="3204082" y="13080"/>
                </a:lnTo>
                <a:lnTo>
                  <a:pt x="331470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11137" y="714375"/>
            <a:ext cx="8723312" cy="1330325"/>
          </a:xfrm>
          <a:custGeom>
            <a:avLst/>
            <a:gdLst>
              <a:gd name="connsiteX0" fmla="*/ 8718994 w 8723312"/>
              <a:gd name="connsiteY0" fmla="*/ 571372 h 1330325"/>
              <a:gd name="connsiteX1" fmla="*/ 8718994 w 8723312"/>
              <a:gd name="connsiteY1" fmla="*/ 571372 h 1330325"/>
              <a:gd name="connsiteX2" fmla="*/ 8638222 w 8723312"/>
              <a:gd name="connsiteY2" fmla="*/ 604900 h 1330325"/>
              <a:gd name="connsiteX3" fmla="*/ 8557323 w 8723312"/>
              <a:gd name="connsiteY3" fmla="*/ 636142 h 1330325"/>
              <a:gd name="connsiteX4" fmla="*/ 8472106 w 8723312"/>
              <a:gd name="connsiteY4" fmla="*/ 665099 h 1330325"/>
              <a:gd name="connsiteX5" fmla="*/ 8384857 w 8723312"/>
              <a:gd name="connsiteY5" fmla="*/ 691896 h 1330325"/>
              <a:gd name="connsiteX6" fmla="*/ 8295449 w 8723312"/>
              <a:gd name="connsiteY6" fmla="*/ 718692 h 1330325"/>
              <a:gd name="connsiteX7" fmla="*/ 8201850 w 8723312"/>
              <a:gd name="connsiteY7" fmla="*/ 743330 h 1330325"/>
              <a:gd name="connsiteX8" fmla="*/ 8105965 w 8723312"/>
              <a:gd name="connsiteY8" fmla="*/ 763397 h 1330325"/>
              <a:gd name="connsiteX9" fmla="*/ 8005889 w 8723312"/>
              <a:gd name="connsiteY9" fmla="*/ 783463 h 1330325"/>
              <a:gd name="connsiteX10" fmla="*/ 7901622 w 8723312"/>
              <a:gd name="connsiteY10" fmla="*/ 801369 h 1330325"/>
              <a:gd name="connsiteX11" fmla="*/ 7793037 w 8723312"/>
              <a:gd name="connsiteY11" fmla="*/ 814705 h 1330325"/>
              <a:gd name="connsiteX12" fmla="*/ 7680261 w 8723312"/>
              <a:gd name="connsiteY12" fmla="*/ 828166 h 1330325"/>
              <a:gd name="connsiteX13" fmla="*/ 7563167 w 8723312"/>
              <a:gd name="connsiteY13" fmla="*/ 837057 h 1330325"/>
              <a:gd name="connsiteX14" fmla="*/ 7441882 w 8723312"/>
              <a:gd name="connsiteY14" fmla="*/ 845947 h 1330325"/>
              <a:gd name="connsiteX15" fmla="*/ 7314120 w 8723312"/>
              <a:gd name="connsiteY15" fmla="*/ 850391 h 1330325"/>
              <a:gd name="connsiteX16" fmla="*/ 7182167 w 8723312"/>
              <a:gd name="connsiteY16" fmla="*/ 850391 h 1330325"/>
              <a:gd name="connsiteX17" fmla="*/ 7043737 w 8723312"/>
              <a:gd name="connsiteY17" fmla="*/ 848233 h 1330325"/>
              <a:gd name="connsiteX18" fmla="*/ 6899084 w 8723312"/>
              <a:gd name="connsiteY18" fmla="*/ 843788 h 1330325"/>
              <a:gd name="connsiteX19" fmla="*/ 6749986 w 8723312"/>
              <a:gd name="connsiteY19" fmla="*/ 837057 h 1330325"/>
              <a:gd name="connsiteX20" fmla="*/ 6594665 w 8723312"/>
              <a:gd name="connsiteY20" fmla="*/ 825880 h 1330325"/>
              <a:gd name="connsiteX21" fmla="*/ 6430708 w 8723312"/>
              <a:gd name="connsiteY21" fmla="*/ 810260 h 1330325"/>
              <a:gd name="connsiteX22" fmla="*/ 6260401 w 8723312"/>
              <a:gd name="connsiteY22" fmla="*/ 792352 h 1330325"/>
              <a:gd name="connsiteX23" fmla="*/ 6083744 w 8723312"/>
              <a:gd name="connsiteY23" fmla="*/ 770127 h 1330325"/>
              <a:gd name="connsiteX24" fmla="*/ 5900737 w 8723312"/>
              <a:gd name="connsiteY24" fmla="*/ 745489 h 1330325"/>
              <a:gd name="connsiteX25" fmla="*/ 5709094 w 8723312"/>
              <a:gd name="connsiteY25" fmla="*/ 716533 h 1330325"/>
              <a:gd name="connsiteX26" fmla="*/ 5509069 w 8723312"/>
              <a:gd name="connsiteY26" fmla="*/ 683005 h 1330325"/>
              <a:gd name="connsiteX27" fmla="*/ 5302567 w 8723312"/>
              <a:gd name="connsiteY27" fmla="*/ 645033 h 1330325"/>
              <a:gd name="connsiteX28" fmla="*/ 5085397 w 8723312"/>
              <a:gd name="connsiteY28" fmla="*/ 602614 h 1330325"/>
              <a:gd name="connsiteX29" fmla="*/ 4861877 w 8723312"/>
              <a:gd name="connsiteY29" fmla="*/ 558038 h 1330325"/>
              <a:gd name="connsiteX30" fmla="*/ 4627689 w 8723312"/>
              <a:gd name="connsiteY30" fmla="*/ 506730 h 1330325"/>
              <a:gd name="connsiteX31" fmla="*/ 4387151 w 8723312"/>
              <a:gd name="connsiteY31" fmla="*/ 453136 h 1330325"/>
              <a:gd name="connsiteX32" fmla="*/ 4136072 w 8723312"/>
              <a:gd name="connsiteY32" fmla="*/ 395097 h 1330325"/>
              <a:gd name="connsiteX33" fmla="*/ 3874198 w 8723312"/>
              <a:gd name="connsiteY33" fmla="*/ 330327 h 1330325"/>
              <a:gd name="connsiteX34" fmla="*/ 3614483 w 8723312"/>
              <a:gd name="connsiteY34" fmla="*/ 267842 h 1330325"/>
              <a:gd name="connsiteX35" fmla="*/ 3363277 w 8723312"/>
              <a:gd name="connsiteY35" fmla="*/ 214249 h 1330325"/>
              <a:gd name="connsiteX36" fmla="*/ 3122739 w 8723312"/>
              <a:gd name="connsiteY36" fmla="*/ 165227 h 1330325"/>
              <a:gd name="connsiteX37" fmla="*/ 2892869 w 8723312"/>
              <a:gd name="connsiteY37" fmla="*/ 124967 h 1330325"/>
              <a:gd name="connsiteX38" fmla="*/ 2673667 w 8723312"/>
              <a:gd name="connsiteY38" fmla="*/ 91566 h 1330325"/>
              <a:gd name="connsiteX39" fmla="*/ 2462847 w 8723312"/>
              <a:gd name="connsiteY39" fmla="*/ 62483 h 1330325"/>
              <a:gd name="connsiteX40" fmla="*/ 2262822 w 8723312"/>
              <a:gd name="connsiteY40" fmla="*/ 40131 h 1330325"/>
              <a:gd name="connsiteX41" fmla="*/ 2073338 w 8723312"/>
              <a:gd name="connsiteY41" fmla="*/ 22351 h 1330325"/>
              <a:gd name="connsiteX42" fmla="*/ 1890204 w 8723312"/>
              <a:gd name="connsiteY42" fmla="*/ 11176 h 1330325"/>
              <a:gd name="connsiteX43" fmla="*/ 1720024 w 8723312"/>
              <a:gd name="connsiteY43" fmla="*/ 2286 h 1330325"/>
              <a:gd name="connsiteX44" fmla="*/ 1556067 w 8723312"/>
              <a:gd name="connsiteY44" fmla="*/ 0 h 1330325"/>
              <a:gd name="connsiteX45" fmla="*/ 1402778 w 8723312"/>
              <a:gd name="connsiteY45" fmla="*/ 0 h 1330325"/>
              <a:gd name="connsiteX46" fmla="*/ 1257998 w 8723312"/>
              <a:gd name="connsiteY46" fmla="*/ 4444 h 1330325"/>
              <a:gd name="connsiteX47" fmla="*/ 1121854 w 8723312"/>
              <a:gd name="connsiteY47" fmla="*/ 11176 h 1330325"/>
              <a:gd name="connsiteX48" fmla="*/ 994092 w 8723312"/>
              <a:gd name="connsiteY48" fmla="*/ 22351 h 1330325"/>
              <a:gd name="connsiteX49" fmla="*/ 874890 w 8723312"/>
              <a:gd name="connsiteY49" fmla="*/ 33527 h 1330325"/>
              <a:gd name="connsiteX50" fmla="*/ 762063 w 8723312"/>
              <a:gd name="connsiteY50" fmla="*/ 49148 h 1330325"/>
              <a:gd name="connsiteX51" fmla="*/ 659891 w 8723312"/>
              <a:gd name="connsiteY51" fmla="*/ 64769 h 1330325"/>
              <a:gd name="connsiteX52" fmla="*/ 564095 w 8723312"/>
              <a:gd name="connsiteY52" fmla="*/ 82550 h 1330325"/>
              <a:gd name="connsiteX53" fmla="*/ 478955 w 8723312"/>
              <a:gd name="connsiteY53" fmla="*/ 102616 h 1330325"/>
              <a:gd name="connsiteX54" fmla="*/ 398068 w 8723312"/>
              <a:gd name="connsiteY54" fmla="*/ 120522 h 1330325"/>
              <a:gd name="connsiteX55" fmla="*/ 327812 w 8723312"/>
              <a:gd name="connsiteY55" fmla="*/ 140588 h 1330325"/>
              <a:gd name="connsiteX56" fmla="*/ 263956 w 8723312"/>
              <a:gd name="connsiteY56" fmla="*/ 160655 h 1330325"/>
              <a:gd name="connsiteX57" fmla="*/ 206476 w 8723312"/>
              <a:gd name="connsiteY57" fmla="*/ 178561 h 1330325"/>
              <a:gd name="connsiteX58" fmla="*/ 157518 w 8723312"/>
              <a:gd name="connsiteY58" fmla="*/ 196469 h 1330325"/>
              <a:gd name="connsiteX59" fmla="*/ 114947 w 8723312"/>
              <a:gd name="connsiteY59" fmla="*/ 214249 h 1330325"/>
              <a:gd name="connsiteX60" fmla="*/ 51092 w 8723312"/>
              <a:gd name="connsiteY60" fmla="*/ 241046 h 1330325"/>
              <a:gd name="connsiteX61" fmla="*/ 12776 w 8723312"/>
              <a:gd name="connsiteY61" fmla="*/ 261111 h 1330325"/>
              <a:gd name="connsiteX62" fmla="*/ 0 w 8723312"/>
              <a:gd name="connsiteY62" fmla="*/ 267842 h 1330325"/>
              <a:gd name="connsiteX63" fmla="*/ 0 w 8723312"/>
              <a:gd name="connsiteY63" fmla="*/ 1330325 h 1330325"/>
              <a:gd name="connsiteX64" fmla="*/ 8718994 w 8723312"/>
              <a:gd name="connsiteY64" fmla="*/ 1330325 h 1330325"/>
              <a:gd name="connsiteX65" fmla="*/ 8723312 w 8723312"/>
              <a:gd name="connsiteY65" fmla="*/ 1323594 h 1330325"/>
              <a:gd name="connsiteX66" fmla="*/ 8723312 w 8723312"/>
              <a:gd name="connsiteY66" fmla="*/ 569213 h 1330325"/>
              <a:gd name="connsiteX67" fmla="*/ 8718994 w 8723312"/>
              <a:gd name="connsiteY67" fmla="*/ 571372 h 13303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</a:cxnLst>
            <a:rect l="l" t="t" r="r" b="b"/>
            <a:pathLst>
              <a:path w="8723312" h="1330325">
                <a:moveTo>
                  <a:pt x="8718994" y="571372"/>
                </a:moveTo>
                <a:lnTo>
                  <a:pt x="8718994" y="571372"/>
                </a:lnTo>
                <a:lnTo>
                  <a:pt x="8638222" y="604900"/>
                </a:lnTo>
                <a:lnTo>
                  <a:pt x="8557323" y="636142"/>
                </a:lnTo>
                <a:lnTo>
                  <a:pt x="8472106" y="665099"/>
                </a:lnTo>
                <a:lnTo>
                  <a:pt x="8384857" y="691896"/>
                </a:lnTo>
                <a:lnTo>
                  <a:pt x="8295449" y="718692"/>
                </a:lnTo>
                <a:lnTo>
                  <a:pt x="8201850" y="743330"/>
                </a:lnTo>
                <a:lnTo>
                  <a:pt x="8105965" y="763397"/>
                </a:lnTo>
                <a:lnTo>
                  <a:pt x="8005889" y="783463"/>
                </a:lnTo>
                <a:lnTo>
                  <a:pt x="7901622" y="801369"/>
                </a:lnTo>
                <a:lnTo>
                  <a:pt x="7793037" y="814705"/>
                </a:lnTo>
                <a:lnTo>
                  <a:pt x="7680261" y="828166"/>
                </a:lnTo>
                <a:lnTo>
                  <a:pt x="7563167" y="837057"/>
                </a:lnTo>
                <a:lnTo>
                  <a:pt x="7441882" y="845947"/>
                </a:lnTo>
                <a:lnTo>
                  <a:pt x="7314120" y="850391"/>
                </a:lnTo>
                <a:lnTo>
                  <a:pt x="7182167" y="850391"/>
                </a:lnTo>
                <a:lnTo>
                  <a:pt x="7043737" y="848233"/>
                </a:lnTo>
                <a:lnTo>
                  <a:pt x="6899084" y="843788"/>
                </a:lnTo>
                <a:lnTo>
                  <a:pt x="6749986" y="837057"/>
                </a:lnTo>
                <a:lnTo>
                  <a:pt x="6594665" y="825880"/>
                </a:lnTo>
                <a:lnTo>
                  <a:pt x="6430708" y="810260"/>
                </a:lnTo>
                <a:lnTo>
                  <a:pt x="6260401" y="792352"/>
                </a:lnTo>
                <a:lnTo>
                  <a:pt x="6083744" y="770127"/>
                </a:lnTo>
                <a:lnTo>
                  <a:pt x="5900737" y="745489"/>
                </a:lnTo>
                <a:lnTo>
                  <a:pt x="5709094" y="716533"/>
                </a:lnTo>
                <a:lnTo>
                  <a:pt x="5509069" y="683005"/>
                </a:lnTo>
                <a:lnTo>
                  <a:pt x="5302567" y="645033"/>
                </a:lnTo>
                <a:lnTo>
                  <a:pt x="5085397" y="602614"/>
                </a:lnTo>
                <a:lnTo>
                  <a:pt x="4861877" y="558038"/>
                </a:lnTo>
                <a:lnTo>
                  <a:pt x="4627689" y="506730"/>
                </a:lnTo>
                <a:lnTo>
                  <a:pt x="4387151" y="453136"/>
                </a:lnTo>
                <a:lnTo>
                  <a:pt x="4136072" y="395097"/>
                </a:lnTo>
                <a:lnTo>
                  <a:pt x="3874198" y="330327"/>
                </a:lnTo>
                <a:lnTo>
                  <a:pt x="3614483" y="267842"/>
                </a:lnTo>
                <a:lnTo>
                  <a:pt x="3363277" y="214249"/>
                </a:lnTo>
                <a:lnTo>
                  <a:pt x="3122739" y="165227"/>
                </a:lnTo>
                <a:lnTo>
                  <a:pt x="2892869" y="124967"/>
                </a:lnTo>
                <a:lnTo>
                  <a:pt x="2673667" y="91566"/>
                </a:lnTo>
                <a:lnTo>
                  <a:pt x="2462847" y="62483"/>
                </a:lnTo>
                <a:lnTo>
                  <a:pt x="2262822" y="40131"/>
                </a:lnTo>
                <a:lnTo>
                  <a:pt x="2073338" y="22351"/>
                </a:lnTo>
                <a:lnTo>
                  <a:pt x="1890204" y="11176"/>
                </a:lnTo>
                <a:lnTo>
                  <a:pt x="1720024" y="2286"/>
                </a:lnTo>
                <a:lnTo>
                  <a:pt x="1556067" y="0"/>
                </a:lnTo>
                <a:lnTo>
                  <a:pt x="1402778" y="0"/>
                </a:lnTo>
                <a:lnTo>
                  <a:pt x="1257998" y="4444"/>
                </a:lnTo>
                <a:lnTo>
                  <a:pt x="1121854" y="11176"/>
                </a:lnTo>
                <a:lnTo>
                  <a:pt x="994092" y="22351"/>
                </a:lnTo>
                <a:lnTo>
                  <a:pt x="874890" y="33527"/>
                </a:lnTo>
                <a:lnTo>
                  <a:pt x="762063" y="49148"/>
                </a:lnTo>
                <a:lnTo>
                  <a:pt x="659891" y="64769"/>
                </a:lnTo>
                <a:lnTo>
                  <a:pt x="564095" y="82550"/>
                </a:lnTo>
                <a:lnTo>
                  <a:pt x="478955" y="102616"/>
                </a:lnTo>
                <a:lnTo>
                  <a:pt x="398068" y="120522"/>
                </a:lnTo>
                <a:lnTo>
                  <a:pt x="327812" y="140588"/>
                </a:lnTo>
                <a:lnTo>
                  <a:pt x="263956" y="160655"/>
                </a:lnTo>
                <a:lnTo>
                  <a:pt x="206476" y="178561"/>
                </a:lnTo>
                <a:lnTo>
                  <a:pt x="157518" y="196469"/>
                </a:lnTo>
                <a:lnTo>
                  <a:pt x="114947" y="214249"/>
                </a:lnTo>
                <a:lnTo>
                  <a:pt x="51092" y="241046"/>
                </a:lnTo>
                <a:lnTo>
                  <a:pt x="12776" y="261111"/>
                </a:lnTo>
                <a:lnTo>
                  <a:pt x="0" y="267842"/>
                </a:lnTo>
                <a:lnTo>
                  <a:pt x="0" y="1330325"/>
                </a:lnTo>
                <a:lnTo>
                  <a:pt x="8718994" y="1330325"/>
                </a:lnTo>
                <a:lnTo>
                  <a:pt x="8723312" y="1323594"/>
                </a:lnTo>
                <a:lnTo>
                  <a:pt x="8723312" y="569213"/>
                </a:lnTo>
                <a:lnTo>
                  <a:pt x="8718994" y="57137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965200" y="1693926"/>
            <a:ext cx="7934325" cy="4263961"/>
          </a:xfrm>
          <a:custGeom>
            <a:avLst/>
            <a:gdLst>
              <a:gd name="connsiteX0" fmla="*/ 6350 w 7934325"/>
              <a:gd name="connsiteY0" fmla="*/ 714882 h 4263961"/>
              <a:gd name="connsiteX1" fmla="*/ 714882 w 7934325"/>
              <a:gd name="connsiteY1" fmla="*/ 6350 h 4263961"/>
              <a:gd name="connsiteX2" fmla="*/ 714882 w 7934325"/>
              <a:gd name="connsiteY2" fmla="*/ 6350 h 4263961"/>
              <a:gd name="connsiteX3" fmla="*/ 714882 w 7934325"/>
              <a:gd name="connsiteY3" fmla="*/ 6350 h 4263961"/>
              <a:gd name="connsiteX4" fmla="*/ 7219442 w 7934325"/>
              <a:gd name="connsiteY4" fmla="*/ 6350 h 4263961"/>
              <a:gd name="connsiteX5" fmla="*/ 7219442 w 7934325"/>
              <a:gd name="connsiteY5" fmla="*/ 6350 h 4263961"/>
              <a:gd name="connsiteX6" fmla="*/ 7927975 w 7934325"/>
              <a:gd name="connsiteY6" fmla="*/ 714882 h 4263961"/>
              <a:gd name="connsiteX7" fmla="*/ 7927975 w 7934325"/>
              <a:gd name="connsiteY7" fmla="*/ 714882 h 4263961"/>
              <a:gd name="connsiteX8" fmla="*/ 7927975 w 7934325"/>
              <a:gd name="connsiteY8" fmla="*/ 714882 h 4263961"/>
              <a:gd name="connsiteX9" fmla="*/ 7927975 w 7934325"/>
              <a:gd name="connsiteY9" fmla="*/ 3549014 h 4263961"/>
              <a:gd name="connsiteX10" fmla="*/ 7927975 w 7934325"/>
              <a:gd name="connsiteY10" fmla="*/ 3549014 h 4263961"/>
              <a:gd name="connsiteX11" fmla="*/ 7219442 w 7934325"/>
              <a:gd name="connsiteY11" fmla="*/ 4257611 h 4263961"/>
              <a:gd name="connsiteX12" fmla="*/ 7219442 w 7934325"/>
              <a:gd name="connsiteY12" fmla="*/ 4257611 h 4263961"/>
              <a:gd name="connsiteX13" fmla="*/ 7219442 w 7934325"/>
              <a:gd name="connsiteY13" fmla="*/ 4257611 h 4263961"/>
              <a:gd name="connsiteX14" fmla="*/ 714882 w 7934325"/>
              <a:gd name="connsiteY14" fmla="*/ 4257611 h 4263961"/>
              <a:gd name="connsiteX15" fmla="*/ 714882 w 7934325"/>
              <a:gd name="connsiteY15" fmla="*/ 4257611 h 4263961"/>
              <a:gd name="connsiteX16" fmla="*/ 6350 w 7934325"/>
              <a:gd name="connsiteY16" fmla="*/ 3549014 h 4263961"/>
              <a:gd name="connsiteX17" fmla="*/ 6350 w 7934325"/>
              <a:gd name="connsiteY17" fmla="*/ 3549014 h 4263961"/>
              <a:gd name="connsiteX18" fmla="*/ 6350 w 7934325"/>
              <a:gd name="connsiteY18" fmla="*/ 714882 h 42639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7934325" h="4263961">
                <a:moveTo>
                  <a:pt x="6350" y="714882"/>
                </a:moveTo>
                <a:cubicBezTo>
                  <a:pt x="6350" y="323469"/>
                  <a:pt x="323596" y="6350"/>
                  <a:pt x="714882" y="6350"/>
                </a:cubicBezTo>
                <a:cubicBezTo>
                  <a:pt x="714882" y="6350"/>
                  <a:pt x="714882" y="6350"/>
                  <a:pt x="714882" y="6350"/>
                </a:cubicBezTo>
                <a:lnTo>
                  <a:pt x="714882" y="6350"/>
                </a:lnTo>
                <a:lnTo>
                  <a:pt x="7219442" y="6350"/>
                </a:lnTo>
                <a:lnTo>
                  <a:pt x="7219442" y="6350"/>
                </a:lnTo>
                <a:cubicBezTo>
                  <a:pt x="7610729" y="6350"/>
                  <a:pt x="7927975" y="323469"/>
                  <a:pt x="7927975" y="714882"/>
                </a:cubicBezTo>
                <a:cubicBezTo>
                  <a:pt x="7927975" y="714882"/>
                  <a:pt x="7927975" y="714882"/>
                  <a:pt x="7927975" y="714882"/>
                </a:cubicBezTo>
                <a:lnTo>
                  <a:pt x="7927975" y="714882"/>
                </a:lnTo>
                <a:lnTo>
                  <a:pt x="7927975" y="3549014"/>
                </a:lnTo>
                <a:lnTo>
                  <a:pt x="7927975" y="3549014"/>
                </a:lnTo>
                <a:cubicBezTo>
                  <a:pt x="7927975" y="3940378"/>
                  <a:pt x="7610729" y="4257611"/>
                  <a:pt x="7219442" y="4257611"/>
                </a:cubicBezTo>
                <a:cubicBezTo>
                  <a:pt x="7219442" y="4257611"/>
                  <a:pt x="7219442" y="4257611"/>
                  <a:pt x="7219442" y="4257611"/>
                </a:cubicBezTo>
                <a:lnTo>
                  <a:pt x="7219442" y="4257611"/>
                </a:lnTo>
                <a:lnTo>
                  <a:pt x="714882" y="4257611"/>
                </a:lnTo>
                <a:lnTo>
                  <a:pt x="714882" y="4257611"/>
                </a:lnTo>
                <a:cubicBezTo>
                  <a:pt x="323596" y="4257611"/>
                  <a:pt x="6350" y="3940378"/>
                  <a:pt x="6350" y="3549014"/>
                </a:cubicBezTo>
                <a:cubicBezTo>
                  <a:pt x="6350" y="3549014"/>
                  <a:pt x="6350" y="3549014"/>
                  <a:pt x="6350" y="3549014"/>
                </a:cubicBezTo>
                <a:lnTo>
                  <a:pt x="6350" y="714882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1B6F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" y="215900"/>
            <a:ext cx="8724900" cy="14478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5200" y="1689100"/>
            <a:ext cx="7937500" cy="4267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911600" y="3708400"/>
            <a:ext cx="20193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/>
            </a:pPr>
            <a:r>
              <a:rPr lang="en-US" altLang="zh-CN" sz="1482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СПАСИБО</a:t>
            </a:r>
            <a:r>
              <a:rPr lang="en-US" altLang="zh-CN" sz="148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82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ЗА</a:t>
            </a:r>
            <a:r>
              <a:rPr lang="en-US" altLang="zh-CN" sz="148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82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ВНИМАНИЕ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046851" y="858900"/>
            <a:ext cx="2876550" cy="714375"/>
          </a:xfrm>
          <a:custGeom>
            <a:avLst/>
            <a:gdLst>
              <a:gd name="connsiteX0" fmla="*/ 2870072 w 2876550"/>
              <a:gd name="connsiteY0" fmla="*/ 0 h 714375"/>
              <a:gd name="connsiteX1" fmla="*/ 2870072 w 2876550"/>
              <a:gd name="connsiteY1" fmla="*/ 0 h 714375"/>
              <a:gd name="connsiteX2" fmla="*/ 2748915 w 2876550"/>
              <a:gd name="connsiteY2" fmla="*/ 20066 h 714375"/>
              <a:gd name="connsiteX3" fmla="*/ 2625597 w 2876550"/>
              <a:gd name="connsiteY3" fmla="*/ 42291 h 714375"/>
              <a:gd name="connsiteX4" fmla="*/ 2500121 w 2876550"/>
              <a:gd name="connsiteY4" fmla="*/ 66929 h 714375"/>
              <a:gd name="connsiteX5" fmla="*/ 2370455 w 2876550"/>
              <a:gd name="connsiteY5" fmla="*/ 91440 h 714375"/>
              <a:gd name="connsiteX6" fmla="*/ 2238629 w 2876550"/>
              <a:gd name="connsiteY6" fmla="*/ 120523 h 714375"/>
              <a:gd name="connsiteX7" fmla="*/ 2102611 w 2876550"/>
              <a:gd name="connsiteY7" fmla="*/ 149479 h 714375"/>
              <a:gd name="connsiteX8" fmla="*/ 1964435 w 2876550"/>
              <a:gd name="connsiteY8" fmla="*/ 183007 h 714375"/>
              <a:gd name="connsiteX9" fmla="*/ 1821942 w 2876550"/>
              <a:gd name="connsiteY9" fmla="*/ 216535 h 714375"/>
              <a:gd name="connsiteX10" fmla="*/ 1564767 w 2876550"/>
              <a:gd name="connsiteY10" fmla="*/ 281177 h 714375"/>
              <a:gd name="connsiteX11" fmla="*/ 1313815 w 2876550"/>
              <a:gd name="connsiteY11" fmla="*/ 339216 h 714375"/>
              <a:gd name="connsiteX12" fmla="*/ 1073530 w 2876550"/>
              <a:gd name="connsiteY12" fmla="*/ 392811 h 714375"/>
              <a:gd name="connsiteX13" fmla="*/ 841882 w 2876550"/>
              <a:gd name="connsiteY13" fmla="*/ 444246 h 714375"/>
              <a:gd name="connsiteX14" fmla="*/ 620776 w 2876550"/>
              <a:gd name="connsiteY14" fmla="*/ 488823 h 714375"/>
              <a:gd name="connsiteX15" fmla="*/ 406019 w 2876550"/>
              <a:gd name="connsiteY15" fmla="*/ 529082 h 714375"/>
              <a:gd name="connsiteX16" fmla="*/ 199770 w 2876550"/>
              <a:gd name="connsiteY16" fmla="*/ 566927 h 714375"/>
              <a:gd name="connsiteX17" fmla="*/ 0 w 2876550"/>
              <a:gd name="connsiteY17" fmla="*/ 600456 h 714375"/>
              <a:gd name="connsiteX18" fmla="*/ 138176 w 2876550"/>
              <a:gd name="connsiteY18" fmla="*/ 620522 h 714375"/>
              <a:gd name="connsiteX19" fmla="*/ 270002 w 2876550"/>
              <a:gd name="connsiteY19" fmla="*/ 638429 h 714375"/>
              <a:gd name="connsiteX20" fmla="*/ 397509 w 2876550"/>
              <a:gd name="connsiteY20" fmla="*/ 654050 h 714375"/>
              <a:gd name="connsiteX21" fmla="*/ 522985 w 2876550"/>
              <a:gd name="connsiteY21" fmla="*/ 667385 h 714375"/>
              <a:gd name="connsiteX22" fmla="*/ 644143 w 2876550"/>
              <a:gd name="connsiteY22" fmla="*/ 680847 h 714375"/>
              <a:gd name="connsiteX23" fmla="*/ 761110 w 2876550"/>
              <a:gd name="connsiteY23" fmla="*/ 689737 h 714375"/>
              <a:gd name="connsiteX24" fmla="*/ 873759 w 2876550"/>
              <a:gd name="connsiteY24" fmla="*/ 698627 h 714375"/>
              <a:gd name="connsiteX25" fmla="*/ 984250 w 2876550"/>
              <a:gd name="connsiteY25" fmla="*/ 705358 h 714375"/>
              <a:gd name="connsiteX26" fmla="*/ 1092707 w 2876550"/>
              <a:gd name="connsiteY26" fmla="*/ 709802 h 714375"/>
              <a:gd name="connsiteX27" fmla="*/ 1196847 w 2876550"/>
              <a:gd name="connsiteY27" fmla="*/ 712088 h 714375"/>
              <a:gd name="connsiteX28" fmla="*/ 1296796 w 2876550"/>
              <a:gd name="connsiteY28" fmla="*/ 714375 h 714375"/>
              <a:gd name="connsiteX29" fmla="*/ 1394586 w 2876550"/>
              <a:gd name="connsiteY29" fmla="*/ 714375 h 714375"/>
              <a:gd name="connsiteX30" fmla="*/ 1490344 w 2876550"/>
              <a:gd name="connsiteY30" fmla="*/ 712088 h 714375"/>
              <a:gd name="connsiteX31" fmla="*/ 1583817 w 2876550"/>
              <a:gd name="connsiteY31" fmla="*/ 709802 h 714375"/>
              <a:gd name="connsiteX32" fmla="*/ 1673097 w 2876550"/>
              <a:gd name="connsiteY32" fmla="*/ 705358 h 714375"/>
              <a:gd name="connsiteX33" fmla="*/ 1760346 w 2876550"/>
              <a:gd name="connsiteY33" fmla="*/ 698627 h 714375"/>
              <a:gd name="connsiteX34" fmla="*/ 1843278 w 2876550"/>
              <a:gd name="connsiteY34" fmla="*/ 692023 h 714375"/>
              <a:gd name="connsiteX35" fmla="*/ 1926081 w 2876550"/>
              <a:gd name="connsiteY35" fmla="*/ 683006 h 714375"/>
              <a:gd name="connsiteX36" fmla="*/ 2004821 w 2876550"/>
              <a:gd name="connsiteY36" fmla="*/ 671957 h 714375"/>
              <a:gd name="connsiteX37" fmla="*/ 2083434 w 2876550"/>
              <a:gd name="connsiteY37" fmla="*/ 660781 h 714375"/>
              <a:gd name="connsiteX38" fmla="*/ 2157856 w 2876550"/>
              <a:gd name="connsiteY38" fmla="*/ 647319 h 714375"/>
              <a:gd name="connsiteX39" fmla="*/ 2232279 w 2876550"/>
              <a:gd name="connsiteY39" fmla="*/ 633984 h 714375"/>
              <a:gd name="connsiteX40" fmla="*/ 2302509 w 2876550"/>
              <a:gd name="connsiteY40" fmla="*/ 618363 h 714375"/>
              <a:gd name="connsiteX41" fmla="*/ 2372614 w 2876550"/>
              <a:gd name="connsiteY41" fmla="*/ 602741 h 714375"/>
              <a:gd name="connsiteX42" fmla="*/ 2440685 w 2876550"/>
              <a:gd name="connsiteY42" fmla="*/ 584835 h 714375"/>
              <a:gd name="connsiteX43" fmla="*/ 2506598 w 2876550"/>
              <a:gd name="connsiteY43" fmla="*/ 566927 h 714375"/>
              <a:gd name="connsiteX44" fmla="*/ 2570353 w 2876550"/>
              <a:gd name="connsiteY44" fmla="*/ 546862 h 714375"/>
              <a:gd name="connsiteX45" fmla="*/ 2634106 w 2876550"/>
              <a:gd name="connsiteY45" fmla="*/ 526796 h 714375"/>
              <a:gd name="connsiteX46" fmla="*/ 2755265 w 2876550"/>
              <a:gd name="connsiteY46" fmla="*/ 482091 h 714375"/>
              <a:gd name="connsiteX47" fmla="*/ 2872231 w 2876550"/>
              <a:gd name="connsiteY47" fmla="*/ 435229 h 714375"/>
              <a:gd name="connsiteX48" fmla="*/ 2876550 w 2876550"/>
              <a:gd name="connsiteY48" fmla="*/ 433070 h 714375"/>
              <a:gd name="connsiteX49" fmla="*/ 2876550 w 2876550"/>
              <a:gd name="connsiteY49" fmla="*/ 0 h 714375"/>
              <a:gd name="connsiteX50" fmla="*/ 2870072 w 2876550"/>
              <a:gd name="connsiteY50" fmla="*/ 0 h 714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2876550" h="714375">
                <a:moveTo>
                  <a:pt x="2870072" y="0"/>
                </a:moveTo>
                <a:lnTo>
                  <a:pt x="2870072" y="0"/>
                </a:lnTo>
                <a:lnTo>
                  <a:pt x="2748915" y="20066"/>
                </a:lnTo>
                <a:lnTo>
                  <a:pt x="2625597" y="42291"/>
                </a:lnTo>
                <a:lnTo>
                  <a:pt x="2500121" y="66929"/>
                </a:lnTo>
                <a:lnTo>
                  <a:pt x="2370455" y="91440"/>
                </a:lnTo>
                <a:lnTo>
                  <a:pt x="2238629" y="120523"/>
                </a:lnTo>
                <a:lnTo>
                  <a:pt x="2102611" y="149479"/>
                </a:lnTo>
                <a:lnTo>
                  <a:pt x="1964435" y="183007"/>
                </a:lnTo>
                <a:lnTo>
                  <a:pt x="1821942" y="216535"/>
                </a:lnTo>
                <a:lnTo>
                  <a:pt x="1564767" y="281177"/>
                </a:lnTo>
                <a:lnTo>
                  <a:pt x="1313815" y="339216"/>
                </a:lnTo>
                <a:lnTo>
                  <a:pt x="1073530" y="392811"/>
                </a:lnTo>
                <a:lnTo>
                  <a:pt x="841882" y="444246"/>
                </a:lnTo>
                <a:lnTo>
                  <a:pt x="620776" y="488823"/>
                </a:lnTo>
                <a:lnTo>
                  <a:pt x="406019" y="529082"/>
                </a:lnTo>
                <a:lnTo>
                  <a:pt x="199770" y="566927"/>
                </a:lnTo>
                <a:lnTo>
                  <a:pt x="0" y="600456"/>
                </a:lnTo>
                <a:lnTo>
                  <a:pt x="138176" y="620522"/>
                </a:lnTo>
                <a:lnTo>
                  <a:pt x="270002" y="638429"/>
                </a:lnTo>
                <a:lnTo>
                  <a:pt x="397509" y="654050"/>
                </a:lnTo>
                <a:lnTo>
                  <a:pt x="522985" y="667385"/>
                </a:lnTo>
                <a:lnTo>
                  <a:pt x="644143" y="680847"/>
                </a:lnTo>
                <a:lnTo>
                  <a:pt x="761110" y="689737"/>
                </a:lnTo>
                <a:lnTo>
                  <a:pt x="873759" y="698627"/>
                </a:lnTo>
                <a:lnTo>
                  <a:pt x="984250" y="705358"/>
                </a:lnTo>
                <a:lnTo>
                  <a:pt x="1092707" y="709802"/>
                </a:lnTo>
                <a:lnTo>
                  <a:pt x="1196847" y="712088"/>
                </a:lnTo>
                <a:lnTo>
                  <a:pt x="1296796" y="714375"/>
                </a:lnTo>
                <a:lnTo>
                  <a:pt x="1394586" y="714375"/>
                </a:lnTo>
                <a:lnTo>
                  <a:pt x="1490344" y="712088"/>
                </a:lnTo>
                <a:lnTo>
                  <a:pt x="1583817" y="709802"/>
                </a:lnTo>
                <a:lnTo>
                  <a:pt x="1673097" y="705358"/>
                </a:lnTo>
                <a:lnTo>
                  <a:pt x="1760346" y="698627"/>
                </a:lnTo>
                <a:lnTo>
                  <a:pt x="1843278" y="692023"/>
                </a:lnTo>
                <a:lnTo>
                  <a:pt x="1926081" y="683006"/>
                </a:lnTo>
                <a:lnTo>
                  <a:pt x="2004821" y="671957"/>
                </a:lnTo>
                <a:lnTo>
                  <a:pt x="2083434" y="660781"/>
                </a:lnTo>
                <a:lnTo>
                  <a:pt x="2157856" y="647319"/>
                </a:lnTo>
                <a:lnTo>
                  <a:pt x="2232279" y="633984"/>
                </a:lnTo>
                <a:lnTo>
                  <a:pt x="2302509" y="618363"/>
                </a:lnTo>
                <a:lnTo>
                  <a:pt x="2372614" y="602741"/>
                </a:lnTo>
                <a:lnTo>
                  <a:pt x="2440685" y="584835"/>
                </a:lnTo>
                <a:lnTo>
                  <a:pt x="2506598" y="566927"/>
                </a:lnTo>
                <a:lnTo>
                  <a:pt x="2570353" y="546862"/>
                </a:lnTo>
                <a:lnTo>
                  <a:pt x="2634106" y="526796"/>
                </a:lnTo>
                <a:lnTo>
                  <a:pt x="2755265" y="482091"/>
                </a:lnTo>
                <a:lnTo>
                  <a:pt x="2872231" y="435229"/>
                </a:lnTo>
                <a:lnTo>
                  <a:pt x="2876550" y="433070"/>
                </a:lnTo>
                <a:lnTo>
                  <a:pt x="2876550" y="0"/>
                </a:lnTo>
                <a:lnTo>
                  <a:pt x="2870072" y="0"/>
                </a:lnTo>
              </a:path>
            </a:pathLst>
          </a:custGeom>
          <a:solidFill>
            <a:srgbClr val="EEF8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619375" y="731901"/>
            <a:ext cx="5543550" cy="849248"/>
          </a:xfrm>
          <a:custGeom>
            <a:avLst/>
            <a:gdLst>
              <a:gd name="connsiteX0" fmla="*/ 5543550 w 5543550"/>
              <a:gd name="connsiteY0" fmla="*/ 795781 h 849248"/>
              <a:gd name="connsiteX1" fmla="*/ 5543550 w 5543550"/>
              <a:gd name="connsiteY1" fmla="*/ 795781 h 849248"/>
              <a:gd name="connsiteX2" fmla="*/ 5422392 w 5543550"/>
              <a:gd name="connsiteY2" fmla="*/ 780160 h 849248"/>
              <a:gd name="connsiteX3" fmla="*/ 5297043 w 5543550"/>
              <a:gd name="connsiteY3" fmla="*/ 764540 h 849248"/>
              <a:gd name="connsiteX4" fmla="*/ 5035550 w 5543550"/>
              <a:gd name="connsiteY4" fmla="*/ 726693 h 849248"/>
              <a:gd name="connsiteX5" fmla="*/ 4759197 w 5543550"/>
              <a:gd name="connsiteY5" fmla="*/ 679831 h 849248"/>
              <a:gd name="connsiteX6" fmla="*/ 4467986 w 5543550"/>
              <a:gd name="connsiteY6" fmla="*/ 628523 h 849248"/>
              <a:gd name="connsiteX7" fmla="*/ 4159757 w 5543550"/>
              <a:gd name="connsiteY7" fmla="*/ 566165 h 849248"/>
              <a:gd name="connsiteX8" fmla="*/ 3834510 w 5543550"/>
              <a:gd name="connsiteY8" fmla="*/ 497077 h 849248"/>
              <a:gd name="connsiteX9" fmla="*/ 3492372 w 5543550"/>
              <a:gd name="connsiteY9" fmla="*/ 416813 h 849248"/>
              <a:gd name="connsiteX10" fmla="*/ 3131058 w 5543550"/>
              <a:gd name="connsiteY10" fmla="*/ 329818 h 849248"/>
              <a:gd name="connsiteX11" fmla="*/ 2988564 w 5543550"/>
              <a:gd name="connsiteY11" fmla="*/ 296418 h 849248"/>
              <a:gd name="connsiteX12" fmla="*/ 2850388 w 5543550"/>
              <a:gd name="connsiteY12" fmla="*/ 263016 h 849248"/>
              <a:gd name="connsiteX13" fmla="*/ 2716529 w 5543550"/>
              <a:gd name="connsiteY13" fmla="*/ 234060 h 849248"/>
              <a:gd name="connsiteX14" fmla="*/ 2582545 w 5543550"/>
              <a:gd name="connsiteY14" fmla="*/ 204977 h 849248"/>
              <a:gd name="connsiteX15" fmla="*/ 2452878 w 5543550"/>
              <a:gd name="connsiteY15" fmla="*/ 180466 h 849248"/>
              <a:gd name="connsiteX16" fmla="*/ 2327528 w 5543550"/>
              <a:gd name="connsiteY16" fmla="*/ 155956 h 849248"/>
              <a:gd name="connsiteX17" fmla="*/ 2204211 w 5543550"/>
              <a:gd name="connsiteY17" fmla="*/ 133731 h 849248"/>
              <a:gd name="connsiteX18" fmla="*/ 2083053 w 5543550"/>
              <a:gd name="connsiteY18" fmla="*/ 113665 h 849248"/>
              <a:gd name="connsiteX19" fmla="*/ 1966214 w 5543550"/>
              <a:gd name="connsiteY19" fmla="*/ 95757 h 849248"/>
              <a:gd name="connsiteX20" fmla="*/ 1849246 w 5543550"/>
              <a:gd name="connsiteY20" fmla="*/ 80136 h 849248"/>
              <a:gd name="connsiteX21" fmla="*/ 1628266 w 5543550"/>
              <a:gd name="connsiteY21" fmla="*/ 51180 h 849248"/>
              <a:gd name="connsiteX22" fmla="*/ 1417828 w 5543550"/>
              <a:gd name="connsiteY22" fmla="*/ 31115 h 849248"/>
              <a:gd name="connsiteX23" fmla="*/ 1220089 w 5543550"/>
              <a:gd name="connsiteY23" fmla="*/ 15493 h 849248"/>
              <a:gd name="connsiteX24" fmla="*/ 1030859 w 5543550"/>
              <a:gd name="connsiteY24" fmla="*/ 4444 h 849248"/>
              <a:gd name="connsiteX25" fmla="*/ 852423 w 5543550"/>
              <a:gd name="connsiteY25" fmla="*/ 0 h 849248"/>
              <a:gd name="connsiteX26" fmla="*/ 684403 w 5543550"/>
              <a:gd name="connsiteY26" fmla="*/ 0 h 849248"/>
              <a:gd name="connsiteX27" fmla="*/ 527176 w 5543550"/>
              <a:gd name="connsiteY27" fmla="*/ 4444 h 849248"/>
              <a:gd name="connsiteX28" fmla="*/ 380492 w 5543550"/>
              <a:gd name="connsiteY28" fmla="*/ 11048 h 849248"/>
              <a:gd name="connsiteX29" fmla="*/ 244475 w 5543550"/>
              <a:gd name="connsiteY29" fmla="*/ 22225 h 849248"/>
              <a:gd name="connsiteX30" fmla="*/ 116967 w 5543550"/>
              <a:gd name="connsiteY30" fmla="*/ 35559 h 849248"/>
              <a:gd name="connsiteX31" fmla="*/ 0 w 5543550"/>
              <a:gd name="connsiteY31" fmla="*/ 53466 h 849248"/>
              <a:gd name="connsiteX32" fmla="*/ 163702 w 5543550"/>
              <a:gd name="connsiteY32" fmla="*/ 73532 h 849248"/>
              <a:gd name="connsiteX33" fmla="*/ 333755 w 5543550"/>
              <a:gd name="connsiteY33" fmla="*/ 95757 h 849248"/>
              <a:gd name="connsiteX34" fmla="*/ 510158 w 5543550"/>
              <a:gd name="connsiteY34" fmla="*/ 124713 h 849248"/>
              <a:gd name="connsiteX35" fmla="*/ 692911 w 5543550"/>
              <a:gd name="connsiteY35" fmla="*/ 155956 h 849248"/>
              <a:gd name="connsiteX36" fmla="*/ 882141 w 5543550"/>
              <a:gd name="connsiteY36" fmla="*/ 193929 h 849248"/>
              <a:gd name="connsiteX37" fmla="*/ 1077721 w 5543550"/>
              <a:gd name="connsiteY37" fmla="*/ 234060 h 849248"/>
              <a:gd name="connsiteX38" fmla="*/ 1281684 w 5543550"/>
              <a:gd name="connsiteY38" fmla="*/ 278637 h 849248"/>
              <a:gd name="connsiteX39" fmla="*/ 1490090 w 5543550"/>
              <a:gd name="connsiteY39" fmla="*/ 329818 h 849248"/>
              <a:gd name="connsiteX40" fmla="*/ 1866265 w 5543550"/>
              <a:gd name="connsiteY40" fmla="*/ 421259 h 849248"/>
              <a:gd name="connsiteX41" fmla="*/ 2223389 w 5543550"/>
              <a:gd name="connsiteY41" fmla="*/ 501523 h 849248"/>
              <a:gd name="connsiteX42" fmla="*/ 2559177 w 5543550"/>
              <a:gd name="connsiteY42" fmla="*/ 575056 h 849248"/>
              <a:gd name="connsiteX43" fmla="*/ 2722879 w 5543550"/>
              <a:gd name="connsiteY43" fmla="*/ 606298 h 849248"/>
              <a:gd name="connsiteX44" fmla="*/ 2878073 w 5543550"/>
              <a:gd name="connsiteY44" fmla="*/ 637540 h 849248"/>
              <a:gd name="connsiteX45" fmla="*/ 3031109 w 5543550"/>
              <a:gd name="connsiteY45" fmla="*/ 666495 h 849248"/>
              <a:gd name="connsiteX46" fmla="*/ 3179826 w 5543550"/>
              <a:gd name="connsiteY46" fmla="*/ 691006 h 849248"/>
              <a:gd name="connsiteX47" fmla="*/ 3324478 w 5543550"/>
              <a:gd name="connsiteY47" fmla="*/ 715518 h 849248"/>
              <a:gd name="connsiteX48" fmla="*/ 3464686 w 5543550"/>
              <a:gd name="connsiteY48" fmla="*/ 737743 h 849248"/>
              <a:gd name="connsiteX49" fmla="*/ 3600703 w 5543550"/>
              <a:gd name="connsiteY49" fmla="*/ 755649 h 849248"/>
              <a:gd name="connsiteX50" fmla="*/ 3732529 w 5543550"/>
              <a:gd name="connsiteY50" fmla="*/ 773429 h 849248"/>
              <a:gd name="connsiteX51" fmla="*/ 3860038 w 5543550"/>
              <a:gd name="connsiteY51" fmla="*/ 789051 h 849248"/>
              <a:gd name="connsiteX52" fmla="*/ 3985514 w 5543550"/>
              <a:gd name="connsiteY52" fmla="*/ 804671 h 849248"/>
              <a:gd name="connsiteX53" fmla="*/ 4106671 w 5543550"/>
              <a:gd name="connsiteY53" fmla="*/ 815848 h 849248"/>
              <a:gd name="connsiteX54" fmla="*/ 4223511 w 5543550"/>
              <a:gd name="connsiteY54" fmla="*/ 824737 h 849248"/>
              <a:gd name="connsiteX55" fmla="*/ 4336160 w 5543550"/>
              <a:gd name="connsiteY55" fmla="*/ 833627 h 849248"/>
              <a:gd name="connsiteX56" fmla="*/ 4446778 w 5543550"/>
              <a:gd name="connsiteY56" fmla="*/ 840359 h 849248"/>
              <a:gd name="connsiteX57" fmla="*/ 4555108 w 5543550"/>
              <a:gd name="connsiteY57" fmla="*/ 844804 h 849248"/>
              <a:gd name="connsiteX58" fmla="*/ 4659248 w 5543550"/>
              <a:gd name="connsiteY58" fmla="*/ 849248 h 849248"/>
              <a:gd name="connsiteX59" fmla="*/ 4759197 w 5543550"/>
              <a:gd name="connsiteY59" fmla="*/ 849248 h 849248"/>
              <a:gd name="connsiteX60" fmla="*/ 4856988 w 5543550"/>
              <a:gd name="connsiteY60" fmla="*/ 849248 h 849248"/>
              <a:gd name="connsiteX61" fmla="*/ 4952618 w 5543550"/>
              <a:gd name="connsiteY61" fmla="*/ 846962 h 849248"/>
              <a:gd name="connsiteX62" fmla="*/ 5044058 w 5543550"/>
              <a:gd name="connsiteY62" fmla="*/ 844804 h 849248"/>
              <a:gd name="connsiteX63" fmla="*/ 5133340 w 5543550"/>
              <a:gd name="connsiteY63" fmla="*/ 840359 h 849248"/>
              <a:gd name="connsiteX64" fmla="*/ 5220461 w 5543550"/>
              <a:gd name="connsiteY64" fmla="*/ 833627 h 849248"/>
              <a:gd name="connsiteX65" fmla="*/ 5305425 w 5543550"/>
              <a:gd name="connsiteY65" fmla="*/ 824737 h 849248"/>
              <a:gd name="connsiteX66" fmla="*/ 5386196 w 5543550"/>
              <a:gd name="connsiteY66" fmla="*/ 815848 h 849248"/>
              <a:gd name="connsiteX67" fmla="*/ 5466968 w 5543550"/>
              <a:gd name="connsiteY67" fmla="*/ 806957 h 849248"/>
              <a:gd name="connsiteX68" fmla="*/ 5543550 w 5543550"/>
              <a:gd name="connsiteY68" fmla="*/ 795781 h 849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5543550" h="849248">
                <a:moveTo>
                  <a:pt x="5543550" y="795781"/>
                </a:moveTo>
                <a:lnTo>
                  <a:pt x="5543550" y="795781"/>
                </a:lnTo>
                <a:lnTo>
                  <a:pt x="5422392" y="780160"/>
                </a:lnTo>
                <a:lnTo>
                  <a:pt x="5297043" y="764540"/>
                </a:lnTo>
                <a:lnTo>
                  <a:pt x="5035550" y="726693"/>
                </a:lnTo>
                <a:lnTo>
                  <a:pt x="4759197" y="679831"/>
                </a:lnTo>
                <a:lnTo>
                  <a:pt x="4467986" y="628523"/>
                </a:lnTo>
                <a:lnTo>
                  <a:pt x="4159757" y="566165"/>
                </a:lnTo>
                <a:lnTo>
                  <a:pt x="3834510" y="497077"/>
                </a:lnTo>
                <a:lnTo>
                  <a:pt x="3492372" y="416813"/>
                </a:lnTo>
                <a:lnTo>
                  <a:pt x="3131058" y="329818"/>
                </a:lnTo>
                <a:lnTo>
                  <a:pt x="2988564" y="296418"/>
                </a:lnTo>
                <a:lnTo>
                  <a:pt x="2850388" y="263016"/>
                </a:lnTo>
                <a:lnTo>
                  <a:pt x="2716529" y="234060"/>
                </a:lnTo>
                <a:lnTo>
                  <a:pt x="2582545" y="204977"/>
                </a:lnTo>
                <a:lnTo>
                  <a:pt x="2452878" y="180466"/>
                </a:lnTo>
                <a:lnTo>
                  <a:pt x="2327528" y="155956"/>
                </a:lnTo>
                <a:lnTo>
                  <a:pt x="2204211" y="133731"/>
                </a:lnTo>
                <a:lnTo>
                  <a:pt x="2083053" y="113665"/>
                </a:lnTo>
                <a:lnTo>
                  <a:pt x="1966214" y="95757"/>
                </a:lnTo>
                <a:lnTo>
                  <a:pt x="1849246" y="80136"/>
                </a:lnTo>
                <a:lnTo>
                  <a:pt x="1628266" y="51180"/>
                </a:lnTo>
                <a:lnTo>
                  <a:pt x="1417828" y="31115"/>
                </a:lnTo>
                <a:lnTo>
                  <a:pt x="1220089" y="15493"/>
                </a:lnTo>
                <a:lnTo>
                  <a:pt x="1030859" y="4444"/>
                </a:lnTo>
                <a:lnTo>
                  <a:pt x="852423" y="0"/>
                </a:lnTo>
                <a:lnTo>
                  <a:pt x="684403" y="0"/>
                </a:lnTo>
                <a:lnTo>
                  <a:pt x="527176" y="4444"/>
                </a:lnTo>
                <a:lnTo>
                  <a:pt x="380492" y="11048"/>
                </a:lnTo>
                <a:lnTo>
                  <a:pt x="244475" y="22225"/>
                </a:lnTo>
                <a:lnTo>
                  <a:pt x="116967" y="35559"/>
                </a:lnTo>
                <a:lnTo>
                  <a:pt x="0" y="53466"/>
                </a:lnTo>
                <a:lnTo>
                  <a:pt x="163702" y="73532"/>
                </a:lnTo>
                <a:lnTo>
                  <a:pt x="333755" y="95757"/>
                </a:lnTo>
                <a:lnTo>
                  <a:pt x="510158" y="124713"/>
                </a:lnTo>
                <a:lnTo>
                  <a:pt x="692911" y="155956"/>
                </a:lnTo>
                <a:lnTo>
                  <a:pt x="882141" y="193929"/>
                </a:lnTo>
                <a:lnTo>
                  <a:pt x="1077721" y="234060"/>
                </a:lnTo>
                <a:lnTo>
                  <a:pt x="1281684" y="278637"/>
                </a:lnTo>
                <a:lnTo>
                  <a:pt x="1490090" y="329818"/>
                </a:lnTo>
                <a:lnTo>
                  <a:pt x="1866265" y="421259"/>
                </a:lnTo>
                <a:lnTo>
                  <a:pt x="2223389" y="501523"/>
                </a:lnTo>
                <a:lnTo>
                  <a:pt x="2559177" y="575056"/>
                </a:lnTo>
                <a:lnTo>
                  <a:pt x="2722879" y="606298"/>
                </a:lnTo>
                <a:lnTo>
                  <a:pt x="2878073" y="637540"/>
                </a:lnTo>
                <a:lnTo>
                  <a:pt x="3031109" y="666495"/>
                </a:lnTo>
                <a:lnTo>
                  <a:pt x="3179826" y="691006"/>
                </a:lnTo>
                <a:lnTo>
                  <a:pt x="3324478" y="715518"/>
                </a:lnTo>
                <a:lnTo>
                  <a:pt x="3464686" y="737743"/>
                </a:lnTo>
                <a:lnTo>
                  <a:pt x="3600703" y="755649"/>
                </a:lnTo>
                <a:lnTo>
                  <a:pt x="3732529" y="773429"/>
                </a:lnTo>
                <a:lnTo>
                  <a:pt x="3860038" y="789051"/>
                </a:lnTo>
                <a:lnTo>
                  <a:pt x="3985514" y="804671"/>
                </a:lnTo>
                <a:lnTo>
                  <a:pt x="4106671" y="815848"/>
                </a:lnTo>
                <a:lnTo>
                  <a:pt x="4223511" y="824737"/>
                </a:lnTo>
                <a:lnTo>
                  <a:pt x="4336160" y="833627"/>
                </a:lnTo>
                <a:lnTo>
                  <a:pt x="4446778" y="840359"/>
                </a:lnTo>
                <a:lnTo>
                  <a:pt x="4555108" y="844804"/>
                </a:lnTo>
                <a:lnTo>
                  <a:pt x="4659248" y="849248"/>
                </a:lnTo>
                <a:lnTo>
                  <a:pt x="4759197" y="849248"/>
                </a:lnTo>
                <a:lnTo>
                  <a:pt x="4856988" y="849248"/>
                </a:lnTo>
                <a:lnTo>
                  <a:pt x="4952618" y="846962"/>
                </a:lnTo>
                <a:lnTo>
                  <a:pt x="5044058" y="844804"/>
                </a:lnTo>
                <a:lnTo>
                  <a:pt x="5133340" y="840359"/>
                </a:lnTo>
                <a:lnTo>
                  <a:pt x="5220461" y="833627"/>
                </a:lnTo>
                <a:lnTo>
                  <a:pt x="5305425" y="824737"/>
                </a:lnTo>
                <a:lnTo>
                  <a:pt x="5386196" y="815848"/>
                </a:lnTo>
                <a:lnTo>
                  <a:pt x="5466968" y="806957"/>
                </a:lnTo>
                <a:lnTo>
                  <a:pt x="5543550" y="795781"/>
                </a:lnTo>
              </a:path>
            </a:pathLst>
          </a:custGeom>
          <a:solidFill>
            <a:srgbClr val="E8F5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822575" y="736600"/>
            <a:ext cx="5480050" cy="787400"/>
          </a:xfrm>
          <a:custGeom>
            <a:avLst/>
            <a:gdLst>
              <a:gd name="connsiteX0" fmla="*/ 6350 w 5480050"/>
              <a:gd name="connsiteY0" fmla="*/ 84455 h 787400"/>
              <a:gd name="connsiteX1" fmla="*/ 6350 w 5480050"/>
              <a:gd name="connsiteY1" fmla="*/ 84455 h 787400"/>
              <a:gd name="connsiteX2" fmla="*/ 25526 w 5480050"/>
              <a:gd name="connsiteY2" fmla="*/ 80010 h 787400"/>
              <a:gd name="connsiteX3" fmla="*/ 82930 w 5480050"/>
              <a:gd name="connsiteY3" fmla="*/ 68833 h 787400"/>
              <a:gd name="connsiteX4" fmla="*/ 180720 w 5480050"/>
              <a:gd name="connsiteY4" fmla="*/ 53212 h 787400"/>
              <a:gd name="connsiteX5" fmla="*/ 244475 w 5480050"/>
              <a:gd name="connsiteY5" fmla="*/ 44323 h 787400"/>
              <a:gd name="connsiteX6" fmla="*/ 318770 w 5480050"/>
              <a:gd name="connsiteY6" fmla="*/ 35433 h 787400"/>
              <a:gd name="connsiteX7" fmla="*/ 401701 w 5480050"/>
              <a:gd name="connsiteY7" fmla="*/ 28701 h 787400"/>
              <a:gd name="connsiteX8" fmla="*/ 497332 w 5480050"/>
              <a:gd name="connsiteY8" fmla="*/ 21970 h 787400"/>
              <a:gd name="connsiteX9" fmla="*/ 601598 w 5480050"/>
              <a:gd name="connsiteY9" fmla="*/ 15240 h 787400"/>
              <a:gd name="connsiteX10" fmla="*/ 718439 w 5480050"/>
              <a:gd name="connsiteY10" fmla="*/ 10794 h 787400"/>
              <a:gd name="connsiteX11" fmla="*/ 845946 w 5480050"/>
              <a:gd name="connsiteY11" fmla="*/ 8636 h 787400"/>
              <a:gd name="connsiteX12" fmla="*/ 984122 w 5480050"/>
              <a:gd name="connsiteY12" fmla="*/ 6350 h 787400"/>
              <a:gd name="connsiteX13" fmla="*/ 1132966 w 5480050"/>
              <a:gd name="connsiteY13" fmla="*/ 8636 h 787400"/>
              <a:gd name="connsiteX14" fmla="*/ 1292352 w 5480050"/>
              <a:gd name="connsiteY14" fmla="*/ 13080 h 787400"/>
              <a:gd name="connsiteX15" fmla="*/ 1464564 w 5480050"/>
              <a:gd name="connsiteY15" fmla="*/ 21970 h 787400"/>
              <a:gd name="connsiteX16" fmla="*/ 1647444 w 5480050"/>
              <a:gd name="connsiteY16" fmla="*/ 33147 h 787400"/>
              <a:gd name="connsiteX17" fmla="*/ 1840865 w 5480050"/>
              <a:gd name="connsiteY17" fmla="*/ 51054 h 787400"/>
              <a:gd name="connsiteX18" fmla="*/ 2046985 w 5480050"/>
              <a:gd name="connsiteY18" fmla="*/ 71119 h 787400"/>
              <a:gd name="connsiteX19" fmla="*/ 2265934 w 5480050"/>
              <a:gd name="connsiteY19" fmla="*/ 95630 h 787400"/>
              <a:gd name="connsiteX20" fmla="*/ 2495550 w 5480050"/>
              <a:gd name="connsiteY20" fmla="*/ 124713 h 787400"/>
              <a:gd name="connsiteX21" fmla="*/ 2737865 w 5480050"/>
              <a:gd name="connsiteY21" fmla="*/ 160400 h 787400"/>
              <a:gd name="connsiteX22" fmla="*/ 2990850 w 5480050"/>
              <a:gd name="connsiteY22" fmla="*/ 200533 h 787400"/>
              <a:gd name="connsiteX23" fmla="*/ 3256534 w 5480050"/>
              <a:gd name="connsiteY23" fmla="*/ 247522 h 787400"/>
              <a:gd name="connsiteX24" fmla="*/ 3535045 w 5480050"/>
              <a:gd name="connsiteY24" fmla="*/ 303275 h 787400"/>
              <a:gd name="connsiteX25" fmla="*/ 3826256 w 5480050"/>
              <a:gd name="connsiteY25" fmla="*/ 363600 h 787400"/>
              <a:gd name="connsiteX26" fmla="*/ 4130293 w 5480050"/>
              <a:gd name="connsiteY26" fmla="*/ 430530 h 787400"/>
              <a:gd name="connsiteX27" fmla="*/ 4447031 w 5480050"/>
              <a:gd name="connsiteY27" fmla="*/ 506475 h 787400"/>
              <a:gd name="connsiteX28" fmla="*/ 4776469 w 5480050"/>
              <a:gd name="connsiteY28" fmla="*/ 589025 h 787400"/>
              <a:gd name="connsiteX29" fmla="*/ 5118734 w 5480050"/>
              <a:gd name="connsiteY29" fmla="*/ 680592 h 787400"/>
              <a:gd name="connsiteX30" fmla="*/ 5473700 w 5480050"/>
              <a:gd name="connsiteY30" fmla="*/ 7810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480050" h="787400">
                <a:moveTo>
                  <a:pt x="6350" y="84455"/>
                </a:moveTo>
                <a:lnTo>
                  <a:pt x="6350" y="84455"/>
                </a:lnTo>
                <a:lnTo>
                  <a:pt x="25526" y="80010"/>
                </a:lnTo>
                <a:lnTo>
                  <a:pt x="82930" y="68833"/>
                </a:lnTo>
                <a:lnTo>
                  <a:pt x="180720" y="53212"/>
                </a:lnTo>
                <a:lnTo>
                  <a:pt x="244475" y="44323"/>
                </a:lnTo>
                <a:lnTo>
                  <a:pt x="318770" y="35433"/>
                </a:lnTo>
                <a:lnTo>
                  <a:pt x="401701" y="28701"/>
                </a:lnTo>
                <a:lnTo>
                  <a:pt x="497332" y="21970"/>
                </a:lnTo>
                <a:lnTo>
                  <a:pt x="601598" y="15240"/>
                </a:lnTo>
                <a:lnTo>
                  <a:pt x="718439" y="10794"/>
                </a:lnTo>
                <a:lnTo>
                  <a:pt x="845946" y="8636"/>
                </a:lnTo>
                <a:lnTo>
                  <a:pt x="984122" y="6350"/>
                </a:lnTo>
                <a:lnTo>
                  <a:pt x="1132966" y="8636"/>
                </a:lnTo>
                <a:lnTo>
                  <a:pt x="1292352" y="13080"/>
                </a:lnTo>
                <a:lnTo>
                  <a:pt x="1464564" y="21970"/>
                </a:lnTo>
                <a:lnTo>
                  <a:pt x="1647444" y="33147"/>
                </a:lnTo>
                <a:lnTo>
                  <a:pt x="1840865" y="51054"/>
                </a:lnTo>
                <a:lnTo>
                  <a:pt x="2046985" y="71119"/>
                </a:lnTo>
                <a:lnTo>
                  <a:pt x="2265934" y="95630"/>
                </a:lnTo>
                <a:lnTo>
                  <a:pt x="2495550" y="124713"/>
                </a:lnTo>
                <a:lnTo>
                  <a:pt x="2737865" y="160400"/>
                </a:lnTo>
                <a:lnTo>
                  <a:pt x="2990850" y="200533"/>
                </a:lnTo>
                <a:lnTo>
                  <a:pt x="3256534" y="247522"/>
                </a:lnTo>
                <a:lnTo>
                  <a:pt x="3535045" y="303275"/>
                </a:lnTo>
                <a:lnTo>
                  <a:pt x="3826256" y="363600"/>
                </a:lnTo>
                <a:lnTo>
                  <a:pt x="4130293" y="430530"/>
                </a:lnTo>
                <a:lnTo>
                  <a:pt x="4447031" y="506475"/>
                </a:lnTo>
                <a:lnTo>
                  <a:pt x="4776469" y="589025"/>
                </a:lnTo>
                <a:lnTo>
                  <a:pt x="5118734" y="680592"/>
                </a:lnTo>
                <a:lnTo>
                  <a:pt x="5473700" y="7810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602351" y="723900"/>
            <a:ext cx="3321050" cy="663575"/>
          </a:xfrm>
          <a:custGeom>
            <a:avLst/>
            <a:gdLst>
              <a:gd name="connsiteX0" fmla="*/ 6350 w 3321050"/>
              <a:gd name="connsiteY0" fmla="*/ 657225 h 663575"/>
              <a:gd name="connsiteX1" fmla="*/ 6350 w 3321050"/>
              <a:gd name="connsiteY1" fmla="*/ 657225 h 663575"/>
              <a:gd name="connsiteX2" fmla="*/ 101980 w 3321050"/>
              <a:gd name="connsiteY2" fmla="*/ 630427 h 663575"/>
              <a:gd name="connsiteX3" fmla="*/ 363473 w 3321050"/>
              <a:gd name="connsiteY3" fmla="*/ 561339 h 663575"/>
              <a:gd name="connsiteX4" fmla="*/ 544195 w 3321050"/>
              <a:gd name="connsiteY4" fmla="*/ 514603 h 663575"/>
              <a:gd name="connsiteX5" fmla="*/ 752602 w 3321050"/>
              <a:gd name="connsiteY5" fmla="*/ 463296 h 663575"/>
              <a:gd name="connsiteX6" fmla="*/ 984377 w 3321050"/>
              <a:gd name="connsiteY6" fmla="*/ 407542 h 663575"/>
              <a:gd name="connsiteX7" fmla="*/ 1233042 w 3321050"/>
              <a:gd name="connsiteY7" fmla="*/ 347344 h 663575"/>
              <a:gd name="connsiteX8" fmla="*/ 1496694 w 3321050"/>
              <a:gd name="connsiteY8" fmla="*/ 289433 h 663575"/>
              <a:gd name="connsiteX9" fmla="*/ 1766823 w 3321050"/>
              <a:gd name="connsiteY9" fmla="*/ 231521 h 663575"/>
              <a:gd name="connsiteX10" fmla="*/ 2043176 w 3321050"/>
              <a:gd name="connsiteY10" fmla="*/ 177927 h 663575"/>
              <a:gd name="connsiteX11" fmla="*/ 2317495 w 3321050"/>
              <a:gd name="connsiteY11" fmla="*/ 126746 h 663575"/>
              <a:gd name="connsiteX12" fmla="*/ 2453513 w 3321050"/>
              <a:gd name="connsiteY12" fmla="*/ 104394 h 663575"/>
              <a:gd name="connsiteX13" fmla="*/ 2585339 w 3321050"/>
              <a:gd name="connsiteY13" fmla="*/ 82169 h 663575"/>
              <a:gd name="connsiteX14" fmla="*/ 2717165 w 3321050"/>
              <a:gd name="connsiteY14" fmla="*/ 64262 h 663575"/>
              <a:gd name="connsiteX15" fmla="*/ 2844800 w 3321050"/>
              <a:gd name="connsiteY15" fmla="*/ 46481 h 663575"/>
              <a:gd name="connsiteX16" fmla="*/ 2970148 w 3321050"/>
              <a:gd name="connsiteY16" fmla="*/ 33147 h 663575"/>
              <a:gd name="connsiteX17" fmla="*/ 3089275 w 3321050"/>
              <a:gd name="connsiteY17" fmla="*/ 21970 h 663575"/>
              <a:gd name="connsiteX18" fmla="*/ 3204082 w 3321050"/>
              <a:gd name="connsiteY18" fmla="*/ 13080 h 663575"/>
              <a:gd name="connsiteX19" fmla="*/ 3314700 w 3321050"/>
              <a:gd name="connsiteY19" fmla="*/ 6350 h 6635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21050" h="663575">
                <a:moveTo>
                  <a:pt x="6350" y="657225"/>
                </a:moveTo>
                <a:lnTo>
                  <a:pt x="6350" y="657225"/>
                </a:lnTo>
                <a:lnTo>
                  <a:pt x="101980" y="630427"/>
                </a:lnTo>
                <a:lnTo>
                  <a:pt x="363473" y="561339"/>
                </a:lnTo>
                <a:lnTo>
                  <a:pt x="544195" y="514603"/>
                </a:lnTo>
                <a:lnTo>
                  <a:pt x="752602" y="463296"/>
                </a:lnTo>
                <a:lnTo>
                  <a:pt x="984377" y="407542"/>
                </a:lnTo>
                <a:lnTo>
                  <a:pt x="1233042" y="347344"/>
                </a:lnTo>
                <a:lnTo>
                  <a:pt x="1496694" y="289433"/>
                </a:lnTo>
                <a:lnTo>
                  <a:pt x="1766823" y="231521"/>
                </a:lnTo>
                <a:lnTo>
                  <a:pt x="2043176" y="177927"/>
                </a:lnTo>
                <a:lnTo>
                  <a:pt x="2317495" y="126746"/>
                </a:lnTo>
                <a:lnTo>
                  <a:pt x="2453513" y="104394"/>
                </a:lnTo>
                <a:lnTo>
                  <a:pt x="2585339" y="82169"/>
                </a:lnTo>
                <a:lnTo>
                  <a:pt x="2717165" y="64262"/>
                </a:lnTo>
                <a:lnTo>
                  <a:pt x="2844800" y="46481"/>
                </a:lnTo>
                <a:lnTo>
                  <a:pt x="2970148" y="33147"/>
                </a:lnTo>
                <a:lnTo>
                  <a:pt x="3089275" y="21970"/>
                </a:lnTo>
                <a:lnTo>
                  <a:pt x="3204082" y="13080"/>
                </a:lnTo>
                <a:lnTo>
                  <a:pt x="331470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11137" y="714375"/>
            <a:ext cx="8723312" cy="1330325"/>
          </a:xfrm>
          <a:custGeom>
            <a:avLst/>
            <a:gdLst>
              <a:gd name="connsiteX0" fmla="*/ 8718994 w 8723312"/>
              <a:gd name="connsiteY0" fmla="*/ 571372 h 1330325"/>
              <a:gd name="connsiteX1" fmla="*/ 8718994 w 8723312"/>
              <a:gd name="connsiteY1" fmla="*/ 571372 h 1330325"/>
              <a:gd name="connsiteX2" fmla="*/ 8638222 w 8723312"/>
              <a:gd name="connsiteY2" fmla="*/ 604900 h 1330325"/>
              <a:gd name="connsiteX3" fmla="*/ 8557323 w 8723312"/>
              <a:gd name="connsiteY3" fmla="*/ 636142 h 1330325"/>
              <a:gd name="connsiteX4" fmla="*/ 8472106 w 8723312"/>
              <a:gd name="connsiteY4" fmla="*/ 665099 h 1330325"/>
              <a:gd name="connsiteX5" fmla="*/ 8384857 w 8723312"/>
              <a:gd name="connsiteY5" fmla="*/ 691896 h 1330325"/>
              <a:gd name="connsiteX6" fmla="*/ 8295449 w 8723312"/>
              <a:gd name="connsiteY6" fmla="*/ 718692 h 1330325"/>
              <a:gd name="connsiteX7" fmla="*/ 8201850 w 8723312"/>
              <a:gd name="connsiteY7" fmla="*/ 743330 h 1330325"/>
              <a:gd name="connsiteX8" fmla="*/ 8105965 w 8723312"/>
              <a:gd name="connsiteY8" fmla="*/ 763397 h 1330325"/>
              <a:gd name="connsiteX9" fmla="*/ 8005889 w 8723312"/>
              <a:gd name="connsiteY9" fmla="*/ 783463 h 1330325"/>
              <a:gd name="connsiteX10" fmla="*/ 7901622 w 8723312"/>
              <a:gd name="connsiteY10" fmla="*/ 801369 h 1330325"/>
              <a:gd name="connsiteX11" fmla="*/ 7793037 w 8723312"/>
              <a:gd name="connsiteY11" fmla="*/ 814705 h 1330325"/>
              <a:gd name="connsiteX12" fmla="*/ 7680261 w 8723312"/>
              <a:gd name="connsiteY12" fmla="*/ 828166 h 1330325"/>
              <a:gd name="connsiteX13" fmla="*/ 7563167 w 8723312"/>
              <a:gd name="connsiteY13" fmla="*/ 837057 h 1330325"/>
              <a:gd name="connsiteX14" fmla="*/ 7441882 w 8723312"/>
              <a:gd name="connsiteY14" fmla="*/ 845947 h 1330325"/>
              <a:gd name="connsiteX15" fmla="*/ 7314120 w 8723312"/>
              <a:gd name="connsiteY15" fmla="*/ 850391 h 1330325"/>
              <a:gd name="connsiteX16" fmla="*/ 7182167 w 8723312"/>
              <a:gd name="connsiteY16" fmla="*/ 850391 h 1330325"/>
              <a:gd name="connsiteX17" fmla="*/ 7043737 w 8723312"/>
              <a:gd name="connsiteY17" fmla="*/ 848233 h 1330325"/>
              <a:gd name="connsiteX18" fmla="*/ 6899084 w 8723312"/>
              <a:gd name="connsiteY18" fmla="*/ 843788 h 1330325"/>
              <a:gd name="connsiteX19" fmla="*/ 6749986 w 8723312"/>
              <a:gd name="connsiteY19" fmla="*/ 837057 h 1330325"/>
              <a:gd name="connsiteX20" fmla="*/ 6594665 w 8723312"/>
              <a:gd name="connsiteY20" fmla="*/ 825880 h 1330325"/>
              <a:gd name="connsiteX21" fmla="*/ 6430708 w 8723312"/>
              <a:gd name="connsiteY21" fmla="*/ 810260 h 1330325"/>
              <a:gd name="connsiteX22" fmla="*/ 6260401 w 8723312"/>
              <a:gd name="connsiteY22" fmla="*/ 792352 h 1330325"/>
              <a:gd name="connsiteX23" fmla="*/ 6083744 w 8723312"/>
              <a:gd name="connsiteY23" fmla="*/ 770127 h 1330325"/>
              <a:gd name="connsiteX24" fmla="*/ 5900737 w 8723312"/>
              <a:gd name="connsiteY24" fmla="*/ 745489 h 1330325"/>
              <a:gd name="connsiteX25" fmla="*/ 5709094 w 8723312"/>
              <a:gd name="connsiteY25" fmla="*/ 716533 h 1330325"/>
              <a:gd name="connsiteX26" fmla="*/ 5509069 w 8723312"/>
              <a:gd name="connsiteY26" fmla="*/ 683005 h 1330325"/>
              <a:gd name="connsiteX27" fmla="*/ 5302567 w 8723312"/>
              <a:gd name="connsiteY27" fmla="*/ 645033 h 1330325"/>
              <a:gd name="connsiteX28" fmla="*/ 5085397 w 8723312"/>
              <a:gd name="connsiteY28" fmla="*/ 602614 h 1330325"/>
              <a:gd name="connsiteX29" fmla="*/ 4861877 w 8723312"/>
              <a:gd name="connsiteY29" fmla="*/ 558038 h 1330325"/>
              <a:gd name="connsiteX30" fmla="*/ 4627689 w 8723312"/>
              <a:gd name="connsiteY30" fmla="*/ 506730 h 1330325"/>
              <a:gd name="connsiteX31" fmla="*/ 4387151 w 8723312"/>
              <a:gd name="connsiteY31" fmla="*/ 453136 h 1330325"/>
              <a:gd name="connsiteX32" fmla="*/ 4136072 w 8723312"/>
              <a:gd name="connsiteY32" fmla="*/ 395097 h 1330325"/>
              <a:gd name="connsiteX33" fmla="*/ 3874198 w 8723312"/>
              <a:gd name="connsiteY33" fmla="*/ 330327 h 1330325"/>
              <a:gd name="connsiteX34" fmla="*/ 3614483 w 8723312"/>
              <a:gd name="connsiteY34" fmla="*/ 267842 h 1330325"/>
              <a:gd name="connsiteX35" fmla="*/ 3363277 w 8723312"/>
              <a:gd name="connsiteY35" fmla="*/ 214249 h 1330325"/>
              <a:gd name="connsiteX36" fmla="*/ 3122739 w 8723312"/>
              <a:gd name="connsiteY36" fmla="*/ 165227 h 1330325"/>
              <a:gd name="connsiteX37" fmla="*/ 2892869 w 8723312"/>
              <a:gd name="connsiteY37" fmla="*/ 124967 h 1330325"/>
              <a:gd name="connsiteX38" fmla="*/ 2673667 w 8723312"/>
              <a:gd name="connsiteY38" fmla="*/ 91566 h 1330325"/>
              <a:gd name="connsiteX39" fmla="*/ 2462847 w 8723312"/>
              <a:gd name="connsiteY39" fmla="*/ 62483 h 1330325"/>
              <a:gd name="connsiteX40" fmla="*/ 2262822 w 8723312"/>
              <a:gd name="connsiteY40" fmla="*/ 40131 h 1330325"/>
              <a:gd name="connsiteX41" fmla="*/ 2073338 w 8723312"/>
              <a:gd name="connsiteY41" fmla="*/ 22351 h 1330325"/>
              <a:gd name="connsiteX42" fmla="*/ 1890204 w 8723312"/>
              <a:gd name="connsiteY42" fmla="*/ 11176 h 1330325"/>
              <a:gd name="connsiteX43" fmla="*/ 1720024 w 8723312"/>
              <a:gd name="connsiteY43" fmla="*/ 2286 h 1330325"/>
              <a:gd name="connsiteX44" fmla="*/ 1556067 w 8723312"/>
              <a:gd name="connsiteY44" fmla="*/ 0 h 1330325"/>
              <a:gd name="connsiteX45" fmla="*/ 1402778 w 8723312"/>
              <a:gd name="connsiteY45" fmla="*/ 0 h 1330325"/>
              <a:gd name="connsiteX46" fmla="*/ 1257998 w 8723312"/>
              <a:gd name="connsiteY46" fmla="*/ 4444 h 1330325"/>
              <a:gd name="connsiteX47" fmla="*/ 1121854 w 8723312"/>
              <a:gd name="connsiteY47" fmla="*/ 11176 h 1330325"/>
              <a:gd name="connsiteX48" fmla="*/ 994092 w 8723312"/>
              <a:gd name="connsiteY48" fmla="*/ 22351 h 1330325"/>
              <a:gd name="connsiteX49" fmla="*/ 874890 w 8723312"/>
              <a:gd name="connsiteY49" fmla="*/ 33527 h 1330325"/>
              <a:gd name="connsiteX50" fmla="*/ 762063 w 8723312"/>
              <a:gd name="connsiteY50" fmla="*/ 49148 h 1330325"/>
              <a:gd name="connsiteX51" fmla="*/ 659891 w 8723312"/>
              <a:gd name="connsiteY51" fmla="*/ 64769 h 1330325"/>
              <a:gd name="connsiteX52" fmla="*/ 564095 w 8723312"/>
              <a:gd name="connsiteY52" fmla="*/ 82550 h 1330325"/>
              <a:gd name="connsiteX53" fmla="*/ 478955 w 8723312"/>
              <a:gd name="connsiteY53" fmla="*/ 102616 h 1330325"/>
              <a:gd name="connsiteX54" fmla="*/ 398068 w 8723312"/>
              <a:gd name="connsiteY54" fmla="*/ 120522 h 1330325"/>
              <a:gd name="connsiteX55" fmla="*/ 327812 w 8723312"/>
              <a:gd name="connsiteY55" fmla="*/ 140588 h 1330325"/>
              <a:gd name="connsiteX56" fmla="*/ 263956 w 8723312"/>
              <a:gd name="connsiteY56" fmla="*/ 160655 h 1330325"/>
              <a:gd name="connsiteX57" fmla="*/ 206476 w 8723312"/>
              <a:gd name="connsiteY57" fmla="*/ 178561 h 1330325"/>
              <a:gd name="connsiteX58" fmla="*/ 157518 w 8723312"/>
              <a:gd name="connsiteY58" fmla="*/ 196469 h 1330325"/>
              <a:gd name="connsiteX59" fmla="*/ 114947 w 8723312"/>
              <a:gd name="connsiteY59" fmla="*/ 214249 h 1330325"/>
              <a:gd name="connsiteX60" fmla="*/ 51092 w 8723312"/>
              <a:gd name="connsiteY60" fmla="*/ 241046 h 1330325"/>
              <a:gd name="connsiteX61" fmla="*/ 12776 w 8723312"/>
              <a:gd name="connsiteY61" fmla="*/ 261111 h 1330325"/>
              <a:gd name="connsiteX62" fmla="*/ 0 w 8723312"/>
              <a:gd name="connsiteY62" fmla="*/ 267842 h 1330325"/>
              <a:gd name="connsiteX63" fmla="*/ 0 w 8723312"/>
              <a:gd name="connsiteY63" fmla="*/ 1330325 h 1330325"/>
              <a:gd name="connsiteX64" fmla="*/ 8718994 w 8723312"/>
              <a:gd name="connsiteY64" fmla="*/ 1330325 h 1330325"/>
              <a:gd name="connsiteX65" fmla="*/ 8723312 w 8723312"/>
              <a:gd name="connsiteY65" fmla="*/ 1323594 h 1330325"/>
              <a:gd name="connsiteX66" fmla="*/ 8723312 w 8723312"/>
              <a:gd name="connsiteY66" fmla="*/ 569213 h 1330325"/>
              <a:gd name="connsiteX67" fmla="*/ 8718994 w 8723312"/>
              <a:gd name="connsiteY67" fmla="*/ 571372 h 13303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</a:cxnLst>
            <a:rect l="l" t="t" r="r" b="b"/>
            <a:pathLst>
              <a:path w="8723312" h="1330325">
                <a:moveTo>
                  <a:pt x="8718994" y="571372"/>
                </a:moveTo>
                <a:lnTo>
                  <a:pt x="8718994" y="571372"/>
                </a:lnTo>
                <a:lnTo>
                  <a:pt x="8638222" y="604900"/>
                </a:lnTo>
                <a:lnTo>
                  <a:pt x="8557323" y="636142"/>
                </a:lnTo>
                <a:lnTo>
                  <a:pt x="8472106" y="665099"/>
                </a:lnTo>
                <a:lnTo>
                  <a:pt x="8384857" y="691896"/>
                </a:lnTo>
                <a:lnTo>
                  <a:pt x="8295449" y="718692"/>
                </a:lnTo>
                <a:lnTo>
                  <a:pt x="8201850" y="743330"/>
                </a:lnTo>
                <a:lnTo>
                  <a:pt x="8105965" y="763397"/>
                </a:lnTo>
                <a:lnTo>
                  <a:pt x="8005889" y="783463"/>
                </a:lnTo>
                <a:lnTo>
                  <a:pt x="7901622" y="801369"/>
                </a:lnTo>
                <a:lnTo>
                  <a:pt x="7793037" y="814705"/>
                </a:lnTo>
                <a:lnTo>
                  <a:pt x="7680261" y="828166"/>
                </a:lnTo>
                <a:lnTo>
                  <a:pt x="7563167" y="837057"/>
                </a:lnTo>
                <a:lnTo>
                  <a:pt x="7441882" y="845947"/>
                </a:lnTo>
                <a:lnTo>
                  <a:pt x="7314120" y="850391"/>
                </a:lnTo>
                <a:lnTo>
                  <a:pt x="7182167" y="850391"/>
                </a:lnTo>
                <a:lnTo>
                  <a:pt x="7043737" y="848233"/>
                </a:lnTo>
                <a:lnTo>
                  <a:pt x="6899084" y="843788"/>
                </a:lnTo>
                <a:lnTo>
                  <a:pt x="6749986" y="837057"/>
                </a:lnTo>
                <a:lnTo>
                  <a:pt x="6594665" y="825880"/>
                </a:lnTo>
                <a:lnTo>
                  <a:pt x="6430708" y="810260"/>
                </a:lnTo>
                <a:lnTo>
                  <a:pt x="6260401" y="792352"/>
                </a:lnTo>
                <a:lnTo>
                  <a:pt x="6083744" y="770127"/>
                </a:lnTo>
                <a:lnTo>
                  <a:pt x="5900737" y="745489"/>
                </a:lnTo>
                <a:lnTo>
                  <a:pt x="5709094" y="716533"/>
                </a:lnTo>
                <a:lnTo>
                  <a:pt x="5509069" y="683005"/>
                </a:lnTo>
                <a:lnTo>
                  <a:pt x="5302567" y="645033"/>
                </a:lnTo>
                <a:lnTo>
                  <a:pt x="5085397" y="602614"/>
                </a:lnTo>
                <a:lnTo>
                  <a:pt x="4861877" y="558038"/>
                </a:lnTo>
                <a:lnTo>
                  <a:pt x="4627689" y="506730"/>
                </a:lnTo>
                <a:lnTo>
                  <a:pt x="4387151" y="453136"/>
                </a:lnTo>
                <a:lnTo>
                  <a:pt x="4136072" y="395097"/>
                </a:lnTo>
                <a:lnTo>
                  <a:pt x="3874198" y="330327"/>
                </a:lnTo>
                <a:lnTo>
                  <a:pt x="3614483" y="267842"/>
                </a:lnTo>
                <a:lnTo>
                  <a:pt x="3363277" y="214249"/>
                </a:lnTo>
                <a:lnTo>
                  <a:pt x="3122739" y="165227"/>
                </a:lnTo>
                <a:lnTo>
                  <a:pt x="2892869" y="124967"/>
                </a:lnTo>
                <a:lnTo>
                  <a:pt x="2673667" y="91566"/>
                </a:lnTo>
                <a:lnTo>
                  <a:pt x="2462847" y="62483"/>
                </a:lnTo>
                <a:lnTo>
                  <a:pt x="2262822" y="40131"/>
                </a:lnTo>
                <a:lnTo>
                  <a:pt x="2073338" y="22351"/>
                </a:lnTo>
                <a:lnTo>
                  <a:pt x="1890204" y="11176"/>
                </a:lnTo>
                <a:lnTo>
                  <a:pt x="1720024" y="2286"/>
                </a:lnTo>
                <a:lnTo>
                  <a:pt x="1556067" y="0"/>
                </a:lnTo>
                <a:lnTo>
                  <a:pt x="1402778" y="0"/>
                </a:lnTo>
                <a:lnTo>
                  <a:pt x="1257998" y="4444"/>
                </a:lnTo>
                <a:lnTo>
                  <a:pt x="1121854" y="11176"/>
                </a:lnTo>
                <a:lnTo>
                  <a:pt x="994092" y="22351"/>
                </a:lnTo>
                <a:lnTo>
                  <a:pt x="874890" y="33527"/>
                </a:lnTo>
                <a:lnTo>
                  <a:pt x="762063" y="49148"/>
                </a:lnTo>
                <a:lnTo>
                  <a:pt x="659891" y="64769"/>
                </a:lnTo>
                <a:lnTo>
                  <a:pt x="564095" y="82550"/>
                </a:lnTo>
                <a:lnTo>
                  <a:pt x="478955" y="102616"/>
                </a:lnTo>
                <a:lnTo>
                  <a:pt x="398068" y="120522"/>
                </a:lnTo>
                <a:lnTo>
                  <a:pt x="327812" y="140588"/>
                </a:lnTo>
                <a:lnTo>
                  <a:pt x="263956" y="160655"/>
                </a:lnTo>
                <a:lnTo>
                  <a:pt x="206476" y="178561"/>
                </a:lnTo>
                <a:lnTo>
                  <a:pt x="157518" y="196469"/>
                </a:lnTo>
                <a:lnTo>
                  <a:pt x="114947" y="214249"/>
                </a:lnTo>
                <a:lnTo>
                  <a:pt x="51092" y="241046"/>
                </a:lnTo>
                <a:lnTo>
                  <a:pt x="12776" y="261111"/>
                </a:lnTo>
                <a:lnTo>
                  <a:pt x="0" y="267842"/>
                </a:lnTo>
                <a:lnTo>
                  <a:pt x="0" y="1330325"/>
                </a:lnTo>
                <a:lnTo>
                  <a:pt x="8718994" y="1330325"/>
                </a:lnTo>
                <a:lnTo>
                  <a:pt x="8723312" y="1323594"/>
                </a:lnTo>
                <a:lnTo>
                  <a:pt x="8723312" y="569213"/>
                </a:lnTo>
                <a:lnTo>
                  <a:pt x="8718994" y="57137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027112" y="2816225"/>
            <a:ext cx="7123112" cy="3276600"/>
          </a:xfrm>
          <a:custGeom>
            <a:avLst/>
            <a:gdLst>
              <a:gd name="connsiteX0" fmla="*/ 6350 w 7123112"/>
              <a:gd name="connsiteY0" fmla="*/ 550290 h 3276600"/>
              <a:gd name="connsiteX1" fmla="*/ 550354 w 7123112"/>
              <a:gd name="connsiteY1" fmla="*/ 6350 h 3276600"/>
              <a:gd name="connsiteX2" fmla="*/ 550354 w 7123112"/>
              <a:gd name="connsiteY2" fmla="*/ 6350 h 3276600"/>
              <a:gd name="connsiteX3" fmla="*/ 550354 w 7123112"/>
              <a:gd name="connsiteY3" fmla="*/ 6350 h 3276600"/>
              <a:gd name="connsiteX4" fmla="*/ 6572821 w 7123112"/>
              <a:gd name="connsiteY4" fmla="*/ 6350 h 3276600"/>
              <a:gd name="connsiteX5" fmla="*/ 6572821 w 7123112"/>
              <a:gd name="connsiteY5" fmla="*/ 6350 h 3276600"/>
              <a:gd name="connsiteX6" fmla="*/ 7116762 w 7123112"/>
              <a:gd name="connsiteY6" fmla="*/ 550290 h 3276600"/>
              <a:gd name="connsiteX7" fmla="*/ 7116762 w 7123112"/>
              <a:gd name="connsiteY7" fmla="*/ 550290 h 3276600"/>
              <a:gd name="connsiteX8" fmla="*/ 7116762 w 7123112"/>
              <a:gd name="connsiteY8" fmla="*/ 550290 h 3276600"/>
              <a:gd name="connsiteX9" fmla="*/ 7116762 w 7123112"/>
              <a:gd name="connsiteY9" fmla="*/ 2726309 h 3276600"/>
              <a:gd name="connsiteX10" fmla="*/ 7116762 w 7123112"/>
              <a:gd name="connsiteY10" fmla="*/ 2726309 h 3276600"/>
              <a:gd name="connsiteX11" fmla="*/ 6572821 w 7123112"/>
              <a:gd name="connsiteY11" fmla="*/ 3270250 h 3276600"/>
              <a:gd name="connsiteX12" fmla="*/ 6572821 w 7123112"/>
              <a:gd name="connsiteY12" fmla="*/ 3270250 h 3276600"/>
              <a:gd name="connsiteX13" fmla="*/ 6572821 w 7123112"/>
              <a:gd name="connsiteY13" fmla="*/ 3270250 h 3276600"/>
              <a:gd name="connsiteX14" fmla="*/ 550354 w 7123112"/>
              <a:gd name="connsiteY14" fmla="*/ 3270250 h 3276600"/>
              <a:gd name="connsiteX15" fmla="*/ 550354 w 7123112"/>
              <a:gd name="connsiteY15" fmla="*/ 3270250 h 3276600"/>
              <a:gd name="connsiteX16" fmla="*/ 6350 w 7123112"/>
              <a:gd name="connsiteY16" fmla="*/ 2726309 h 3276600"/>
              <a:gd name="connsiteX17" fmla="*/ 6350 w 7123112"/>
              <a:gd name="connsiteY17" fmla="*/ 2726309 h 3276600"/>
              <a:gd name="connsiteX18" fmla="*/ 6350 w 7123112"/>
              <a:gd name="connsiteY18" fmla="*/ 550290 h 3276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7123112" h="3276600">
                <a:moveTo>
                  <a:pt x="6350" y="550290"/>
                </a:moveTo>
                <a:cubicBezTo>
                  <a:pt x="6350" y="249935"/>
                  <a:pt x="249872" y="6350"/>
                  <a:pt x="550354" y="6350"/>
                </a:cubicBezTo>
                <a:cubicBezTo>
                  <a:pt x="550354" y="6350"/>
                  <a:pt x="550354" y="6350"/>
                  <a:pt x="550354" y="6350"/>
                </a:cubicBezTo>
                <a:lnTo>
                  <a:pt x="550354" y="6350"/>
                </a:lnTo>
                <a:lnTo>
                  <a:pt x="6572821" y="6350"/>
                </a:lnTo>
                <a:lnTo>
                  <a:pt x="6572821" y="6350"/>
                </a:lnTo>
                <a:cubicBezTo>
                  <a:pt x="6873176" y="6350"/>
                  <a:pt x="7116762" y="249935"/>
                  <a:pt x="7116762" y="550290"/>
                </a:cubicBezTo>
                <a:cubicBezTo>
                  <a:pt x="7116762" y="550290"/>
                  <a:pt x="7116762" y="550290"/>
                  <a:pt x="7116762" y="550290"/>
                </a:cubicBezTo>
                <a:lnTo>
                  <a:pt x="7116762" y="550290"/>
                </a:lnTo>
                <a:lnTo>
                  <a:pt x="7116762" y="2726309"/>
                </a:lnTo>
                <a:lnTo>
                  <a:pt x="7116762" y="2726309"/>
                </a:lnTo>
                <a:cubicBezTo>
                  <a:pt x="7116762" y="3026689"/>
                  <a:pt x="6873176" y="3270250"/>
                  <a:pt x="6572821" y="3270250"/>
                </a:cubicBezTo>
                <a:cubicBezTo>
                  <a:pt x="6572821" y="3270250"/>
                  <a:pt x="6572821" y="3270250"/>
                  <a:pt x="6572821" y="3270250"/>
                </a:cubicBezTo>
                <a:lnTo>
                  <a:pt x="6572821" y="3270250"/>
                </a:lnTo>
                <a:lnTo>
                  <a:pt x="550354" y="3270250"/>
                </a:lnTo>
                <a:lnTo>
                  <a:pt x="550354" y="3270250"/>
                </a:lnTo>
                <a:cubicBezTo>
                  <a:pt x="249872" y="3270250"/>
                  <a:pt x="6350" y="3026689"/>
                  <a:pt x="6350" y="2726309"/>
                </a:cubicBezTo>
                <a:cubicBezTo>
                  <a:pt x="6350" y="2726309"/>
                  <a:pt x="6350" y="2726309"/>
                  <a:pt x="6350" y="2726309"/>
                </a:cubicBezTo>
                <a:lnTo>
                  <a:pt x="6350" y="55029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1B6F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" y="215900"/>
            <a:ext cx="8724900" cy="19685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16000" y="2819400"/>
            <a:ext cx="7137400" cy="3276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117600" y="469900"/>
            <a:ext cx="6731000" cy="1295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>
                <a:tab pos="190500" algn="l"/>
                <a:tab pos="3124200" algn="l"/>
              </a:tabLst>
            </a:pP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«накопительная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ипотека»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190500" algn="l"/>
                <a:tab pos="3124200" algn="l"/>
              </a:tabLst>
            </a:pPr>
            <a:r>
              <a:rPr lang="en-US" altLang="zh-CN" dirty="0" smtClean="0"/>
              <a:t>	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Программа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«накопительная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ипотека»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-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программа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состоящая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из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двух</a:t>
            </a:r>
          </a:p>
          <a:p>
            <a:pPr>
              <a:lnSpc>
                <a:spcPts val="1500"/>
              </a:lnSpc>
              <a:tabLst>
                <a:tab pos="190500" algn="l"/>
                <a:tab pos="3124200" algn="l"/>
              </a:tabLst>
            </a:pPr>
            <a:r>
              <a:rPr lang="en-US" altLang="zh-CN" dirty="0" smtClean="0"/>
              <a:t>		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этапов: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206500" y="3327400"/>
            <a:ext cx="6825330" cy="258532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>
                <a:tab pos="406400" algn="l"/>
                <a:tab pos="546100" algn="l"/>
                <a:tab pos="1346200" algn="l"/>
                <a:tab pos="1587500" algn="l"/>
                <a:tab pos="2209800" algn="l"/>
              </a:tabLst>
            </a:pPr>
            <a:r>
              <a:rPr lang="en-US" altLang="zh-CN" dirty="0" smtClean="0"/>
              <a:t>				</a:t>
            </a:r>
            <a:r>
              <a:rPr lang="en-US" altLang="zh-CN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Накопление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первоначального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взноса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406400" algn="l"/>
                <a:tab pos="546100" algn="l"/>
                <a:tab pos="1346200" algn="l"/>
                <a:tab pos="1587500" algn="l"/>
                <a:tab pos="22098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Получение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льготного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ипотечного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кредита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406400" algn="l"/>
                <a:tab pos="546100" algn="l"/>
                <a:tab pos="1346200" algn="l"/>
                <a:tab pos="1587500" algn="l"/>
                <a:tab pos="2209800" algn="l"/>
              </a:tabLst>
            </a:pPr>
            <a:r>
              <a:rPr lang="en-US" altLang="zh-CN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участников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платежам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использовании</a:t>
            </a:r>
          </a:p>
          <a:p>
            <a:pPr>
              <a:lnSpc>
                <a:spcPts val="1900"/>
              </a:lnSpc>
              <a:tabLst>
                <a:tab pos="406400" algn="l"/>
                <a:tab pos="546100" algn="l"/>
                <a:tab pos="1346200" algn="l"/>
                <a:tab pos="1587500" algn="l"/>
                <a:tab pos="2209800" algn="l"/>
              </a:tabLst>
            </a:pPr>
            <a:r>
              <a:rPr lang="en-US" altLang="zh-CN" dirty="0" smtClean="0"/>
              <a:t>	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такого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инструмента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«Жилищно-накопительная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ипотека»,</a:t>
            </a:r>
          </a:p>
          <a:p>
            <a:pPr>
              <a:lnSpc>
                <a:spcPts val="1900"/>
              </a:lnSpc>
              <a:tabLst>
                <a:tab pos="406400" algn="l"/>
                <a:tab pos="546100" algn="l"/>
                <a:tab pos="1346200" algn="l"/>
                <a:tab pos="1587500" algn="l"/>
                <a:tab pos="2209800" algn="l"/>
              </a:tabLst>
            </a:pPr>
            <a:r>
              <a:rPr lang="en-US" altLang="zh-CN" dirty="0" smtClean="0"/>
              <a:t>		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снижаются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сравнении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действующими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кредитными</a:t>
            </a:r>
          </a:p>
          <a:p>
            <a:pPr>
              <a:lnSpc>
                <a:spcPts val="2500"/>
              </a:lnSpc>
              <a:tabLst>
                <a:tab pos="406400" algn="l"/>
                <a:tab pos="546100" algn="l"/>
                <a:tab pos="1346200" algn="l"/>
                <a:tab pos="1587500" algn="l"/>
                <a:tab pos="2209800" algn="l"/>
              </a:tabLst>
            </a:pPr>
            <a:r>
              <a:rPr lang="en-US" altLang="zh-CN" dirty="0" smtClean="0"/>
              <a:t>					</a:t>
            </a:r>
            <a:r>
              <a:rPr lang="en-US" altLang="zh-CN" sz="1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продуктами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раз.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046851" y="858900"/>
            <a:ext cx="2876550" cy="714375"/>
          </a:xfrm>
          <a:custGeom>
            <a:avLst/>
            <a:gdLst>
              <a:gd name="connsiteX0" fmla="*/ 2870072 w 2876550"/>
              <a:gd name="connsiteY0" fmla="*/ 0 h 714375"/>
              <a:gd name="connsiteX1" fmla="*/ 2870072 w 2876550"/>
              <a:gd name="connsiteY1" fmla="*/ 0 h 714375"/>
              <a:gd name="connsiteX2" fmla="*/ 2748915 w 2876550"/>
              <a:gd name="connsiteY2" fmla="*/ 20066 h 714375"/>
              <a:gd name="connsiteX3" fmla="*/ 2625597 w 2876550"/>
              <a:gd name="connsiteY3" fmla="*/ 42291 h 714375"/>
              <a:gd name="connsiteX4" fmla="*/ 2500121 w 2876550"/>
              <a:gd name="connsiteY4" fmla="*/ 66929 h 714375"/>
              <a:gd name="connsiteX5" fmla="*/ 2370455 w 2876550"/>
              <a:gd name="connsiteY5" fmla="*/ 91440 h 714375"/>
              <a:gd name="connsiteX6" fmla="*/ 2238629 w 2876550"/>
              <a:gd name="connsiteY6" fmla="*/ 120523 h 714375"/>
              <a:gd name="connsiteX7" fmla="*/ 2102611 w 2876550"/>
              <a:gd name="connsiteY7" fmla="*/ 149479 h 714375"/>
              <a:gd name="connsiteX8" fmla="*/ 1964435 w 2876550"/>
              <a:gd name="connsiteY8" fmla="*/ 183007 h 714375"/>
              <a:gd name="connsiteX9" fmla="*/ 1821942 w 2876550"/>
              <a:gd name="connsiteY9" fmla="*/ 216535 h 714375"/>
              <a:gd name="connsiteX10" fmla="*/ 1564767 w 2876550"/>
              <a:gd name="connsiteY10" fmla="*/ 281177 h 714375"/>
              <a:gd name="connsiteX11" fmla="*/ 1313815 w 2876550"/>
              <a:gd name="connsiteY11" fmla="*/ 339216 h 714375"/>
              <a:gd name="connsiteX12" fmla="*/ 1073530 w 2876550"/>
              <a:gd name="connsiteY12" fmla="*/ 392811 h 714375"/>
              <a:gd name="connsiteX13" fmla="*/ 841882 w 2876550"/>
              <a:gd name="connsiteY13" fmla="*/ 444246 h 714375"/>
              <a:gd name="connsiteX14" fmla="*/ 620776 w 2876550"/>
              <a:gd name="connsiteY14" fmla="*/ 488823 h 714375"/>
              <a:gd name="connsiteX15" fmla="*/ 406019 w 2876550"/>
              <a:gd name="connsiteY15" fmla="*/ 529082 h 714375"/>
              <a:gd name="connsiteX16" fmla="*/ 199770 w 2876550"/>
              <a:gd name="connsiteY16" fmla="*/ 566927 h 714375"/>
              <a:gd name="connsiteX17" fmla="*/ 0 w 2876550"/>
              <a:gd name="connsiteY17" fmla="*/ 600456 h 714375"/>
              <a:gd name="connsiteX18" fmla="*/ 138176 w 2876550"/>
              <a:gd name="connsiteY18" fmla="*/ 620522 h 714375"/>
              <a:gd name="connsiteX19" fmla="*/ 270002 w 2876550"/>
              <a:gd name="connsiteY19" fmla="*/ 638429 h 714375"/>
              <a:gd name="connsiteX20" fmla="*/ 397509 w 2876550"/>
              <a:gd name="connsiteY20" fmla="*/ 654050 h 714375"/>
              <a:gd name="connsiteX21" fmla="*/ 522985 w 2876550"/>
              <a:gd name="connsiteY21" fmla="*/ 667385 h 714375"/>
              <a:gd name="connsiteX22" fmla="*/ 644143 w 2876550"/>
              <a:gd name="connsiteY22" fmla="*/ 680847 h 714375"/>
              <a:gd name="connsiteX23" fmla="*/ 761110 w 2876550"/>
              <a:gd name="connsiteY23" fmla="*/ 689737 h 714375"/>
              <a:gd name="connsiteX24" fmla="*/ 873759 w 2876550"/>
              <a:gd name="connsiteY24" fmla="*/ 698627 h 714375"/>
              <a:gd name="connsiteX25" fmla="*/ 984250 w 2876550"/>
              <a:gd name="connsiteY25" fmla="*/ 705358 h 714375"/>
              <a:gd name="connsiteX26" fmla="*/ 1092707 w 2876550"/>
              <a:gd name="connsiteY26" fmla="*/ 709802 h 714375"/>
              <a:gd name="connsiteX27" fmla="*/ 1196847 w 2876550"/>
              <a:gd name="connsiteY27" fmla="*/ 712088 h 714375"/>
              <a:gd name="connsiteX28" fmla="*/ 1296796 w 2876550"/>
              <a:gd name="connsiteY28" fmla="*/ 714375 h 714375"/>
              <a:gd name="connsiteX29" fmla="*/ 1394586 w 2876550"/>
              <a:gd name="connsiteY29" fmla="*/ 714375 h 714375"/>
              <a:gd name="connsiteX30" fmla="*/ 1490344 w 2876550"/>
              <a:gd name="connsiteY30" fmla="*/ 712088 h 714375"/>
              <a:gd name="connsiteX31" fmla="*/ 1583817 w 2876550"/>
              <a:gd name="connsiteY31" fmla="*/ 709802 h 714375"/>
              <a:gd name="connsiteX32" fmla="*/ 1673097 w 2876550"/>
              <a:gd name="connsiteY32" fmla="*/ 705358 h 714375"/>
              <a:gd name="connsiteX33" fmla="*/ 1760346 w 2876550"/>
              <a:gd name="connsiteY33" fmla="*/ 698627 h 714375"/>
              <a:gd name="connsiteX34" fmla="*/ 1843278 w 2876550"/>
              <a:gd name="connsiteY34" fmla="*/ 692023 h 714375"/>
              <a:gd name="connsiteX35" fmla="*/ 1926081 w 2876550"/>
              <a:gd name="connsiteY35" fmla="*/ 683006 h 714375"/>
              <a:gd name="connsiteX36" fmla="*/ 2004821 w 2876550"/>
              <a:gd name="connsiteY36" fmla="*/ 671957 h 714375"/>
              <a:gd name="connsiteX37" fmla="*/ 2083434 w 2876550"/>
              <a:gd name="connsiteY37" fmla="*/ 660781 h 714375"/>
              <a:gd name="connsiteX38" fmla="*/ 2157856 w 2876550"/>
              <a:gd name="connsiteY38" fmla="*/ 647319 h 714375"/>
              <a:gd name="connsiteX39" fmla="*/ 2232279 w 2876550"/>
              <a:gd name="connsiteY39" fmla="*/ 633984 h 714375"/>
              <a:gd name="connsiteX40" fmla="*/ 2302509 w 2876550"/>
              <a:gd name="connsiteY40" fmla="*/ 618363 h 714375"/>
              <a:gd name="connsiteX41" fmla="*/ 2372614 w 2876550"/>
              <a:gd name="connsiteY41" fmla="*/ 602741 h 714375"/>
              <a:gd name="connsiteX42" fmla="*/ 2440685 w 2876550"/>
              <a:gd name="connsiteY42" fmla="*/ 584835 h 714375"/>
              <a:gd name="connsiteX43" fmla="*/ 2506598 w 2876550"/>
              <a:gd name="connsiteY43" fmla="*/ 566927 h 714375"/>
              <a:gd name="connsiteX44" fmla="*/ 2570353 w 2876550"/>
              <a:gd name="connsiteY44" fmla="*/ 546862 h 714375"/>
              <a:gd name="connsiteX45" fmla="*/ 2634106 w 2876550"/>
              <a:gd name="connsiteY45" fmla="*/ 526796 h 714375"/>
              <a:gd name="connsiteX46" fmla="*/ 2755265 w 2876550"/>
              <a:gd name="connsiteY46" fmla="*/ 482091 h 714375"/>
              <a:gd name="connsiteX47" fmla="*/ 2872231 w 2876550"/>
              <a:gd name="connsiteY47" fmla="*/ 435229 h 714375"/>
              <a:gd name="connsiteX48" fmla="*/ 2876550 w 2876550"/>
              <a:gd name="connsiteY48" fmla="*/ 433070 h 714375"/>
              <a:gd name="connsiteX49" fmla="*/ 2876550 w 2876550"/>
              <a:gd name="connsiteY49" fmla="*/ 0 h 714375"/>
              <a:gd name="connsiteX50" fmla="*/ 2870072 w 2876550"/>
              <a:gd name="connsiteY50" fmla="*/ 0 h 714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2876550" h="714375">
                <a:moveTo>
                  <a:pt x="2870072" y="0"/>
                </a:moveTo>
                <a:lnTo>
                  <a:pt x="2870072" y="0"/>
                </a:lnTo>
                <a:lnTo>
                  <a:pt x="2748915" y="20066"/>
                </a:lnTo>
                <a:lnTo>
                  <a:pt x="2625597" y="42291"/>
                </a:lnTo>
                <a:lnTo>
                  <a:pt x="2500121" y="66929"/>
                </a:lnTo>
                <a:lnTo>
                  <a:pt x="2370455" y="91440"/>
                </a:lnTo>
                <a:lnTo>
                  <a:pt x="2238629" y="120523"/>
                </a:lnTo>
                <a:lnTo>
                  <a:pt x="2102611" y="149479"/>
                </a:lnTo>
                <a:lnTo>
                  <a:pt x="1964435" y="183007"/>
                </a:lnTo>
                <a:lnTo>
                  <a:pt x="1821942" y="216535"/>
                </a:lnTo>
                <a:lnTo>
                  <a:pt x="1564767" y="281177"/>
                </a:lnTo>
                <a:lnTo>
                  <a:pt x="1313815" y="339216"/>
                </a:lnTo>
                <a:lnTo>
                  <a:pt x="1073530" y="392811"/>
                </a:lnTo>
                <a:lnTo>
                  <a:pt x="841882" y="444246"/>
                </a:lnTo>
                <a:lnTo>
                  <a:pt x="620776" y="488823"/>
                </a:lnTo>
                <a:lnTo>
                  <a:pt x="406019" y="529082"/>
                </a:lnTo>
                <a:lnTo>
                  <a:pt x="199770" y="566927"/>
                </a:lnTo>
                <a:lnTo>
                  <a:pt x="0" y="600456"/>
                </a:lnTo>
                <a:lnTo>
                  <a:pt x="138176" y="620522"/>
                </a:lnTo>
                <a:lnTo>
                  <a:pt x="270002" y="638429"/>
                </a:lnTo>
                <a:lnTo>
                  <a:pt x="397509" y="654050"/>
                </a:lnTo>
                <a:lnTo>
                  <a:pt x="522985" y="667385"/>
                </a:lnTo>
                <a:lnTo>
                  <a:pt x="644143" y="680847"/>
                </a:lnTo>
                <a:lnTo>
                  <a:pt x="761110" y="689737"/>
                </a:lnTo>
                <a:lnTo>
                  <a:pt x="873759" y="698627"/>
                </a:lnTo>
                <a:lnTo>
                  <a:pt x="984250" y="705358"/>
                </a:lnTo>
                <a:lnTo>
                  <a:pt x="1092707" y="709802"/>
                </a:lnTo>
                <a:lnTo>
                  <a:pt x="1196847" y="712088"/>
                </a:lnTo>
                <a:lnTo>
                  <a:pt x="1296796" y="714375"/>
                </a:lnTo>
                <a:lnTo>
                  <a:pt x="1394586" y="714375"/>
                </a:lnTo>
                <a:lnTo>
                  <a:pt x="1490344" y="712088"/>
                </a:lnTo>
                <a:lnTo>
                  <a:pt x="1583817" y="709802"/>
                </a:lnTo>
                <a:lnTo>
                  <a:pt x="1673097" y="705358"/>
                </a:lnTo>
                <a:lnTo>
                  <a:pt x="1760346" y="698627"/>
                </a:lnTo>
                <a:lnTo>
                  <a:pt x="1843278" y="692023"/>
                </a:lnTo>
                <a:lnTo>
                  <a:pt x="1926081" y="683006"/>
                </a:lnTo>
                <a:lnTo>
                  <a:pt x="2004821" y="671957"/>
                </a:lnTo>
                <a:lnTo>
                  <a:pt x="2083434" y="660781"/>
                </a:lnTo>
                <a:lnTo>
                  <a:pt x="2157856" y="647319"/>
                </a:lnTo>
                <a:lnTo>
                  <a:pt x="2232279" y="633984"/>
                </a:lnTo>
                <a:lnTo>
                  <a:pt x="2302509" y="618363"/>
                </a:lnTo>
                <a:lnTo>
                  <a:pt x="2372614" y="602741"/>
                </a:lnTo>
                <a:lnTo>
                  <a:pt x="2440685" y="584835"/>
                </a:lnTo>
                <a:lnTo>
                  <a:pt x="2506598" y="566927"/>
                </a:lnTo>
                <a:lnTo>
                  <a:pt x="2570353" y="546862"/>
                </a:lnTo>
                <a:lnTo>
                  <a:pt x="2634106" y="526796"/>
                </a:lnTo>
                <a:lnTo>
                  <a:pt x="2755265" y="482091"/>
                </a:lnTo>
                <a:lnTo>
                  <a:pt x="2872231" y="435229"/>
                </a:lnTo>
                <a:lnTo>
                  <a:pt x="2876550" y="433070"/>
                </a:lnTo>
                <a:lnTo>
                  <a:pt x="2876550" y="0"/>
                </a:lnTo>
                <a:lnTo>
                  <a:pt x="2870072" y="0"/>
                </a:lnTo>
              </a:path>
            </a:pathLst>
          </a:custGeom>
          <a:solidFill>
            <a:srgbClr val="EEF8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619375" y="731901"/>
            <a:ext cx="5543550" cy="849248"/>
          </a:xfrm>
          <a:custGeom>
            <a:avLst/>
            <a:gdLst>
              <a:gd name="connsiteX0" fmla="*/ 5543550 w 5543550"/>
              <a:gd name="connsiteY0" fmla="*/ 795781 h 849248"/>
              <a:gd name="connsiteX1" fmla="*/ 5543550 w 5543550"/>
              <a:gd name="connsiteY1" fmla="*/ 795781 h 849248"/>
              <a:gd name="connsiteX2" fmla="*/ 5422392 w 5543550"/>
              <a:gd name="connsiteY2" fmla="*/ 780160 h 849248"/>
              <a:gd name="connsiteX3" fmla="*/ 5297043 w 5543550"/>
              <a:gd name="connsiteY3" fmla="*/ 764540 h 849248"/>
              <a:gd name="connsiteX4" fmla="*/ 5035550 w 5543550"/>
              <a:gd name="connsiteY4" fmla="*/ 726693 h 849248"/>
              <a:gd name="connsiteX5" fmla="*/ 4759197 w 5543550"/>
              <a:gd name="connsiteY5" fmla="*/ 679831 h 849248"/>
              <a:gd name="connsiteX6" fmla="*/ 4467986 w 5543550"/>
              <a:gd name="connsiteY6" fmla="*/ 628523 h 849248"/>
              <a:gd name="connsiteX7" fmla="*/ 4159757 w 5543550"/>
              <a:gd name="connsiteY7" fmla="*/ 566165 h 849248"/>
              <a:gd name="connsiteX8" fmla="*/ 3834510 w 5543550"/>
              <a:gd name="connsiteY8" fmla="*/ 497077 h 849248"/>
              <a:gd name="connsiteX9" fmla="*/ 3492372 w 5543550"/>
              <a:gd name="connsiteY9" fmla="*/ 416813 h 849248"/>
              <a:gd name="connsiteX10" fmla="*/ 3131058 w 5543550"/>
              <a:gd name="connsiteY10" fmla="*/ 329818 h 849248"/>
              <a:gd name="connsiteX11" fmla="*/ 2988564 w 5543550"/>
              <a:gd name="connsiteY11" fmla="*/ 296418 h 849248"/>
              <a:gd name="connsiteX12" fmla="*/ 2850388 w 5543550"/>
              <a:gd name="connsiteY12" fmla="*/ 263016 h 849248"/>
              <a:gd name="connsiteX13" fmla="*/ 2716529 w 5543550"/>
              <a:gd name="connsiteY13" fmla="*/ 234060 h 849248"/>
              <a:gd name="connsiteX14" fmla="*/ 2582545 w 5543550"/>
              <a:gd name="connsiteY14" fmla="*/ 204977 h 849248"/>
              <a:gd name="connsiteX15" fmla="*/ 2452878 w 5543550"/>
              <a:gd name="connsiteY15" fmla="*/ 180466 h 849248"/>
              <a:gd name="connsiteX16" fmla="*/ 2327528 w 5543550"/>
              <a:gd name="connsiteY16" fmla="*/ 155956 h 849248"/>
              <a:gd name="connsiteX17" fmla="*/ 2204211 w 5543550"/>
              <a:gd name="connsiteY17" fmla="*/ 133731 h 849248"/>
              <a:gd name="connsiteX18" fmla="*/ 2083053 w 5543550"/>
              <a:gd name="connsiteY18" fmla="*/ 113665 h 849248"/>
              <a:gd name="connsiteX19" fmla="*/ 1966214 w 5543550"/>
              <a:gd name="connsiteY19" fmla="*/ 95757 h 849248"/>
              <a:gd name="connsiteX20" fmla="*/ 1849246 w 5543550"/>
              <a:gd name="connsiteY20" fmla="*/ 80136 h 849248"/>
              <a:gd name="connsiteX21" fmla="*/ 1628266 w 5543550"/>
              <a:gd name="connsiteY21" fmla="*/ 51180 h 849248"/>
              <a:gd name="connsiteX22" fmla="*/ 1417828 w 5543550"/>
              <a:gd name="connsiteY22" fmla="*/ 31115 h 849248"/>
              <a:gd name="connsiteX23" fmla="*/ 1220089 w 5543550"/>
              <a:gd name="connsiteY23" fmla="*/ 15493 h 849248"/>
              <a:gd name="connsiteX24" fmla="*/ 1030859 w 5543550"/>
              <a:gd name="connsiteY24" fmla="*/ 4444 h 849248"/>
              <a:gd name="connsiteX25" fmla="*/ 852423 w 5543550"/>
              <a:gd name="connsiteY25" fmla="*/ 0 h 849248"/>
              <a:gd name="connsiteX26" fmla="*/ 684403 w 5543550"/>
              <a:gd name="connsiteY26" fmla="*/ 0 h 849248"/>
              <a:gd name="connsiteX27" fmla="*/ 527176 w 5543550"/>
              <a:gd name="connsiteY27" fmla="*/ 4444 h 849248"/>
              <a:gd name="connsiteX28" fmla="*/ 380492 w 5543550"/>
              <a:gd name="connsiteY28" fmla="*/ 11048 h 849248"/>
              <a:gd name="connsiteX29" fmla="*/ 244475 w 5543550"/>
              <a:gd name="connsiteY29" fmla="*/ 22225 h 849248"/>
              <a:gd name="connsiteX30" fmla="*/ 116967 w 5543550"/>
              <a:gd name="connsiteY30" fmla="*/ 35559 h 849248"/>
              <a:gd name="connsiteX31" fmla="*/ 0 w 5543550"/>
              <a:gd name="connsiteY31" fmla="*/ 53466 h 849248"/>
              <a:gd name="connsiteX32" fmla="*/ 163702 w 5543550"/>
              <a:gd name="connsiteY32" fmla="*/ 73532 h 849248"/>
              <a:gd name="connsiteX33" fmla="*/ 333755 w 5543550"/>
              <a:gd name="connsiteY33" fmla="*/ 95757 h 849248"/>
              <a:gd name="connsiteX34" fmla="*/ 510158 w 5543550"/>
              <a:gd name="connsiteY34" fmla="*/ 124713 h 849248"/>
              <a:gd name="connsiteX35" fmla="*/ 692911 w 5543550"/>
              <a:gd name="connsiteY35" fmla="*/ 155956 h 849248"/>
              <a:gd name="connsiteX36" fmla="*/ 882141 w 5543550"/>
              <a:gd name="connsiteY36" fmla="*/ 193929 h 849248"/>
              <a:gd name="connsiteX37" fmla="*/ 1077721 w 5543550"/>
              <a:gd name="connsiteY37" fmla="*/ 234060 h 849248"/>
              <a:gd name="connsiteX38" fmla="*/ 1281684 w 5543550"/>
              <a:gd name="connsiteY38" fmla="*/ 278637 h 849248"/>
              <a:gd name="connsiteX39" fmla="*/ 1490090 w 5543550"/>
              <a:gd name="connsiteY39" fmla="*/ 329818 h 849248"/>
              <a:gd name="connsiteX40" fmla="*/ 1866265 w 5543550"/>
              <a:gd name="connsiteY40" fmla="*/ 421259 h 849248"/>
              <a:gd name="connsiteX41" fmla="*/ 2223389 w 5543550"/>
              <a:gd name="connsiteY41" fmla="*/ 501523 h 849248"/>
              <a:gd name="connsiteX42" fmla="*/ 2559177 w 5543550"/>
              <a:gd name="connsiteY42" fmla="*/ 575056 h 849248"/>
              <a:gd name="connsiteX43" fmla="*/ 2722879 w 5543550"/>
              <a:gd name="connsiteY43" fmla="*/ 606298 h 849248"/>
              <a:gd name="connsiteX44" fmla="*/ 2878073 w 5543550"/>
              <a:gd name="connsiteY44" fmla="*/ 637540 h 849248"/>
              <a:gd name="connsiteX45" fmla="*/ 3031109 w 5543550"/>
              <a:gd name="connsiteY45" fmla="*/ 666495 h 849248"/>
              <a:gd name="connsiteX46" fmla="*/ 3179826 w 5543550"/>
              <a:gd name="connsiteY46" fmla="*/ 691006 h 849248"/>
              <a:gd name="connsiteX47" fmla="*/ 3324478 w 5543550"/>
              <a:gd name="connsiteY47" fmla="*/ 715518 h 849248"/>
              <a:gd name="connsiteX48" fmla="*/ 3464686 w 5543550"/>
              <a:gd name="connsiteY48" fmla="*/ 737743 h 849248"/>
              <a:gd name="connsiteX49" fmla="*/ 3600703 w 5543550"/>
              <a:gd name="connsiteY49" fmla="*/ 755649 h 849248"/>
              <a:gd name="connsiteX50" fmla="*/ 3732529 w 5543550"/>
              <a:gd name="connsiteY50" fmla="*/ 773429 h 849248"/>
              <a:gd name="connsiteX51" fmla="*/ 3860038 w 5543550"/>
              <a:gd name="connsiteY51" fmla="*/ 789051 h 849248"/>
              <a:gd name="connsiteX52" fmla="*/ 3985514 w 5543550"/>
              <a:gd name="connsiteY52" fmla="*/ 804671 h 849248"/>
              <a:gd name="connsiteX53" fmla="*/ 4106671 w 5543550"/>
              <a:gd name="connsiteY53" fmla="*/ 815848 h 849248"/>
              <a:gd name="connsiteX54" fmla="*/ 4223511 w 5543550"/>
              <a:gd name="connsiteY54" fmla="*/ 824737 h 849248"/>
              <a:gd name="connsiteX55" fmla="*/ 4336160 w 5543550"/>
              <a:gd name="connsiteY55" fmla="*/ 833627 h 849248"/>
              <a:gd name="connsiteX56" fmla="*/ 4446778 w 5543550"/>
              <a:gd name="connsiteY56" fmla="*/ 840359 h 849248"/>
              <a:gd name="connsiteX57" fmla="*/ 4555108 w 5543550"/>
              <a:gd name="connsiteY57" fmla="*/ 844804 h 849248"/>
              <a:gd name="connsiteX58" fmla="*/ 4659248 w 5543550"/>
              <a:gd name="connsiteY58" fmla="*/ 849248 h 849248"/>
              <a:gd name="connsiteX59" fmla="*/ 4759197 w 5543550"/>
              <a:gd name="connsiteY59" fmla="*/ 849248 h 849248"/>
              <a:gd name="connsiteX60" fmla="*/ 4856988 w 5543550"/>
              <a:gd name="connsiteY60" fmla="*/ 849248 h 849248"/>
              <a:gd name="connsiteX61" fmla="*/ 4952618 w 5543550"/>
              <a:gd name="connsiteY61" fmla="*/ 846962 h 849248"/>
              <a:gd name="connsiteX62" fmla="*/ 5044058 w 5543550"/>
              <a:gd name="connsiteY62" fmla="*/ 844804 h 849248"/>
              <a:gd name="connsiteX63" fmla="*/ 5133340 w 5543550"/>
              <a:gd name="connsiteY63" fmla="*/ 840359 h 849248"/>
              <a:gd name="connsiteX64" fmla="*/ 5220461 w 5543550"/>
              <a:gd name="connsiteY64" fmla="*/ 833627 h 849248"/>
              <a:gd name="connsiteX65" fmla="*/ 5305425 w 5543550"/>
              <a:gd name="connsiteY65" fmla="*/ 824737 h 849248"/>
              <a:gd name="connsiteX66" fmla="*/ 5386196 w 5543550"/>
              <a:gd name="connsiteY66" fmla="*/ 815848 h 849248"/>
              <a:gd name="connsiteX67" fmla="*/ 5466968 w 5543550"/>
              <a:gd name="connsiteY67" fmla="*/ 806957 h 849248"/>
              <a:gd name="connsiteX68" fmla="*/ 5543550 w 5543550"/>
              <a:gd name="connsiteY68" fmla="*/ 795781 h 849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5543550" h="849248">
                <a:moveTo>
                  <a:pt x="5543550" y="795781"/>
                </a:moveTo>
                <a:lnTo>
                  <a:pt x="5543550" y="795781"/>
                </a:lnTo>
                <a:lnTo>
                  <a:pt x="5422392" y="780160"/>
                </a:lnTo>
                <a:lnTo>
                  <a:pt x="5297043" y="764540"/>
                </a:lnTo>
                <a:lnTo>
                  <a:pt x="5035550" y="726693"/>
                </a:lnTo>
                <a:lnTo>
                  <a:pt x="4759197" y="679831"/>
                </a:lnTo>
                <a:lnTo>
                  <a:pt x="4467986" y="628523"/>
                </a:lnTo>
                <a:lnTo>
                  <a:pt x="4159757" y="566165"/>
                </a:lnTo>
                <a:lnTo>
                  <a:pt x="3834510" y="497077"/>
                </a:lnTo>
                <a:lnTo>
                  <a:pt x="3492372" y="416813"/>
                </a:lnTo>
                <a:lnTo>
                  <a:pt x="3131058" y="329818"/>
                </a:lnTo>
                <a:lnTo>
                  <a:pt x="2988564" y="296418"/>
                </a:lnTo>
                <a:lnTo>
                  <a:pt x="2850388" y="263016"/>
                </a:lnTo>
                <a:lnTo>
                  <a:pt x="2716529" y="234060"/>
                </a:lnTo>
                <a:lnTo>
                  <a:pt x="2582545" y="204977"/>
                </a:lnTo>
                <a:lnTo>
                  <a:pt x="2452878" y="180466"/>
                </a:lnTo>
                <a:lnTo>
                  <a:pt x="2327528" y="155956"/>
                </a:lnTo>
                <a:lnTo>
                  <a:pt x="2204211" y="133731"/>
                </a:lnTo>
                <a:lnTo>
                  <a:pt x="2083053" y="113665"/>
                </a:lnTo>
                <a:lnTo>
                  <a:pt x="1966214" y="95757"/>
                </a:lnTo>
                <a:lnTo>
                  <a:pt x="1849246" y="80136"/>
                </a:lnTo>
                <a:lnTo>
                  <a:pt x="1628266" y="51180"/>
                </a:lnTo>
                <a:lnTo>
                  <a:pt x="1417828" y="31115"/>
                </a:lnTo>
                <a:lnTo>
                  <a:pt x="1220089" y="15493"/>
                </a:lnTo>
                <a:lnTo>
                  <a:pt x="1030859" y="4444"/>
                </a:lnTo>
                <a:lnTo>
                  <a:pt x="852423" y="0"/>
                </a:lnTo>
                <a:lnTo>
                  <a:pt x="684403" y="0"/>
                </a:lnTo>
                <a:lnTo>
                  <a:pt x="527176" y="4444"/>
                </a:lnTo>
                <a:lnTo>
                  <a:pt x="380492" y="11048"/>
                </a:lnTo>
                <a:lnTo>
                  <a:pt x="244475" y="22225"/>
                </a:lnTo>
                <a:lnTo>
                  <a:pt x="116967" y="35559"/>
                </a:lnTo>
                <a:lnTo>
                  <a:pt x="0" y="53466"/>
                </a:lnTo>
                <a:lnTo>
                  <a:pt x="163702" y="73532"/>
                </a:lnTo>
                <a:lnTo>
                  <a:pt x="333755" y="95757"/>
                </a:lnTo>
                <a:lnTo>
                  <a:pt x="510158" y="124713"/>
                </a:lnTo>
                <a:lnTo>
                  <a:pt x="692911" y="155956"/>
                </a:lnTo>
                <a:lnTo>
                  <a:pt x="882141" y="193929"/>
                </a:lnTo>
                <a:lnTo>
                  <a:pt x="1077721" y="234060"/>
                </a:lnTo>
                <a:lnTo>
                  <a:pt x="1281684" y="278637"/>
                </a:lnTo>
                <a:lnTo>
                  <a:pt x="1490090" y="329818"/>
                </a:lnTo>
                <a:lnTo>
                  <a:pt x="1866265" y="421259"/>
                </a:lnTo>
                <a:lnTo>
                  <a:pt x="2223389" y="501523"/>
                </a:lnTo>
                <a:lnTo>
                  <a:pt x="2559177" y="575056"/>
                </a:lnTo>
                <a:lnTo>
                  <a:pt x="2722879" y="606298"/>
                </a:lnTo>
                <a:lnTo>
                  <a:pt x="2878073" y="637540"/>
                </a:lnTo>
                <a:lnTo>
                  <a:pt x="3031109" y="666495"/>
                </a:lnTo>
                <a:lnTo>
                  <a:pt x="3179826" y="691006"/>
                </a:lnTo>
                <a:lnTo>
                  <a:pt x="3324478" y="715518"/>
                </a:lnTo>
                <a:lnTo>
                  <a:pt x="3464686" y="737743"/>
                </a:lnTo>
                <a:lnTo>
                  <a:pt x="3600703" y="755649"/>
                </a:lnTo>
                <a:lnTo>
                  <a:pt x="3732529" y="773429"/>
                </a:lnTo>
                <a:lnTo>
                  <a:pt x="3860038" y="789051"/>
                </a:lnTo>
                <a:lnTo>
                  <a:pt x="3985514" y="804671"/>
                </a:lnTo>
                <a:lnTo>
                  <a:pt x="4106671" y="815848"/>
                </a:lnTo>
                <a:lnTo>
                  <a:pt x="4223511" y="824737"/>
                </a:lnTo>
                <a:lnTo>
                  <a:pt x="4336160" y="833627"/>
                </a:lnTo>
                <a:lnTo>
                  <a:pt x="4446778" y="840359"/>
                </a:lnTo>
                <a:lnTo>
                  <a:pt x="4555108" y="844804"/>
                </a:lnTo>
                <a:lnTo>
                  <a:pt x="4659248" y="849248"/>
                </a:lnTo>
                <a:lnTo>
                  <a:pt x="4759197" y="849248"/>
                </a:lnTo>
                <a:lnTo>
                  <a:pt x="4856988" y="849248"/>
                </a:lnTo>
                <a:lnTo>
                  <a:pt x="4952618" y="846962"/>
                </a:lnTo>
                <a:lnTo>
                  <a:pt x="5044058" y="844804"/>
                </a:lnTo>
                <a:lnTo>
                  <a:pt x="5133340" y="840359"/>
                </a:lnTo>
                <a:lnTo>
                  <a:pt x="5220461" y="833627"/>
                </a:lnTo>
                <a:lnTo>
                  <a:pt x="5305425" y="824737"/>
                </a:lnTo>
                <a:lnTo>
                  <a:pt x="5386196" y="815848"/>
                </a:lnTo>
                <a:lnTo>
                  <a:pt x="5466968" y="806957"/>
                </a:lnTo>
                <a:lnTo>
                  <a:pt x="5543550" y="795781"/>
                </a:lnTo>
              </a:path>
            </a:pathLst>
          </a:custGeom>
          <a:solidFill>
            <a:srgbClr val="E8F5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822575" y="736600"/>
            <a:ext cx="5480050" cy="787400"/>
          </a:xfrm>
          <a:custGeom>
            <a:avLst/>
            <a:gdLst>
              <a:gd name="connsiteX0" fmla="*/ 6350 w 5480050"/>
              <a:gd name="connsiteY0" fmla="*/ 84455 h 787400"/>
              <a:gd name="connsiteX1" fmla="*/ 6350 w 5480050"/>
              <a:gd name="connsiteY1" fmla="*/ 84455 h 787400"/>
              <a:gd name="connsiteX2" fmla="*/ 25526 w 5480050"/>
              <a:gd name="connsiteY2" fmla="*/ 80010 h 787400"/>
              <a:gd name="connsiteX3" fmla="*/ 82930 w 5480050"/>
              <a:gd name="connsiteY3" fmla="*/ 68833 h 787400"/>
              <a:gd name="connsiteX4" fmla="*/ 180720 w 5480050"/>
              <a:gd name="connsiteY4" fmla="*/ 53212 h 787400"/>
              <a:gd name="connsiteX5" fmla="*/ 244475 w 5480050"/>
              <a:gd name="connsiteY5" fmla="*/ 44323 h 787400"/>
              <a:gd name="connsiteX6" fmla="*/ 318770 w 5480050"/>
              <a:gd name="connsiteY6" fmla="*/ 35433 h 787400"/>
              <a:gd name="connsiteX7" fmla="*/ 401701 w 5480050"/>
              <a:gd name="connsiteY7" fmla="*/ 28701 h 787400"/>
              <a:gd name="connsiteX8" fmla="*/ 497332 w 5480050"/>
              <a:gd name="connsiteY8" fmla="*/ 21970 h 787400"/>
              <a:gd name="connsiteX9" fmla="*/ 601598 w 5480050"/>
              <a:gd name="connsiteY9" fmla="*/ 15240 h 787400"/>
              <a:gd name="connsiteX10" fmla="*/ 718439 w 5480050"/>
              <a:gd name="connsiteY10" fmla="*/ 10794 h 787400"/>
              <a:gd name="connsiteX11" fmla="*/ 845946 w 5480050"/>
              <a:gd name="connsiteY11" fmla="*/ 8636 h 787400"/>
              <a:gd name="connsiteX12" fmla="*/ 984122 w 5480050"/>
              <a:gd name="connsiteY12" fmla="*/ 6350 h 787400"/>
              <a:gd name="connsiteX13" fmla="*/ 1132966 w 5480050"/>
              <a:gd name="connsiteY13" fmla="*/ 8636 h 787400"/>
              <a:gd name="connsiteX14" fmla="*/ 1292352 w 5480050"/>
              <a:gd name="connsiteY14" fmla="*/ 13080 h 787400"/>
              <a:gd name="connsiteX15" fmla="*/ 1464564 w 5480050"/>
              <a:gd name="connsiteY15" fmla="*/ 21970 h 787400"/>
              <a:gd name="connsiteX16" fmla="*/ 1647444 w 5480050"/>
              <a:gd name="connsiteY16" fmla="*/ 33147 h 787400"/>
              <a:gd name="connsiteX17" fmla="*/ 1840865 w 5480050"/>
              <a:gd name="connsiteY17" fmla="*/ 51054 h 787400"/>
              <a:gd name="connsiteX18" fmla="*/ 2046985 w 5480050"/>
              <a:gd name="connsiteY18" fmla="*/ 71119 h 787400"/>
              <a:gd name="connsiteX19" fmla="*/ 2265934 w 5480050"/>
              <a:gd name="connsiteY19" fmla="*/ 95630 h 787400"/>
              <a:gd name="connsiteX20" fmla="*/ 2495550 w 5480050"/>
              <a:gd name="connsiteY20" fmla="*/ 124713 h 787400"/>
              <a:gd name="connsiteX21" fmla="*/ 2737865 w 5480050"/>
              <a:gd name="connsiteY21" fmla="*/ 160400 h 787400"/>
              <a:gd name="connsiteX22" fmla="*/ 2990850 w 5480050"/>
              <a:gd name="connsiteY22" fmla="*/ 200533 h 787400"/>
              <a:gd name="connsiteX23" fmla="*/ 3256534 w 5480050"/>
              <a:gd name="connsiteY23" fmla="*/ 247522 h 787400"/>
              <a:gd name="connsiteX24" fmla="*/ 3535045 w 5480050"/>
              <a:gd name="connsiteY24" fmla="*/ 303275 h 787400"/>
              <a:gd name="connsiteX25" fmla="*/ 3826256 w 5480050"/>
              <a:gd name="connsiteY25" fmla="*/ 363600 h 787400"/>
              <a:gd name="connsiteX26" fmla="*/ 4130293 w 5480050"/>
              <a:gd name="connsiteY26" fmla="*/ 430530 h 787400"/>
              <a:gd name="connsiteX27" fmla="*/ 4447031 w 5480050"/>
              <a:gd name="connsiteY27" fmla="*/ 506475 h 787400"/>
              <a:gd name="connsiteX28" fmla="*/ 4776469 w 5480050"/>
              <a:gd name="connsiteY28" fmla="*/ 589025 h 787400"/>
              <a:gd name="connsiteX29" fmla="*/ 5118734 w 5480050"/>
              <a:gd name="connsiteY29" fmla="*/ 680592 h 787400"/>
              <a:gd name="connsiteX30" fmla="*/ 5473700 w 5480050"/>
              <a:gd name="connsiteY30" fmla="*/ 7810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480050" h="787400">
                <a:moveTo>
                  <a:pt x="6350" y="84455"/>
                </a:moveTo>
                <a:lnTo>
                  <a:pt x="6350" y="84455"/>
                </a:lnTo>
                <a:lnTo>
                  <a:pt x="25526" y="80010"/>
                </a:lnTo>
                <a:lnTo>
                  <a:pt x="82930" y="68833"/>
                </a:lnTo>
                <a:lnTo>
                  <a:pt x="180720" y="53212"/>
                </a:lnTo>
                <a:lnTo>
                  <a:pt x="244475" y="44323"/>
                </a:lnTo>
                <a:lnTo>
                  <a:pt x="318770" y="35433"/>
                </a:lnTo>
                <a:lnTo>
                  <a:pt x="401701" y="28701"/>
                </a:lnTo>
                <a:lnTo>
                  <a:pt x="497332" y="21970"/>
                </a:lnTo>
                <a:lnTo>
                  <a:pt x="601598" y="15240"/>
                </a:lnTo>
                <a:lnTo>
                  <a:pt x="718439" y="10794"/>
                </a:lnTo>
                <a:lnTo>
                  <a:pt x="845946" y="8636"/>
                </a:lnTo>
                <a:lnTo>
                  <a:pt x="984122" y="6350"/>
                </a:lnTo>
                <a:lnTo>
                  <a:pt x="1132966" y="8636"/>
                </a:lnTo>
                <a:lnTo>
                  <a:pt x="1292352" y="13080"/>
                </a:lnTo>
                <a:lnTo>
                  <a:pt x="1464564" y="21970"/>
                </a:lnTo>
                <a:lnTo>
                  <a:pt x="1647444" y="33147"/>
                </a:lnTo>
                <a:lnTo>
                  <a:pt x="1840865" y="51054"/>
                </a:lnTo>
                <a:lnTo>
                  <a:pt x="2046985" y="71119"/>
                </a:lnTo>
                <a:lnTo>
                  <a:pt x="2265934" y="95630"/>
                </a:lnTo>
                <a:lnTo>
                  <a:pt x="2495550" y="124713"/>
                </a:lnTo>
                <a:lnTo>
                  <a:pt x="2737865" y="160400"/>
                </a:lnTo>
                <a:lnTo>
                  <a:pt x="2990850" y="200533"/>
                </a:lnTo>
                <a:lnTo>
                  <a:pt x="3256534" y="247522"/>
                </a:lnTo>
                <a:lnTo>
                  <a:pt x="3535045" y="303275"/>
                </a:lnTo>
                <a:lnTo>
                  <a:pt x="3826256" y="363600"/>
                </a:lnTo>
                <a:lnTo>
                  <a:pt x="4130293" y="430530"/>
                </a:lnTo>
                <a:lnTo>
                  <a:pt x="4447031" y="506475"/>
                </a:lnTo>
                <a:lnTo>
                  <a:pt x="4776469" y="589025"/>
                </a:lnTo>
                <a:lnTo>
                  <a:pt x="5118734" y="680592"/>
                </a:lnTo>
                <a:lnTo>
                  <a:pt x="5473700" y="7810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602351" y="723900"/>
            <a:ext cx="3321050" cy="663575"/>
          </a:xfrm>
          <a:custGeom>
            <a:avLst/>
            <a:gdLst>
              <a:gd name="connsiteX0" fmla="*/ 6350 w 3321050"/>
              <a:gd name="connsiteY0" fmla="*/ 657225 h 663575"/>
              <a:gd name="connsiteX1" fmla="*/ 6350 w 3321050"/>
              <a:gd name="connsiteY1" fmla="*/ 657225 h 663575"/>
              <a:gd name="connsiteX2" fmla="*/ 101980 w 3321050"/>
              <a:gd name="connsiteY2" fmla="*/ 630427 h 663575"/>
              <a:gd name="connsiteX3" fmla="*/ 363473 w 3321050"/>
              <a:gd name="connsiteY3" fmla="*/ 561339 h 663575"/>
              <a:gd name="connsiteX4" fmla="*/ 544195 w 3321050"/>
              <a:gd name="connsiteY4" fmla="*/ 514603 h 663575"/>
              <a:gd name="connsiteX5" fmla="*/ 752602 w 3321050"/>
              <a:gd name="connsiteY5" fmla="*/ 463296 h 663575"/>
              <a:gd name="connsiteX6" fmla="*/ 984377 w 3321050"/>
              <a:gd name="connsiteY6" fmla="*/ 407542 h 663575"/>
              <a:gd name="connsiteX7" fmla="*/ 1233042 w 3321050"/>
              <a:gd name="connsiteY7" fmla="*/ 347344 h 663575"/>
              <a:gd name="connsiteX8" fmla="*/ 1496694 w 3321050"/>
              <a:gd name="connsiteY8" fmla="*/ 289433 h 663575"/>
              <a:gd name="connsiteX9" fmla="*/ 1766823 w 3321050"/>
              <a:gd name="connsiteY9" fmla="*/ 231521 h 663575"/>
              <a:gd name="connsiteX10" fmla="*/ 2043176 w 3321050"/>
              <a:gd name="connsiteY10" fmla="*/ 177927 h 663575"/>
              <a:gd name="connsiteX11" fmla="*/ 2317495 w 3321050"/>
              <a:gd name="connsiteY11" fmla="*/ 126746 h 663575"/>
              <a:gd name="connsiteX12" fmla="*/ 2453513 w 3321050"/>
              <a:gd name="connsiteY12" fmla="*/ 104394 h 663575"/>
              <a:gd name="connsiteX13" fmla="*/ 2585339 w 3321050"/>
              <a:gd name="connsiteY13" fmla="*/ 82169 h 663575"/>
              <a:gd name="connsiteX14" fmla="*/ 2717165 w 3321050"/>
              <a:gd name="connsiteY14" fmla="*/ 64262 h 663575"/>
              <a:gd name="connsiteX15" fmla="*/ 2844800 w 3321050"/>
              <a:gd name="connsiteY15" fmla="*/ 46481 h 663575"/>
              <a:gd name="connsiteX16" fmla="*/ 2970148 w 3321050"/>
              <a:gd name="connsiteY16" fmla="*/ 33147 h 663575"/>
              <a:gd name="connsiteX17" fmla="*/ 3089275 w 3321050"/>
              <a:gd name="connsiteY17" fmla="*/ 21970 h 663575"/>
              <a:gd name="connsiteX18" fmla="*/ 3204082 w 3321050"/>
              <a:gd name="connsiteY18" fmla="*/ 13080 h 663575"/>
              <a:gd name="connsiteX19" fmla="*/ 3314700 w 3321050"/>
              <a:gd name="connsiteY19" fmla="*/ 6350 h 6635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21050" h="663575">
                <a:moveTo>
                  <a:pt x="6350" y="657225"/>
                </a:moveTo>
                <a:lnTo>
                  <a:pt x="6350" y="657225"/>
                </a:lnTo>
                <a:lnTo>
                  <a:pt x="101980" y="630427"/>
                </a:lnTo>
                <a:lnTo>
                  <a:pt x="363473" y="561339"/>
                </a:lnTo>
                <a:lnTo>
                  <a:pt x="544195" y="514603"/>
                </a:lnTo>
                <a:lnTo>
                  <a:pt x="752602" y="463296"/>
                </a:lnTo>
                <a:lnTo>
                  <a:pt x="984377" y="407542"/>
                </a:lnTo>
                <a:lnTo>
                  <a:pt x="1233042" y="347344"/>
                </a:lnTo>
                <a:lnTo>
                  <a:pt x="1496694" y="289433"/>
                </a:lnTo>
                <a:lnTo>
                  <a:pt x="1766823" y="231521"/>
                </a:lnTo>
                <a:lnTo>
                  <a:pt x="2043176" y="177927"/>
                </a:lnTo>
                <a:lnTo>
                  <a:pt x="2317495" y="126746"/>
                </a:lnTo>
                <a:lnTo>
                  <a:pt x="2453513" y="104394"/>
                </a:lnTo>
                <a:lnTo>
                  <a:pt x="2585339" y="82169"/>
                </a:lnTo>
                <a:lnTo>
                  <a:pt x="2717165" y="64262"/>
                </a:lnTo>
                <a:lnTo>
                  <a:pt x="2844800" y="46481"/>
                </a:lnTo>
                <a:lnTo>
                  <a:pt x="2970148" y="33147"/>
                </a:lnTo>
                <a:lnTo>
                  <a:pt x="3089275" y="21970"/>
                </a:lnTo>
                <a:lnTo>
                  <a:pt x="3204082" y="13080"/>
                </a:lnTo>
                <a:lnTo>
                  <a:pt x="331470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11137" y="714375"/>
            <a:ext cx="8723312" cy="1330325"/>
          </a:xfrm>
          <a:custGeom>
            <a:avLst/>
            <a:gdLst>
              <a:gd name="connsiteX0" fmla="*/ 8718994 w 8723312"/>
              <a:gd name="connsiteY0" fmla="*/ 571372 h 1330325"/>
              <a:gd name="connsiteX1" fmla="*/ 8718994 w 8723312"/>
              <a:gd name="connsiteY1" fmla="*/ 571372 h 1330325"/>
              <a:gd name="connsiteX2" fmla="*/ 8638222 w 8723312"/>
              <a:gd name="connsiteY2" fmla="*/ 604900 h 1330325"/>
              <a:gd name="connsiteX3" fmla="*/ 8557323 w 8723312"/>
              <a:gd name="connsiteY3" fmla="*/ 636142 h 1330325"/>
              <a:gd name="connsiteX4" fmla="*/ 8472106 w 8723312"/>
              <a:gd name="connsiteY4" fmla="*/ 665099 h 1330325"/>
              <a:gd name="connsiteX5" fmla="*/ 8384857 w 8723312"/>
              <a:gd name="connsiteY5" fmla="*/ 691896 h 1330325"/>
              <a:gd name="connsiteX6" fmla="*/ 8295449 w 8723312"/>
              <a:gd name="connsiteY6" fmla="*/ 718692 h 1330325"/>
              <a:gd name="connsiteX7" fmla="*/ 8201850 w 8723312"/>
              <a:gd name="connsiteY7" fmla="*/ 743330 h 1330325"/>
              <a:gd name="connsiteX8" fmla="*/ 8105965 w 8723312"/>
              <a:gd name="connsiteY8" fmla="*/ 763397 h 1330325"/>
              <a:gd name="connsiteX9" fmla="*/ 8005889 w 8723312"/>
              <a:gd name="connsiteY9" fmla="*/ 783463 h 1330325"/>
              <a:gd name="connsiteX10" fmla="*/ 7901622 w 8723312"/>
              <a:gd name="connsiteY10" fmla="*/ 801369 h 1330325"/>
              <a:gd name="connsiteX11" fmla="*/ 7793037 w 8723312"/>
              <a:gd name="connsiteY11" fmla="*/ 814705 h 1330325"/>
              <a:gd name="connsiteX12" fmla="*/ 7680261 w 8723312"/>
              <a:gd name="connsiteY12" fmla="*/ 828166 h 1330325"/>
              <a:gd name="connsiteX13" fmla="*/ 7563167 w 8723312"/>
              <a:gd name="connsiteY13" fmla="*/ 837057 h 1330325"/>
              <a:gd name="connsiteX14" fmla="*/ 7441882 w 8723312"/>
              <a:gd name="connsiteY14" fmla="*/ 845947 h 1330325"/>
              <a:gd name="connsiteX15" fmla="*/ 7314120 w 8723312"/>
              <a:gd name="connsiteY15" fmla="*/ 850391 h 1330325"/>
              <a:gd name="connsiteX16" fmla="*/ 7182167 w 8723312"/>
              <a:gd name="connsiteY16" fmla="*/ 850391 h 1330325"/>
              <a:gd name="connsiteX17" fmla="*/ 7043737 w 8723312"/>
              <a:gd name="connsiteY17" fmla="*/ 848233 h 1330325"/>
              <a:gd name="connsiteX18" fmla="*/ 6899084 w 8723312"/>
              <a:gd name="connsiteY18" fmla="*/ 843788 h 1330325"/>
              <a:gd name="connsiteX19" fmla="*/ 6749986 w 8723312"/>
              <a:gd name="connsiteY19" fmla="*/ 837057 h 1330325"/>
              <a:gd name="connsiteX20" fmla="*/ 6594665 w 8723312"/>
              <a:gd name="connsiteY20" fmla="*/ 825880 h 1330325"/>
              <a:gd name="connsiteX21" fmla="*/ 6430708 w 8723312"/>
              <a:gd name="connsiteY21" fmla="*/ 810260 h 1330325"/>
              <a:gd name="connsiteX22" fmla="*/ 6260401 w 8723312"/>
              <a:gd name="connsiteY22" fmla="*/ 792352 h 1330325"/>
              <a:gd name="connsiteX23" fmla="*/ 6083744 w 8723312"/>
              <a:gd name="connsiteY23" fmla="*/ 770127 h 1330325"/>
              <a:gd name="connsiteX24" fmla="*/ 5900737 w 8723312"/>
              <a:gd name="connsiteY24" fmla="*/ 745489 h 1330325"/>
              <a:gd name="connsiteX25" fmla="*/ 5709094 w 8723312"/>
              <a:gd name="connsiteY25" fmla="*/ 716533 h 1330325"/>
              <a:gd name="connsiteX26" fmla="*/ 5509069 w 8723312"/>
              <a:gd name="connsiteY26" fmla="*/ 683005 h 1330325"/>
              <a:gd name="connsiteX27" fmla="*/ 5302567 w 8723312"/>
              <a:gd name="connsiteY27" fmla="*/ 645033 h 1330325"/>
              <a:gd name="connsiteX28" fmla="*/ 5085397 w 8723312"/>
              <a:gd name="connsiteY28" fmla="*/ 602614 h 1330325"/>
              <a:gd name="connsiteX29" fmla="*/ 4861877 w 8723312"/>
              <a:gd name="connsiteY29" fmla="*/ 558038 h 1330325"/>
              <a:gd name="connsiteX30" fmla="*/ 4627689 w 8723312"/>
              <a:gd name="connsiteY30" fmla="*/ 506730 h 1330325"/>
              <a:gd name="connsiteX31" fmla="*/ 4387151 w 8723312"/>
              <a:gd name="connsiteY31" fmla="*/ 453136 h 1330325"/>
              <a:gd name="connsiteX32" fmla="*/ 4136072 w 8723312"/>
              <a:gd name="connsiteY32" fmla="*/ 395097 h 1330325"/>
              <a:gd name="connsiteX33" fmla="*/ 3874198 w 8723312"/>
              <a:gd name="connsiteY33" fmla="*/ 330327 h 1330325"/>
              <a:gd name="connsiteX34" fmla="*/ 3614483 w 8723312"/>
              <a:gd name="connsiteY34" fmla="*/ 267842 h 1330325"/>
              <a:gd name="connsiteX35" fmla="*/ 3363277 w 8723312"/>
              <a:gd name="connsiteY35" fmla="*/ 214249 h 1330325"/>
              <a:gd name="connsiteX36" fmla="*/ 3122739 w 8723312"/>
              <a:gd name="connsiteY36" fmla="*/ 165227 h 1330325"/>
              <a:gd name="connsiteX37" fmla="*/ 2892869 w 8723312"/>
              <a:gd name="connsiteY37" fmla="*/ 124967 h 1330325"/>
              <a:gd name="connsiteX38" fmla="*/ 2673667 w 8723312"/>
              <a:gd name="connsiteY38" fmla="*/ 91566 h 1330325"/>
              <a:gd name="connsiteX39" fmla="*/ 2462847 w 8723312"/>
              <a:gd name="connsiteY39" fmla="*/ 62483 h 1330325"/>
              <a:gd name="connsiteX40" fmla="*/ 2262822 w 8723312"/>
              <a:gd name="connsiteY40" fmla="*/ 40131 h 1330325"/>
              <a:gd name="connsiteX41" fmla="*/ 2073338 w 8723312"/>
              <a:gd name="connsiteY41" fmla="*/ 22351 h 1330325"/>
              <a:gd name="connsiteX42" fmla="*/ 1890204 w 8723312"/>
              <a:gd name="connsiteY42" fmla="*/ 11176 h 1330325"/>
              <a:gd name="connsiteX43" fmla="*/ 1720024 w 8723312"/>
              <a:gd name="connsiteY43" fmla="*/ 2286 h 1330325"/>
              <a:gd name="connsiteX44" fmla="*/ 1556067 w 8723312"/>
              <a:gd name="connsiteY44" fmla="*/ 0 h 1330325"/>
              <a:gd name="connsiteX45" fmla="*/ 1402778 w 8723312"/>
              <a:gd name="connsiteY45" fmla="*/ 0 h 1330325"/>
              <a:gd name="connsiteX46" fmla="*/ 1257998 w 8723312"/>
              <a:gd name="connsiteY46" fmla="*/ 4444 h 1330325"/>
              <a:gd name="connsiteX47" fmla="*/ 1121854 w 8723312"/>
              <a:gd name="connsiteY47" fmla="*/ 11176 h 1330325"/>
              <a:gd name="connsiteX48" fmla="*/ 994092 w 8723312"/>
              <a:gd name="connsiteY48" fmla="*/ 22351 h 1330325"/>
              <a:gd name="connsiteX49" fmla="*/ 874890 w 8723312"/>
              <a:gd name="connsiteY49" fmla="*/ 33527 h 1330325"/>
              <a:gd name="connsiteX50" fmla="*/ 762063 w 8723312"/>
              <a:gd name="connsiteY50" fmla="*/ 49148 h 1330325"/>
              <a:gd name="connsiteX51" fmla="*/ 659891 w 8723312"/>
              <a:gd name="connsiteY51" fmla="*/ 64769 h 1330325"/>
              <a:gd name="connsiteX52" fmla="*/ 564095 w 8723312"/>
              <a:gd name="connsiteY52" fmla="*/ 82550 h 1330325"/>
              <a:gd name="connsiteX53" fmla="*/ 478955 w 8723312"/>
              <a:gd name="connsiteY53" fmla="*/ 102616 h 1330325"/>
              <a:gd name="connsiteX54" fmla="*/ 398068 w 8723312"/>
              <a:gd name="connsiteY54" fmla="*/ 120522 h 1330325"/>
              <a:gd name="connsiteX55" fmla="*/ 327812 w 8723312"/>
              <a:gd name="connsiteY55" fmla="*/ 140588 h 1330325"/>
              <a:gd name="connsiteX56" fmla="*/ 263956 w 8723312"/>
              <a:gd name="connsiteY56" fmla="*/ 160655 h 1330325"/>
              <a:gd name="connsiteX57" fmla="*/ 206476 w 8723312"/>
              <a:gd name="connsiteY57" fmla="*/ 178561 h 1330325"/>
              <a:gd name="connsiteX58" fmla="*/ 157518 w 8723312"/>
              <a:gd name="connsiteY58" fmla="*/ 196469 h 1330325"/>
              <a:gd name="connsiteX59" fmla="*/ 114947 w 8723312"/>
              <a:gd name="connsiteY59" fmla="*/ 214249 h 1330325"/>
              <a:gd name="connsiteX60" fmla="*/ 51092 w 8723312"/>
              <a:gd name="connsiteY60" fmla="*/ 241046 h 1330325"/>
              <a:gd name="connsiteX61" fmla="*/ 12776 w 8723312"/>
              <a:gd name="connsiteY61" fmla="*/ 261111 h 1330325"/>
              <a:gd name="connsiteX62" fmla="*/ 0 w 8723312"/>
              <a:gd name="connsiteY62" fmla="*/ 267842 h 1330325"/>
              <a:gd name="connsiteX63" fmla="*/ 0 w 8723312"/>
              <a:gd name="connsiteY63" fmla="*/ 1330325 h 1330325"/>
              <a:gd name="connsiteX64" fmla="*/ 8718994 w 8723312"/>
              <a:gd name="connsiteY64" fmla="*/ 1330325 h 1330325"/>
              <a:gd name="connsiteX65" fmla="*/ 8723312 w 8723312"/>
              <a:gd name="connsiteY65" fmla="*/ 1323594 h 1330325"/>
              <a:gd name="connsiteX66" fmla="*/ 8723312 w 8723312"/>
              <a:gd name="connsiteY66" fmla="*/ 569213 h 1330325"/>
              <a:gd name="connsiteX67" fmla="*/ 8718994 w 8723312"/>
              <a:gd name="connsiteY67" fmla="*/ 571372 h 13303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</a:cxnLst>
            <a:rect l="l" t="t" r="r" b="b"/>
            <a:pathLst>
              <a:path w="8723312" h="1330325">
                <a:moveTo>
                  <a:pt x="8718994" y="571372"/>
                </a:moveTo>
                <a:lnTo>
                  <a:pt x="8718994" y="571372"/>
                </a:lnTo>
                <a:lnTo>
                  <a:pt x="8638222" y="604900"/>
                </a:lnTo>
                <a:lnTo>
                  <a:pt x="8557323" y="636142"/>
                </a:lnTo>
                <a:lnTo>
                  <a:pt x="8472106" y="665099"/>
                </a:lnTo>
                <a:lnTo>
                  <a:pt x="8384857" y="691896"/>
                </a:lnTo>
                <a:lnTo>
                  <a:pt x="8295449" y="718692"/>
                </a:lnTo>
                <a:lnTo>
                  <a:pt x="8201850" y="743330"/>
                </a:lnTo>
                <a:lnTo>
                  <a:pt x="8105965" y="763397"/>
                </a:lnTo>
                <a:lnTo>
                  <a:pt x="8005889" y="783463"/>
                </a:lnTo>
                <a:lnTo>
                  <a:pt x="7901622" y="801369"/>
                </a:lnTo>
                <a:lnTo>
                  <a:pt x="7793037" y="814705"/>
                </a:lnTo>
                <a:lnTo>
                  <a:pt x="7680261" y="828166"/>
                </a:lnTo>
                <a:lnTo>
                  <a:pt x="7563167" y="837057"/>
                </a:lnTo>
                <a:lnTo>
                  <a:pt x="7441882" y="845947"/>
                </a:lnTo>
                <a:lnTo>
                  <a:pt x="7314120" y="850391"/>
                </a:lnTo>
                <a:lnTo>
                  <a:pt x="7182167" y="850391"/>
                </a:lnTo>
                <a:lnTo>
                  <a:pt x="7043737" y="848233"/>
                </a:lnTo>
                <a:lnTo>
                  <a:pt x="6899084" y="843788"/>
                </a:lnTo>
                <a:lnTo>
                  <a:pt x="6749986" y="837057"/>
                </a:lnTo>
                <a:lnTo>
                  <a:pt x="6594665" y="825880"/>
                </a:lnTo>
                <a:lnTo>
                  <a:pt x="6430708" y="810260"/>
                </a:lnTo>
                <a:lnTo>
                  <a:pt x="6260401" y="792352"/>
                </a:lnTo>
                <a:lnTo>
                  <a:pt x="6083744" y="770127"/>
                </a:lnTo>
                <a:lnTo>
                  <a:pt x="5900737" y="745489"/>
                </a:lnTo>
                <a:lnTo>
                  <a:pt x="5709094" y="716533"/>
                </a:lnTo>
                <a:lnTo>
                  <a:pt x="5509069" y="683005"/>
                </a:lnTo>
                <a:lnTo>
                  <a:pt x="5302567" y="645033"/>
                </a:lnTo>
                <a:lnTo>
                  <a:pt x="5085397" y="602614"/>
                </a:lnTo>
                <a:lnTo>
                  <a:pt x="4861877" y="558038"/>
                </a:lnTo>
                <a:lnTo>
                  <a:pt x="4627689" y="506730"/>
                </a:lnTo>
                <a:lnTo>
                  <a:pt x="4387151" y="453136"/>
                </a:lnTo>
                <a:lnTo>
                  <a:pt x="4136072" y="395097"/>
                </a:lnTo>
                <a:lnTo>
                  <a:pt x="3874198" y="330327"/>
                </a:lnTo>
                <a:lnTo>
                  <a:pt x="3614483" y="267842"/>
                </a:lnTo>
                <a:lnTo>
                  <a:pt x="3363277" y="214249"/>
                </a:lnTo>
                <a:lnTo>
                  <a:pt x="3122739" y="165227"/>
                </a:lnTo>
                <a:lnTo>
                  <a:pt x="2892869" y="124967"/>
                </a:lnTo>
                <a:lnTo>
                  <a:pt x="2673667" y="91566"/>
                </a:lnTo>
                <a:lnTo>
                  <a:pt x="2462847" y="62483"/>
                </a:lnTo>
                <a:lnTo>
                  <a:pt x="2262822" y="40131"/>
                </a:lnTo>
                <a:lnTo>
                  <a:pt x="2073338" y="22351"/>
                </a:lnTo>
                <a:lnTo>
                  <a:pt x="1890204" y="11176"/>
                </a:lnTo>
                <a:lnTo>
                  <a:pt x="1720024" y="2286"/>
                </a:lnTo>
                <a:lnTo>
                  <a:pt x="1556067" y="0"/>
                </a:lnTo>
                <a:lnTo>
                  <a:pt x="1402778" y="0"/>
                </a:lnTo>
                <a:lnTo>
                  <a:pt x="1257998" y="4444"/>
                </a:lnTo>
                <a:lnTo>
                  <a:pt x="1121854" y="11176"/>
                </a:lnTo>
                <a:lnTo>
                  <a:pt x="994092" y="22351"/>
                </a:lnTo>
                <a:lnTo>
                  <a:pt x="874890" y="33527"/>
                </a:lnTo>
                <a:lnTo>
                  <a:pt x="762063" y="49148"/>
                </a:lnTo>
                <a:lnTo>
                  <a:pt x="659891" y="64769"/>
                </a:lnTo>
                <a:lnTo>
                  <a:pt x="564095" y="82550"/>
                </a:lnTo>
                <a:lnTo>
                  <a:pt x="478955" y="102616"/>
                </a:lnTo>
                <a:lnTo>
                  <a:pt x="398068" y="120522"/>
                </a:lnTo>
                <a:lnTo>
                  <a:pt x="327812" y="140588"/>
                </a:lnTo>
                <a:lnTo>
                  <a:pt x="263956" y="160655"/>
                </a:lnTo>
                <a:lnTo>
                  <a:pt x="206476" y="178561"/>
                </a:lnTo>
                <a:lnTo>
                  <a:pt x="157518" y="196469"/>
                </a:lnTo>
                <a:lnTo>
                  <a:pt x="114947" y="214249"/>
                </a:lnTo>
                <a:lnTo>
                  <a:pt x="51092" y="241046"/>
                </a:lnTo>
                <a:lnTo>
                  <a:pt x="12776" y="261111"/>
                </a:lnTo>
                <a:lnTo>
                  <a:pt x="0" y="267842"/>
                </a:lnTo>
                <a:lnTo>
                  <a:pt x="0" y="1330325"/>
                </a:lnTo>
                <a:lnTo>
                  <a:pt x="8718994" y="1330325"/>
                </a:lnTo>
                <a:lnTo>
                  <a:pt x="8723312" y="1323594"/>
                </a:lnTo>
                <a:lnTo>
                  <a:pt x="8723312" y="569213"/>
                </a:lnTo>
                <a:lnTo>
                  <a:pt x="8718994" y="57137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027112" y="2816225"/>
            <a:ext cx="7123112" cy="3276600"/>
          </a:xfrm>
          <a:custGeom>
            <a:avLst/>
            <a:gdLst>
              <a:gd name="connsiteX0" fmla="*/ 6350 w 7123112"/>
              <a:gd name="connsiteY0" fmla="*/ 550290 h 3276600"/>
              <a:gd name="connsiteX1" fmla="*/ 550354 w 7123112"/>
              <a:gd name="connsiteY1" fmla="*/ 6350 h 3276600"/>
              <a:gd name="connsiteX2" fmla="*/ 550354 w 7123112"/>
              <a:gd name="connsiteY2" fmla="*/ 6350 h 3276600"/>
              <a:gd name="connsiteX3" fmla="*/ 550354 w 7123112"/>
              <a:gd name="connsiteY3" fmla="*/ 6350 h 3276600"/>
              <a:gd name="connsiteX4" fmla="*/ 6572821 w 7123112"/>
              <a:gd name="connsiteY4" fmla="*/ 6350 h 3276600"/>
              <a:gd name="connsiteX5" fmla="*/ 6572821 w 7123112"/>
              <a:gd name="connsiteY5" fmla="*/ 6350 h 3276600"/>
              <a:gd name="connsiteX6" fmla="*/ 7116762 w 7123112"/>
              <a:gd name="connsiteY6" fmla="*/ 550290 h 3276600"/>
              <a:gd name="connsiteX7" fmla="*/ 7116762 w 7123112"/>
              <a:gd name="connsiteY7" fmla="*/ 550290 h 3276600"/>
              <a:gd name="connsiteX8" fmla="*/ 7116762 w 7123112"/>
              <a:gd name="connsiteY8" fmla="*/ 550290 h 3276600"/>
              <a:gd name="connsiteX9" fmla="*/ 7116762 w 7123112"/>
              <a:gd name="connsiteY9" fmla="*/ 2726309 h 3276600"/>
              <a:gd name="connsiteX10" fmla="*/ 7116762 w 7123112"/>
              <a:gd name="connsiteY10" fmla="*/ 2726309 h 3276600"/>
              <a:gd name="connsiteX11" fmla="*/ 6572821 w 7123112"/>
              <a:gd name="connsiteY11" fmla="*/ 3270250 h 3276600"/>
              <a:gd name="connsiteX12" fmla="*/ 6572821 w 7123112"/>
              <a:gd name="connsiteY12" fmla="*/ 3270250 h 3276600"/>
              <a:gd name="connsiteX13" fmla="*/ 6572821 w 7123112"/>
              <a:gd name="connsiteY13" fmla="*/ 3270250 h 3276600"/>
              <a:gd name="connsiteX14" fmla="*/ 550354 w 7123112"/>
              <a:gd name="connsiteY14" fmla="*/ 3270250 h 3276600"/>
              <a:gd name="connsiteX15" fmla="*/ 550354 w 7123112"/>
              <a:gd name="connsiteY15" fmla="*/ 3270250 h 3276600"/>
              <a:gd name="connsiteX16" fmla="*/ 6350 w 7123112"/>
              <a:gd name="connsiteY16" fmla="*/ 2726309 h 3276600"/>
              <a:gd name="connsiteX17" fmla="*/ 6350 w 7123112"/>
              <a:gd name="connsiteY17" fmla="*/ 2726309 h 3276600"/>
              <a:gd name="connsiteX18" fmla="*/ 6350 w 7123112"/>
              <a:gd name="connsiteY18" fmla="*/ 550290 h 3276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7123112" h="3276600">
                <a:moveTo>
                  <a:pt x="6350" y="550290"/>
                </a:moveTo>
                <a:cubicBezTo>
                  <a:pt x="6350" y="249935"/>
                  <a:pt x="249872" y="6350"/>
                  <a:pt x="550354" y="6350"/>
                </a:cubicBezTo>
                <a:cubicBezTo>
                  <a:pt x="550354" y="6350"/>
                  <a:pt x="550354" y="6350"/>
                  <a:pt x="550354" y="6350"/>
                </a:cubicBezTo>
                <a:lnTo>
                  <a:pt x="550354" y="6350"/>
                </a:lnTo>
                <a:lnTo>
                  <a:pt x="6572821" y="6350"/>
                </a:lnTo>
                <a:lnTo>
                  <a:pt x="6572821" y="6350"/>
                </a:lnTo>
                <a:cubicBezTo>
                  <a:pt x="6873176" y="6350"/>
                  <a:pt x="7116762" y="249935"/>
                  <a:pt x="7116762" y="550290"/>
                </a:cubicBezTo>
                <a:cubicBezTo>
                  <a:pt x="7116762" y="550290"/>
                  <a:pt x="7116762" y="550290"/>
                  <a:pt x="7116762" y="550290"/>
                </a:cubicBezTo>
                <a:lnTo>
                  <a:pt x="7116762" y="550290"/>
                </a:lnTo>
                <a:lnTo>
                  <a:pt x="7116762" y="2726309"/>
                </a:lnTo>
                <a:lnTo>
                  <a:pt x="7116762" y="2726309"/>
                </a:lnTo>
                <a:cubicBezTo>
                  <a:pt x="7116762" y="3026689"/>
                  <a:pt x="6873176" y="3270250"/>
                  <a:pt x="6572821" y="3270250"/>
                </a:cubicBezTo>
                <a:cubicBezTo>
                  <a:pt x="6572821" y="3270250"/>
                  <a:pt x="6572821" y="3270250"/>
                  <a:pt x="6572821" y="3270250"/>
                </a:cubicBezTo>
                <a:lnTo>
                  <a:pt x="6572821" y="3270250"/>
                </a:lnTo>
                <a:lnTo>
                  <a:pt x="550354" y="3270250"/>
                </a:lnTo>
                <a:lnTo>
                  <a:pt x="550354" y="3270250"/>
                </a:lnTo>
                <a:cubicBezTo>
                  <a:pt x="249872" y="3270250"/>
                  <a:pt x="6350" y="3026689"/>
                  <a:pt x="6350" y="2726309"/>
                </a:cubicBezTo>
                <a:cubicBezTo>
                  <a:pt x="6350" y="2726309"/>
                  <a:pt x="6350" y="2726309"/>
                  <a:pt x="6350" y="2726309"/>
                </a:cubicBezTo>
                <a:lnTo>
                  <a:pt x="6350" y="55029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1B6F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04800"/>
            <a:ext cx="8724900" cy="25273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16000" y="2819400"/>
            <a:ext cx="7137400" cy="3276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143000" y="533400"/>
            <a:ext cx="7050007" cy="541943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>
                <a:tab pos="38100" algn="l"/>
                <a:tab pos="101600" algn="l"/>
                <a:tab pos="292100" algn="l"/>
                <a:tab pos="317500" algn="l"/>
                <a:tab pos="1473200" algn="l"/>
                <a:tab pos="1511300" algn="l"/>
              </a:tabLst>
            </a:pPr>
            <a:r>
              <a:rPr lang="en-US" altLang="zh-CN" dirty="0" smtClean="0"/>
              <a:t>	</a:t>
            </a: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Участники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600"/>
              </a:lnSpc>
              <a:tabLst>
                <a:tab pos="38100" algn="l"/>
                <a:tab pos="101600" algn="l"/>
                <a:tab pos="292100" algn="l"/>
                <a:tab pos="317500" algn="l"/>
                <a:tab pos="1473200" algn="l"/>
                <a:tab pos="1511300" algn="l"/>
              </a:tabLst>
            </a:pPr>
            <a:r>
              <a:rPr lang="en-US" altLang="zh-CN" dirty="0" smtClean="0"/>
              <a:t>				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ОАО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«Сбербанк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России»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победил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конкурсе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на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участие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пилотном</a:t>
            </a:r>
          </a:p>
          <a:p>
            <a:pPr>
              <a:lnSpc>
                <a:spcPts val="1500"/>
              </a:lnSpc>
              <a:tabLst>
                <a:tab pos="38100" algn="l"/>
                <a:tab pos="101600" algn="l"/>
                <a:tab pos="292100" algn="l"/>
                <a:tab pos="317500" algn="l"/>
                <a:tab pos="1473200" algn="l"/>
                <a:tab pos="1511300" algn="l"/>
              </a:tabLst>
            </a:pP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проекте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Администрации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Краснодарского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края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«Жилищно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-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накопительная</a:t>
            </a:r>
          </a:p>
          <a:p>
            <a:pPr>
              <a:lnSpc>
                <a:spcPts val="1500"/>
              </a:lnSpc>
              <a:tabLst>
                <a:tab pos="38100" algn="l"/>
                <a:tab pos="101600" algn="l"/>
                <a:tab pos="292100" algn="l"/>
                <a:tab pos="317500" algn="l"/>
                <a:tab pos="1473200" algn="l"/>
                <a:tab pos="1511300" algn="l"/>
              </a:tabLst>
            </a:pPr>
            <a:r>
              <a:rPr lang="en-US" altLang="zh-CN" dirty="0" smtClean="0"/>
              <a:t>			</a:t>
            </a:r>
            <a:r>
              <a:rPr lang="en-US" altLang="zh-CN" sz="140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ипотека».</a:t>
            </a:r>
            <a:r>
              <a:rPr lang="en-US" altLang="zh-CN" sz="14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Данная</a:t>
            </a:r>
            <a:r>
              <a:rPr lang="en-US" altLang="zh-CN" sz="14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уникальная</a:t>
            </a:r>
            <a:r>
              <a:rPr lang="en-US" altLang="zh-CN" sz="14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Программа</a:t>
            </a:r>
            <a:r>
              <a:rPr lang="en-US" altLang="zh-CN" sz="14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стартовала</a:t>
            </a:r>
            <a:r>
              <a:rPr lang="en-US" altLang="zh-CN" sz="14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на</a:t>
            </a:r>
            <a:r>
              <a:rPr lang="en-US" altLang="zh-CN" sz="14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территории</a:t>
            </a:r>
          </a:p>
          <a:p>
            <a:pPr>
              <a:lnSpc>
                <a:spcPts val="1500"/>
              </a:lnSpc>
              <a:tabLst>
                <a:tab pos="38100" algn="l"/>
                <a:tab pos="101600" algn="l"/>
                <a:tab pos="292100" algn="l"/>
                <a:tab pos="317500" algn="l"/>
                <a:tab pos="1473200" algn="l"/>
                <a:tab pos="1511300" algn="l"/>
              </a:tabLst>
            </a:pPr>
            <a:r>
              <a:rPr lang="en-US" altLang="zh-CN" dirty="0" smtClean="0"/>
              <a:t>						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Краснодарского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края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октябре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2011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года.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38100" algn="l"/>
                <a:tab pos="101600" algn="l"/>
                <a:tab pos="292100" algn="l"/>
                <a:tab pos="317500" algn="l"/>
                <a:tab pos="1473200" algn="l"/>
                <a:tab pos="1511300" algn="l"/>
              </a:tabLst>
            </a:pPr>
            <a:r>
              <a:rPr lang="en-US" altLang="zh-CN" dirty="0" smtClean="0"/>
              <a:t>					</a:t>
            </a:r>
            <a:r>
              <a:rPr lang="en-US" altLang="zh-CN" sz="2402" b="1" dirty="0" smtClean="0">
                <a:solidFill>
                  <a:srgbClr val="073E87"/>
                </a:solidFill>
                <a:latin typeface="Candara" pitchFamily="18" charset="0"/>
                <a:cs typeface="Candara" pitchFamily="18" charset="0"/>
              </a:rPr>
              <a:t>Участники</a:t>
            </a:r>
            <a:r>
              <a:rPr lang="en-US" altLang="zh-CN" sz="24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2" b="1" dirty="0" smtClean="0">
                <a:solidFill>
                  <a:srgbClr val="073E87"/>
                </a:solidFill>
                <a:latin typeface="Candara" pitchFamily="18" charset="0"/>
                <a:cs typeface="Candara" pitchFamily="18" charset="0"/>
              </a:rPr>
              <a:t>пилотного</a:t>
            </a:r>
            <a:r>
              <a:rPr lang="en-US" altLang="zh-CN" sz="24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2" b="1" dirty="0" smtClean="0">
                <a:solidFill>
                  <a:srgbClr val="073E87"/>
                </a:solidFill>
                <a:latin typeface="Candara" pitchFamily="18" charset="0"/>
                <a:cs typeface="Candara" pitchFamily="18" charset="0"/>
              </a:rPr>
              <a:t>проекта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38100" algn="l"/>
                <a:tab pos="101600" algn="l"/>
                <a:tab pos="292100" algn="l"/>
                <a:tab pos="317500" algn="l"/>
                <a:tab pos="1473200" algn="l"/>
                <a:tab pos="1511300" algn="l"/>
              </a:tabLst>
            </a:pPr>
            <a:r>
              <a:rPr lang="en-US" altLang="zh-CN" dirty="0" smtClean="0"/>
              <a:t>		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Краснодарское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ГОСБ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№8619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(54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ВСП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консультирование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клиентов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lnSpc>
                <a:spcPts val="1700"/>
              </a:lnSpc>
              <a:tabLst>
                <a:tab pos="38100" algn="l"/>
                <a:tab pos="101600" algn="l"/>
                <a:tab pos="292100" algn="l"/>
                <a:tab pos="317500" algn="l"/>
                <a:tab pos="1473200" algn="l"/>
                <a:tab pos="1511300" algn="l"/>
              </a:tabLst>
            </a:pPr>
            <a:r>
              <a:rPr lang="en-US" altLang="zh-CN" dirty="0" smtClean="0"/>
              <a:t>		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открытие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вкладов,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т.ч.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ВСП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ипотечное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кредитование)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900"/>
              </a:lnSpc>
              <a:tabLst>
                <a:tab pos="38100" algn="l"/>
                <a:tab pos="101600" algn="l"/>
                <a:tab pos="292100" algn="l"/>
                <a:tab pos="317500" algn="l"/>
                <a:tab pos="1473200" algn="l"/>
                <a:tab pos="1511300" algn="l"/>
              </a:tabLst>
            </a:pPr>
            <a:r>
              <a:rPr lang="en-US" altLang="zh-CN" dirty="0" smtClean="0"/>
              <a:t>		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ОСБ,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расположенные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территории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Краснодарского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края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(740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ВСП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>
              <a:lnSpc>
                <a:spcPts val="1700"/>
              </a:lnSpc>
              <a:tabLst>
                <a:tab pos="38100" algn="l"/>
                <a:tab pos="101600" algn="l"/>
                <a:tab pos="292100" algn="l"/>
                <a:tab pos="317500" algn="l"/>
                <a:tab pos="1473200" algn="l"/>
                <a:tab pos="1511300" algn="l"/>
              </a:tabLst>
            </a:pPr>
            <a:r>
              <a:rPr lang="en-US" altLang="zh-CN" dirty="0" smtClean="0"/>
              <a:t>		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консультирование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открытие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вкладов,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т.ч.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330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ипотечное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кредитование)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38100" algn="l"/>
                <a:tab pos="101600" algn="l"/>
                <a:tab pos="292100" algn="l"/>
                <a:tab pos="317500" algn="l"/>
                <a:tab pos="1473200" algn="l"/>
                <a:tab pos="1511300" algn="l"/>
              </a:tabLst>
            </a:pPr>
            <a:r>
              <a:rPr lang="en-US" altLang="zh-CN" dirty="0" smtClean="0"/>
              <a:t>		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ГКУ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КК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«Кубанский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центр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государственной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поддержки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населения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развития</a:t>
            </a:r>
          </a:p>
          <a:p>
            <a:pPr>
              <a:lnSpc>
                <a:spcPts val="1700"/>
              </a:lnSpc>
              <a:tabLst>
                <a:tab pos="38100" algn="l"/>
                <a:tab pos="101600" algn="l"/>
                <a:tab pos="292100" algn="l"/>
                <a:tab pos="317500" algn="l"/>
                <a:tab pos="1473200" algn="l"/>
                <a:tab pos="1511300" algn="l"/>
              </a:tabLst>
            </a:pPr>
            <a:r>
              <a:rPr lang="en-US" altLang="zh-CN" dirty="0" smtClean="0"/>
              <a:t>		</a:t>
            </a:r>
            <a:r>
              <a:rPr lang="en-US" altLang="zh-CN" sz="159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финансового</a:t>
            </a:r>
            <a:r>
              <a:rPr lang="en-US" altLang="zh-CN" sz="15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8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рынка</a:t>
            </a:r>
            <a:r>
              <a:rPr lang="en-US" altLang="zh-CN" sz="1598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altLang="zh-CN" sz="1598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700"/>
              </a:lnSpc>
              <a:tabLst>
                <a:tab pos="38100" algn="l"/>
                <a:tab pos="101600" algn="l"/>
                <a:tab pos="292100" algn="l"/>
                <a:tab pos="317500" algn="l"/>
                <a:tab pos="1473200" algn="l"/>
                <a:tab pos="1511300" algn="l"/>
              </a:tabLst>
            </a:pPr>
            <a:endParaRPr lang="ru-RU" altLang="zh-CN" sz="1598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700"/>
              </a:lnSpc>
              <a:tabLst>
                <a:tab pos="38100" algn="l"/>
                <a:tab pos="101600" algn="l"/>
                <a:tab pos="292100" algn="l"/>
                <a:tab pos="317500" algn="l"/>
                <a:tab pos="1473200" algn="l"/>
                <a:tab pos="1511300" algn="l"/>
              </a:tabLst>
            </a:pPr>
            <a:r>
              <a:rPr lang="ru-RU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Муниципальные          </a:t>
            </a:r>
            <a:r>
              <a:rPr lang="ru-RU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образования,       расположенные    на        территории </a:t>
            </a:r>
          </a:p>
          <a:p>
            <a:pPr>
              <a:lnSpc>
                <a:spcPts val="1700"/>
              </a:lnSpc>
              <a:tabLst>
                <a:tab pos="38100" algn="l"/>
                <a:tab pos="101600" algn="l"/>
                <a:tab pos="292100" algn="l"/>
                <a:tab pos="317500" algn="l"/>
                <a:tab pos="1473200" algn="l"/>
                <a:tab pos="1511300" algn="l"/>
              </a:tabLst>
            </a:pPr>
            <a:r>
              <a:rPr lang="ru-RU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Краснодарского </a:t>
            </a:r>
            <a:r>
              <a:rPr lang="ru-RU" altLang="zh-CN" sz="1596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края</a:t>
            </a:r>
            <a:endParaRPr lang="en-US" altLang="zh-CN" sz="1596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046851" y="858900"/>
            <a:ext cx="2876550" cy="714375"/>
          </a:xfrm>
          <a:custGeom>
            <a:avLst/>
            <a:gdLst>
              <a:gd name="connsiteX0" fmla="*/ 2870072 w 2876550"/>
              <a:gd name="connsiteY0" fmla="*/ 0 h 714375"/>
              <a:gd name="connsiteX1" fmla="*/ 2870072 w 2876550"/>
              <a:gd name="connsiteY1" fmla="*/ 0 h 714375"/>
              <a:gd name="connsiteX2" fmla="*/ 2748915 w 2876550"/>
              <a:gd name="connsiteY2" fmla="*/ 20066 h 714375"/>
              <a:gd name="connsiteX3" fmla="*/ 2625597 w 2876550"/>
              <a:gd name="connsiteY3" fmla="*/ 42291 h 714375"/>
              <a:gd name="connsiteX4" fmla="*/ 2500121 w 2876550"/>
              <a:gd name="connsiteY4" fmla="*/ 66929 h 714375"/>
              <a:gd name="connsiteX5" fmla="*/ 2370455 w 2876550"/>
              <a:gd name="connsiteY5" fmla="*/ 91440 h 714375"/>
              <a:gd name="connsiteX6" fmla="*/ 2238629 w 2876550"/>
              <a:gd name="connsiteY6" fmla="*/ 120523 h 714375"/>
              <a:gd name="connsiteX7" fmla="*/ 2102611 w 2876550"/>
              <a:gd name="connsiteY7" fmla="*/ 149479 h 714375"/>
              <a:gd name="connsiteX8" fmla="*/ 1964435 w 2876550"/>
              <a:gd name="connsiteY8" fmla="*/ 183007 h 714375"/>
              <a:gd name="connsiteX9" fmla="*/ 1821942 w 2876550"/>
              <a:gd name="connsiteY9" fmla="*/ 216535 h 714375"/>
              <a:gd name="connsiteX10" fmla="*/ 1564767 w 2876550"/>
              <a:gd name="connsiteY10" fmla="*/ 281177 h 714375"/>
              <a:gd name="connsiteX11" fmla="*/ 1313815 w 2876550"/>
              <a:gd name="connsiteY11" fmla="*/ 339216 h 714375"/>
              <a:gd name="connsiteX12" fmla="*/ 1073530 w 2876550"/>
              <a:gd name="connsiteY12" fmla="*/ 392811 h 714375"/>
              <a:gd name="connsiteX13" fmla="*/ 841882 w 2876550"/>
              <a:gd name="connsiteY13" fmla="*/ 444246 h 714375"/>
              <a:gd name="connsiteX14" fmla="*/ 620776 w 2876550"/>
              <a:gd name="connsiteY14" fmla="*/ 488823 h 714375"/>
              <a:gd name="connsiteX15" fmla="*/ 406019 w 2876550"/>
              <a:gd name="connsiteY15" fmla="*/ 529082 h 714375"/>
              <a:gd name="connsiteX16" fmla="*/ 199770 w 2876550"/>
              <a:gd name="connsiteY16" fmla="*/ 566927 h 714375"/>
              <a:gd name="connsiteX17" fmla="*/ 0 w 2876550"/>
              <a:gd name="connsiteY17" fmla="*/ 600456 h 714375"/>
              <a:gd name="connsiteX18" fmla="*/ 138176 w 2876550"/>
              <a:gd name="connsiteY18" fmla="*/ 620522 h 714375"/>
              <a:gd name="connsiteX19" fmla="*/ 270002 w 2876550"/>
              <a:gd name="connsiteY19" fmla="*/ 638429 h 714375"/>
              <a:gd name="connsiteX20" fmla="*/ 397509 w 2876550"/>
              <a:gd name="connsiteY20" fmla="*/ 654050 h 714375"/>
              <a:gd name="connsiteX21" fmla="*/ 522985 w 2876550"/>
              <a:gd name="connsiteY21" fmla="*/ 667385 h 714375"/>
              <a:gd name="connsiteX22" fmla="*/ 644143 w 2876550"/>
              <a:gd name="connsiteY22" fmla="*/ 680847 h 714375"/>
              <a:gd name="connsiteX23" fmla="*/ 761110 w 2876550"/>
              <a:gd name="connsiteY23" fmla="*/ 689737 h 714375"/>
              <a:gd name="connsiteX24" fmla="*/ 873759 w 2876550"/>
              <a:gd name="connsiteY24" fmla="*/ 698627 h 714375"/>
              <a:gd name="connsiteX25" fmla="*/ 984250 w 2876550"/>
              <a:gd name="connsiteY25" fmla="*/ 705358 h 714375"/>
              <a:gd name="connsiteX26" fmla="*/ 1092707 w 2876550"/>
              <a:gd name="connsiteY26" fmla="*/ 709802 h 714375"/>
              <a:gd name="connsiteX27" fmla="*/ 1196847 w 2876550"/>
              <a:gd name="connsiteY27" fmla="*/ 712088 h 714375"/>
              <a:gd name="connsiteX28" fmla="*/ 1296796 w 2876550"/>
              <a:gd name="connsiteY28" fmla="*/ 714375 h 714375"/>
              <a:gd name="connsiteX29" fmla="*/ 1394586 w 2876550"/>
              <a:gd name="connsiteY29" fmla="*/ 714375 h 714375"/>
              <a:gd name="connsiteX30" fmla="*/ 1490344 w 2876550"/>
              <a:gd name="connsiteY30" fmla="*/ 712088 h 714375"/>
              <a:gd name="connsiteX31" fmla="*/ 1583817 w 2876550"/>
              <a:gd name="connsiteY31" fmla="*/ 709802 h 714375"/>
              <a:gd name="connsiteX32" fmla="*/ 1673097 w 2876550"/>
              <a:gd name="connsiteY32" fmla="*/ 705358 h 714375"/>
              <a:gd name="connsiteX33" fmla="*/ 1760346 w 2876550"/>
              <a:gd name="connsiteY33" fmla="*/ 698627 h 714375"/>
              <a:gd name="connsiteX34" fmla="*/ 1843278 w 2876550"/>
              <a:gd name="connsiteY34" fmla="*/ 692023 h 714375"/>
              <a:gd name="connsiteX35" fmla="*/ 1926081 w 2876550"/>
              <a:gd name="connsiteY35" fmla="*/ 683006 h 714375"/>
              <a:gd name="connsiteX36" fmla="*/ 2004821 w 2876550"/>
              <a:gd name="connsiteY36" fmla="*/ 671957 h 714375"/>
              <a:gd name="connsiteX37" fmla="*/ 2083434 w 2876550"/>
              <a:gd name="connsiteY37" fmla="*/ 660781 h 714375"/>
              <a:gd name="connsiteX38" fmla="*/ 2157856 w 2876550"/>
              <a:gd name="connsiteY38" fmla="*/ 647319 h 714375"/>
              <a:gd name="connsiteX39" fmla="*/ 2232279 w 2876550"/>
              <a:gd name="connsiteY39" fmla="*/ 633984 h 714375"/>
              <a:gd name="connsiteX40" fmla="*/ 2302509 w 2876550"/>
              <a:gd name="connsiteY40" fmla="*/ 618363 h 714375"/>
              <a:gd name="connsiteX41" fmla="*/ 2372614 w 2876550"/>
              <a:gd name="connsiteY41" fmla="*/ 602741 h 714375"/>
              <a:gd name="connsiteX42" fmla="*/ 2440685 w 2876550"/>
              <a:gd name="connsiteY42" fmla="*/ 584835 h 714375"/>
              <a:gd name="connsiteX43" fmla="*/ 2506598 w 2876550"/>
              <a:gd name="connsiteY43" fmla="*/ 566927 h 714375"/>
              <a:gd name="connsiteX44" fmla="*/ 2570353 w 2876550"/>
              <a:gd name="connsiteY44" fmla="*/ 546862 h 714375"/>
              <a:gd name="connsiteX45" fmla="*/ 2634106 w 2876550"/>
              <a:gd name="connsiteY45" fmla="*/ 526796 h 714375"/>
              <a:gd name="connsiteX46" fmla="*/ 2755265 w 2876550"/>
              <a:gd name="connsiteY46" fmla="*/ 482091 h 714375"/>
              <a:gd name="connsiteX47" fmla="*/ 2872231 w 2876550"/>
              <a:gd name="connsiteY47" fmla="*/ 435229 h 714375"/>
              <a:gd name="connsiteX48" fmla="*/ 2876550 w 2876550"/>
              <a:gd name="connsiteY48" fmla="*/ 433070 h 714375"/>
              <a:gd name="connsiteX49" fmla="*/ 2876550 w 2876550"/>
              <a:gd name="connsiteY49" fmla="*/ 0 h 714375"/>
              <a:gd name="connsiteX50" fmla="*/ 2870072 w 2876550"/>
              <a:gd name="connsiteY50" fmla="*/ 0 h 714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2876550" h="714375">
                <a:moveTo>
                  <a:pt x="2870072" y="0"/>
                </a:moveTo>
                <a:lnTo>
                  <a:pt x="2870072" y="0"/>
                </a:lnTo>
                <a:lnTo>
                  <a:pt x="2748915" y="20066"/>
                </a:lnTo>
                <a:lnTo>
                  <a:pt x="2625597" y="42291"/>
                </a:lnTo>
                <a:lnTo>
                  <a:pt x="2500121" y="66929"/>
                </a:lnTo>
                <a:lnTo>
                  <a:pt x="2370455" y="91440"/>
                </a:lnTo>
                <a:lnTo>
                  <a:pt x="2238629" y="120523"/>
                </a:lnTo>
                <a:lnTo>
                  <a:pt x="2102611" y="149479"/>
                </a:lnTo>
                <a:lnTo>
                  <a:pt x="1964435" y="183007"/>
                </a:lnTo>
                <a:lnTo>
                  <a:pt x="1821942" y="216535"/>
                </a:lnTo>
                <a:lnTo>
                  <a:pt x="1564767" y="281177"/>
                </a:lnTo>
                <a:lnTo>
                  <a:pt x="1313815" y="339216"/>
                </a:lnTo>
                <a:lnTo>
                  <a:pt x="1073530" y="392811"/>
                </a:lnTo>
                <a:lnTo>
                  <a:pt x="841882" y="444246"/>
                </a:lnTo>
                <a:lnTo>
                  <a:pt x="620776" y="488823"/>
                </a:lnTo>
                <a:lnTo>
                  <a:pt x="406019" y="529082"/>
                </a:lnTo>
                <a:lnTo>
                  <a:pt x="199770" y="566927"/>
                </a:lnTo>
                <a:lnTo>
                  <a:pt x="0" y="600456"/>
                </a:lnTo>
                <a:lnTo>
                  <a:pt x="138176" y="620522"/>
                </a:lnTo>
                <a:lnTo>
                  <a:pt x="270002" y="638429"/>
                </a:lnTo>
                <a:lnTo>
                  <a:pt x="397509" y="654050"/>
                </a:lnTo>
                <a:lnTo>
                  <a:pt x="522985" y="667385"/>
                </a:lnTo>
                <a:lnTo>
                  <a:pt x="644143" y="680847"/>
                </a:lnTo>
                <a:lnTo>
                  <a:pt x="761110" y="689737"/>
                </a:lnTo>
                <a:lnTo>
                  <a:pt x="873759" y="698627"/>
                </a:lnTo>
                <a:lnTo>
                  <a:pt x="984250" y="705358"/>
                </a:lnTo>
                <a:lnTo>
                  <a:pt x="1092707" y="709802"/>
                </a:lnTo>
                <a:lnTo>
                  <a:pt x="1196847" y="712088"/>
                </a:lnTo>
                <a:lnTo>
                  <a:pt x="1296796" y="714375"/>
                </a:lnTo>
                <a:lnTo>
                  <a:pt x="1394586" y="714375"/>
                </a:lnTo>
                <a:lnTo>
                  <a:pt x="1490344" y="712088"/>
                </a:lnTo>
                <a:lnTo>
                  <a:pt x="1583817" y="709802"/>
                </a:lnTo>
                <a:lnTo>
                  <a:pt x="1673097" y="705358"/>
                </a:lnTo>
                <a:lnTo>
                  <a:pt x="1760346" y="698627"/>
                </a:lnTo>
                <a:lnTo>
                  <a:pt x="1843278" y="692023"/>
                </a:lnTo>
                <a:lnTo>
                  <a:pt x="1926081" y="683006"/>
                </a:lnTo>
                <a:lnTo>
                  <a:pt x="2004821" y="671957"/>
                </a:lnTo>
                <a:lnTo>
                  <a:pt x="2083434" y="660781"/>
                </a:lnTo>
                <a:lnTo>
                  <a:pt x="2157856" y="647319"/>
                </a:lnTo>
                <a:lnTo>
                  <a:pt x="2232279" y="633984"/>
                </a:lnTo>
                <a:lnTo>
                  <a:pt x="2302509" y="618363"/>
                </a:lnTo>
                <a:lnTo>
                  <a:pt x="2372614" y="602741"/>
                </a:lnTo>
                <a:lnTo>
                  <a:pt x="2440685" y="584835"/>
                </a:lnTo>
                <a:lnTo>
                  <a:pt x="2506598" y="566927"/>
                </a:lnTo>
                <a:lnTo>
                  <a:pt x="2570353" y="546862"/>
                </a:lnTo>
                <a:lnTo>
                  <a:pt x="2634106" y="526796"/>
                </a:lnTo>
                <a:lnTo>
                  <a:pt x="2755265" y="482091"/>
                </a:lnTo>
                <a:lnTo>
                  <a:pt x="2872231" y="435229"/>
                </a:lnTo>
                <a:lnTo>
                  <a:pt x="2876550" y="433070"/>
                </a:lnTo>
                <a:lnTo>
                  <a:pt x="2876550" y="0"/>
                </a:lnTo>
                <a:lnTo>
                  <a:pt x="2870072" y="0"/>
                </a:lnTo>
              </a:path>
            </a:pathLst>
          </a:custGeom>
          <a:solidFill>
            <a:srgbClr val="EEF8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619375" y="731901"/>
            <a:ext cx="5543550" cy="849248"/>
          </a:xfrm>
          <a:custGeom>
            <a:avLst/>
            <a:gdLst>
              <a:gd name="connsiteX0" fmla="*/ 5543550 w 5543550"/>
              <a:gd name="connsiteY0" fmla="*/ 795781 h 849248"/>
              <a:gd name="connsiteX1" fmla="*/ 5543550 w 5543550"/>
              <a:gd name="connsiteY1" fmla="*/ 795781 h 849248"/>
              <a:gd name="connsiteX2" fmla="*/ 5422392 w 5543550"/>
              <a:gd name="connsiteY2" fmla="*/ 780160 h 849248"/>
              <a:gd name="connsiteX3" fmla="*/ 5297043 w 5543550"/>
              <a:gd name="connsiteY3" fmla="*/ 764540 h 849248"/>
              <a:gd name="connsiteX4" fmla="*/ 5035550 w 5543550"/>
              <a:gd name="connsiteY4" fmla="*/ 726693 h 849248"/>
              <a:gd name="connsiteX5" fmla="*/ 4759197 w 5543550"/>
              <a:gd name="connsiteY5" fmla="*/ 679831 h 849248"/>
              <a:gd name="connsiteX6" fmla="*/ 4467986 w 5543550"/>
              <a:gd name="connsiteY6" fmla="*/ 628523 h 849248"/>
              <a:gd name="connsiteX7" fmla="*/ 4159757 w 5543550"/>
              <a:gd name="connsiteY7" fmla="*/ 566165 h 849248"/>
              <a:gd name="connsiteX8" fmla="*/ 3834510 w 5543550"/>
              <a:gd name="connsiteY8" fmla="*/ 497077 h 849248"/>
              <a:gd name="connsiteX9" fmla="*/ 3492372 w 5543550"/>
              <a:gd name="connsiteY9" fmla="*/ 416813 h 849248"/>
              <a:gd name="connsiteX10" fmla="*/ 3131058 w 5543550"/>
              <a:gd name="connsiteY10" fmla="*/ 329818 h 849248"/>
              <a:gd name="connsiteX11" fmla="*/ 2988564 w 5543550"/>
              <a:gd name="connsiteY11" fmla="*/ 296418 h 849248"/>
              <a:gd name="connsiteX12" fmla="*/ 2850388 w 5543550"/>
              <a:gd name="connsiteY12" fmla="*/ 263016 h 849248"/>
              <a:gd name="connsiteX13" fmla="*/ 2716529 w 5543550"/>
              <a:gd name="connsiteY13" fmla="*/ 234060 h 849248"/>
              <a:gd name="connsiteX14" fmla="*/ 2582545 w 5543550"/>
              <a:gd name="connsiteY14" fmla="*/ 204977 h 849248"/>
              <a:gd name="connsiteX15" fmla="*/ 2452878 w 5543550"/>
              <a:gd name="connsiteY15" fmla="*/ 180466 h 849248"/>
              <a:gd name="connsiteX16" fmla="*/ 2327528 w 5543550"/>
              <a:gd name="connsiteY16" fmla="*/ 155956 h 849248"/>
              <a:gd name="connsiteX17" fmla="*/ 2204211 w 5543550"/>
              <a:gd name="connsiteY17" fmla="*/ 133731 h 849248"/>
              <a:gd name="connsiteX18" fmla="*/ 2083053 w 5543550"/>
              <a:gd name="connsiteY18" fmla="*/ 113665 h 849248"/>
              <a:gd name="connsiteX19" fmla="*/ 1966214 w 5543550"/>
              <a:gd name="connsiteY19" fmla="*/ 95757 h 849248"/>
              <a:gd name="connsiteX20" fmla="*/ 1849246 w 5543550"/>
              <a:gd name="connsiteY20" fmla="*/ 80136 h 849248"/>
              <a:gd name="connsiteX21" fmla="*/ 1628266 w 5543550"/>
              <a:gd name="connsiteY21" fmla="*/ 51180 h 849248"/>
              <a:gd name="connsiteX22" fmla="*/ 1417828 w 5543550"/>
              <a:gd name="connsiteY22" fmla="*/ 31115 h 849248"/>
              <a:gd name="connsiteX23" fmla="*/ 1220089 w 5543550"/>
              <a:gd name="connsiteY23" fmla="*/ 15493 h 849248"/>
              <a:gd name="connsiteX24" fmla="*/ 1030859 w 5543550"/>
              <a:gd name="connsiteY24" fmla="*/ 4444 h 849248"/>
              <a:gd name="connsiteX25" fmla="*/ 852423 w 5543550"/>
              <a:gd name="connsiteY25" fmla="*/ 0 h 849248"/>
              <a:gd name="connsiteX26" fmla="*/ 684403 w 5543550"/>
              <a:gd name="connsiteY26" fmla="*/ 0 h 849248"/>
              <a:gd name="connsiteX27" fmla="*/ 527176 w 5543550"/>
              <a:gd name="connsiteY27" fmla="*/ 4444 h 849248"/>
              <a:gd name="connsiteX28" fmla="*/ 380492 w 5543550"/>
              <a:gd name="connsiteY28" fmla="*/ 11048 h 849248"/>
              <a:gd name="connsiteX29" fmla="*/ 244475 w 5543550"/>
              <a:gd name="connsiteY29" fmla="*/ 22225 h 849248"/>
              <a:gd name="connsiteX30" fmla="*/ 116967 w 5543550"/>
              <a:gd name="connsiteY30" fmla="*/ 35559 h 849248"/>
              <a:gd name="connsiteX31" fmla="*/ 0 w 5543550"/>
              <a:gd name="connsiteY31" fmla="*/ 53466 h 849248"/>
              <a:gd name="connsiteX32" fmla="*/ 163702 w 5543550"/>
              <a:gd name="connsiteY32" fmla="*/ 73532 h 849248"/>
              <a:gd name="connsiteX33" fmla="*/ 333755 w 5543550"/>
              <a:gd name="connsiteY33" fmla="*/ 95757 h 849248"/>
              <a:gd name="connsiteX34" fmla="*/ 510158 w 5543550"/>
              <a:gd name="connsiteY34" fmla="*/ 124713 h 849248"/>
              <a:gd name="connsiteX35" fmla="*/ 692911 w 5543550"/>
              <a:gd name="connsiteY35" fmla="*/ 155956 h 849248"/>
              <a:gd name="connsiteX36" fmla="*/ 882141 w 5543550"/>
              <a:gd name="connsiteY36" fmla="*/ 193929 h 849248"/>
              <a:gd name="connsiteX37" fmla="*/ 1077721 w 5543550"/>
              <a:gd name="connsiteY37" fmla="*/ 234060 h 849248"/>
              <a:gd name="connsiteX38" fmla="*/ 1281684 w 5543550"/>
              <a:gd name="connsiteY38" fmla="*/ 278637 h 849248"/>
              <a:gd name="connsiteX39" fmla="*/ 1490090 w 5543550"/>
              <a:gd name="connsiteY39" fmla="*/ 329818 h 849248"/>
              <a:gd name="connsiteX40" fmla="*/ 1866265 w 5543550"/>
              <a:gd name="connsiteY40" fmla="*/ 421259 h 849248"/>
              <a:gd name="connsiteX41" fmla="*/ 2223389 w 5543550"/>
              <a:gd name="connsiteY41" fmla="*/ 501523 h 849248"/>
              <a:gd name="connsiteX42" fmla="*/ 2559177 w 5543550"/>
              <a:gd name="connsiteY42" fmla="*/ 575056 h 849248"/>
              <a:gd name="connsiteX43" fmla="*/ 2722879 w 5543550"/>
              <a:gd name="connsiteY43" fmla="*/ 606298 h 849248"/>
              <a:gd name="connsiteX44" fmla="*/ 2878073 w 5543550"/>
              <a:gd name="connsiteY44" fmla="*/ 637540 h 849248"/>
              <a:gd name="connsiteX45" fmla="*/ 3031109 w 5543550"/>
              <a:gd name="connsiteY45" fmla="*/ 666495 h 849248"/>
              <a:gd name="connsiteX46" fmla="*/ 3179826 w 5543550"/>
              <a:gd name="connsiteY46" fmla="*/ 691006 h 849248"/>
              <a:gd name="connsiteX47" fmla="*/ 3324478 w 5543550"/>
              <a:gd name="connsiteY47" fmla="*/ 715518 h 849248"/>
              <a:gd name="connsiteX48" fmla="*/ 3464686 w 5543550"/>
              <a:gd name="connsiteY48" fmla="*/ 737743 h 849248"/>
              <a:gd name="connsiteX49" fmla="*/ 3600703 w 5543550"/>
              <a:gd name="connsiteY49" fmla="*/ 755649 h 849248"/>
              <a:gd name="connsiteX50" fmla="*/ 3732529 w 5543550"/>
              <a:gd name="connsiteY50" fmla="*/ 773429 h 849248"/>
              <a:gd name="connsiteX51" fmla="*/ 3860038 w 5543550"/>
              <a:gd name="connsiteY51" fmla="*/ 789051 h 849248"/>
              <a:gd name="connsiteX52" fmla="*/ 3985514 w 5543550"/>
              <a:gd name="connsiteY52" fmla="*/ 804671 h 849248"/>
              <a:gd name="connsiteX53" fmla="*/ 4106671 w 5543550"/>
              <a:gd name="connsiteY53" fmla="*/ 815848 h 849248"/>
              <a:gd name="connsiteX54" fmla="*/ 4223511 w 5543550"/>
              <a:gd name="connsiteY54" fmla="*/ 824737 h 849248"/>
              <a:gd name="connsiteX55" fmla="*/ 4336160 w 5543550"/>
              <a:gd name="connsiteY55" fmla="*/ 833627 h 849248"/>
              <a:gd name="connsiteX56" fmla="*/ 4446778 w 5543550"/>
              <a:gd name="connsiteY56" fmla="*/ 840359 h 849248"/>
              <a:gd name="connsiteX57" fmla="*/ 4555108 w 5543550"/>
              <a:gd name="connsiteY57" fmla="*/ 844804 h 849248"/>
              <a:gd name="connsiteX58" fmla="*/ 4659248 w 5543550"/>
              <a:gd name="connsiteY58" fmla="*/ 849248 h 849248"/>
              <a:gd name="connsiteX59" fmla="*/ 4759197 w 5543550"/>
              <a:gd name="connsiteY59" fmla="*/ 849248 h 849248"/>
              <a:gd name="connsiteX60" fmla="*/ 4856988 w 5543550"/>
              <a:gd name="connsiteY60" fmla="*/ 849248 h 849248"/>
              <a:gd name="connsiteX61" fmla="*/ 4952618 w 5543550"/>
              <a:gd name="connsiteY61" fmla="*/ 846962 h 849248"/>
              <a:gd name="connsiteX62" fmla="*/ 5044058 w 5543550"/>
              <a:gd name="connsiteY62" fmla="*/ 844804 h 849248"/>
              <a:gd name="connsiteX63" fmla="*/ 5133340 w 5543550"/>
              <a:gd name="connsiteY63" fmla="*/ 840359 h 849248"/>
              <a:gd name="connsiteX64" fmla="*/ 5220461 w 5543550"/>
              <a:gd name="connsiteY64" fmla="*/ 833627 h 849248"/>
              <a:gd name="connsiteX65" fmla="*/ 5305425 w 5543550"/>
              <a:gd name="connsiteY65" fmla="*/ 824737 h 849248"/>
              <a:gd name="connsiteX66" fmla="*/ 5386196 w 5543550"/>
              <a:gd name="connsiteY66" fmla="*/ 815848 h 849248"/>
              <a:gd name="connsiteX67" fmla="*/ 5466968 w 5543550"/>
              <a:gd name="connsiteY67" fmla="*/ 806957 h 849248"/>
              <a:gd name="connsiteX68" fmla="*/ 5543550 w 5543550"/>
              <a:gd name="connsiteY68" fmla="*/ 795781 h 849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5543550" h="849248">
                <a:moveTo>
                  <a:pt x="5543550" y="795781"/>
                </a:moveTo>
                <a:lnTo>
                  <a:pt x="5543550" y="795781"/>
                </a:lnTo>
                <a:lnTo>
                  <a:pt x="5422392" y="780160"/>
                </a:lnTo>
                <a:lnTo>
                  <a:pt x="5297043" y="764540"/>
                </a:lnTo>
                <a:lnTo>
                  <a:pt x="5035550" y="726693"/>
                </a:lnTo>
                <a:lnTo>
                  <a:pt x="4759197" y="679831"/>
                </a:lnTo>
                <a:lnTo>
                  <a:pt x="4467986" y="628523"/>
                </a:lnTo>
                <a:lnTo>
                  <a:pt x="4159757" y="566165"/>
                </a:lnTo>
                <a:lnTo>
                  <a:pt x="3834510" y="497077"/>
                </a:lnTo>
                <a:lnTo>
                  <a:pt x="3492372" y="416813"/>
                </a:lnTo>
                <a:lnTo>
                  <a:pt x="3131058" y="329818"/>
                </a:lnTo>
                <a:lnTo>
                  <a:pt x="2988564" y="296418"/>
                </a:lnTo>
                <a:lnTo>
                  <a:pt x="2850388" y="263016"/>
                </a:lnTo>
                <a:lnTo>
                  <a:pt x="2716529" y="234060"/>
                </a:lnTo>
                <a:lnTo>
                  <a:pt x="2582545" y="204977"/>
                </a:lnTo>
                <a:lnTo>
                  <a:pt x="2452878" y="180466"/>
                </a:lnTo>
                <a:lnTo>
                  <a:pt x="2327528" y="155956"/>
                </a:lnTo>
                <a:lnTo>
                  <a:pt x="2204211" y="133731"/>
                </a:lnTo>
                <a:lnTo>
                  <a:pt x="2083053" y="113665"/>
                </a:lnTo>
                <a:lnTo>
                  <a:pt x="1966214" y="95757"/>
                </a:lnTo>
                <a:lnTo>
                  <a:pt x="1849246" y="80136"/>
                </a:lnTo>
                <a:lnTo>
                  <a:pt x="1628266" y="51180"/>
                </a:lnTo>
                <a:lnTo>
                  <a:pt x="1417828" y="31115"/>
                </a:lnTo>
                <a:lnTo>
                  <a:pt x="1220089" y="15493"/>
                </a:lnTo>
                <a:lnTo>
                  <a:pt x="1030859" y="4444"/>
                </a:lnTo>
                <a:lnTo>
                  <a:pt x="852423" y="0"/>
                </a:lnTo>
                <a:lnTo>
                  <a:pt x="684403" y="0"/>
                </a:lnTo>
                <a:lnTo>
                  <a:pt x="527176" y="4444"/>
                </a:lnTo>
                <a:lnTo>
                  <a:pt x="380492" y="11048"/>
                </a:lnTo>
                <a:lnTo>
                  <a:pt x="244475" y="22225"/>
                </a:lnTo>
                <a:lnTo>
                  <a:pt x="116967" y="35559"/>
                </a:lnTo>
                <a:lnTo>
                  <a:pt x="0" y="53466"/>
                </a:lnTo>
                <a:lnTo>
                  <a:pt x="163702" y="73532"/>
                </a:lnTo>
                <a:lnTo>
                  <a:pt x="333755" y="95757"/>
                </a:lnTo>
                <a:lnTo>
                  <a:pt x="510158" y="124713"/>
                </a:lnTo>
                <a:lnTo>
                  <a:pt x="692911" y="155956"/>
                </a:lnTo>
                <a:lnTo>
                  <a:pt x="882141" y="193929"/>
                </a:lnTo>
                <a:lnTo>
                  <a:pt x="1077721" y="234060"/>
                </a:lnTo>
                <a:lnTo>
                  <a:pt x="1281684" y="278637"/>
                </a:lnTo>
                <a:lnTo>
                  <a:pt x="1490090" y="329818"/>
                </a:lnTo>
                <a:lnTo>
                  <a:pt x="1866265" y="421259"/>
                </a:lnTo>
                <a:lnTo>
                  <a:pt x="2223389" y="501523"/>
                </a:lnTo>
                <a:lnTo>
                  <a:pt x="2559177" y="575056"/>
                </a:lnTo>
                <a:lnTo>
                  <a:pt x="2722879" y="606298"/>
                </a:lnTo>
                <a:lnTo>
                  <a:pt x="2878073" y="637540"/>
                </a:lnTo>
                <a:lnTo>
                  <a:pt x="3031109" y="666495"/>
                </a:lnTo>
                <a:lnTo>
                  <a:pt x="3179826" y="691006"/>
                </a:lnTo>
                <a:lnTo>
                  <a:pt x="3324478" y="715518"/>
                </a:lnTo>
                <a:lnTo>
                  <a:pt x="3464686" y="737743"/>
                </a:lnTo>
                <a:lnTo>
                  <a:pt x="3600703" y="755649"/>
                </a:lnTo>
                <a:lnTo>
                  <a:pt x="3732529" y="773429"/>
                </a:lnTo>
                <a:lnTo>
                  <a:pt x="3860038" y="789051"/>
                </a:lnTo>
                <a:lnTo>
                  <a:pt x="3985514" y="804671"/>
                </a:lnTo>
                <a:lnTo>
                  <a:pt x="4106671" y="815848"/>
                </a:lnTo>
                <a:lnTo>
                  <a:pt x="4223511" y="824737"/>
                </a:lnTo>
                <a:lnTo>
                  <a:pt x="4336160" y="833627"/>
                </a:lnTo>
                <a:lnTo>
                  <a:pt x="4446778" y="840359"/>
                </a:lnTo>
                <a:lnTo>
                  <a:pt x="4555108" y="844804"/>
                </a:lnTo>
                <a:lnTo>
                  <a:pt x="4659248" y="849248"/>
                </a:lnTo>
                <a:lnTo>
                  <a:pt x="4759197" y="849248"/>
                </a:lnTo>
                <a:lnTo>
                  <a:pt x="4856988" y="849248"/>
                </a:lnTo>
                <a:lnTo>
                  <a:pt x="4952618" y="846962"/>
                </a:lnTo>
                <a:lnTo>
                  <a:pt x="5044058" y="844804"/>
                </a:lnTo>
                <a:lnTo>
                  <a:pt x="5133340" y="840359"/>
                </a:lnTo>
                <a:lnTo>
                  <a:pt x="5220461" y="833627"/>
                </a:lnTo>
                <a:lnTo>
                  <a:pt x="5305425" y="824737"/>
                </a:lnTo>
                <a:lnTo>
                  <a:pt x="5386196" y="815848"/>
                </a:lnTo>
                <a:lnTo>
                  <a:pt x="5466968" y="806957"/>
                </a:lnTo>
                <a:lnTo>
                  <a:pt x="5543550" y="795781"/>
                </a:lnTo>
              </a:path>
            </a:pathLst>
          </a:custGeom>
          <a:solidFill>
            <a:srgbClr val="E8F5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822575" y="736600"/>
            <a:ext cx="5480050" cy="787400"/>
          </a:xfrm>
          <a:custGeom>
            <a:avLst/>
            <a:gdLst>
              <a:gd name="connsiteX0" fmla="*/ 6350 w 5480050"/>
              <a:gd name="connsiteY0" fmla="*/ 84455 h 787400"/>
              <a:gd name="connsiteX1" fmla="*/ 6350 w 5480050"/>
              <a:gd name="connsiteY1" fmla="*/ 84455 h 787400"/>
              <a:gd name="connsiteX2" fmla="*/ 25526 w 5480050"/>
              <a:gd name="connsiteY2" fmla="*/ 80010 h 787400"/>
              <a:gd name="connsiteX3" fmla="*/ 82930 w 5480050"/>
              <a:gd name="connsiteY3" fmla="*/ 68833 h 787400"/>
              <a:gd name="connsiteX4" fmla="*/ 180720 w 5480050"/>
              <a:gd name="connsiteY4" fmla="*/ 53212 h 787400"/>
              <a:gd name="connsiteX5" fmla="*/ 244475 w 5480050"/>
              <a:gd name="connsiteY5" fmla="*/ 44323 h 787400"/>
              <a:gd name="connsiteX6" fmla="*/ 318770 w 5480050"/>
              <a:gd name="connsiteY6" fmla="*/ 35433 h 787400"/>
              <a:gd name="connsiteX7" fmla="*/ 401701 w 5480050"/>
              <a:gd name="connsiteY7" fmla="*/ 28701 h 787400"/>
              <a:gd name="connsiteX8" fmla="*/ 497332 w 5480050"/>
              <a:gd name="connsiteY8" fmla="*/ 21970 h 787400"/>
              <a:gd name="connsiteX9" fmla="*/ 601598 w 5480050"/>
              <a:gd name="connsiteY9" fmla="*/ 15240 h 787400"/>
              <a:gd name="connsiteX10" fmla="*/ 718439 w 5480050"/>
              <a:gd name="connsiteY10" fmla="*/ 10794 h 787400"/>
              <a:gd name="connsiteX11" fmla="*/ 845946 w 5480050"/>
              <a:gd name="connsiteY11" fmla="*/ 8636 h 787400"/>
              <a:gd name="connsiteX12" fmla="*/ 984122 w 5480050"/>
              <a:gd name="connsiteY12" fmla="*/ 6350 h 787400"/>
              <a:gd name="connsiteX13" fmla="*/ 1132966 w 5480050"/>
              <a:gd name="connsiteY13" fmla="*/ 8636 h 787400"/>
              <a:gd name="connsiteX14" fmla="*/ 1292352 w 5480050"/>
              <a:gd name="connsiteY14" fmla="*/ 13080 h 787400"/>
              <a:gd name="connsiteX15" fmla="*/ 1464564 w 5480050"/>
              <a:gd name="connsiteY15" fmla="*/ 21970 h 787400"/>
              <a:gd name="connsiteX16" fmla="*/ 1647444 w 5480050"/>
              <a:gd name="connsiteY16" fmla="*/ 33147 h 787400"/>
              <a:gd name="connsiteX17" fmla="*/ 1840865 w 5480050"/>
              <a:gd name="connsiteY17" fmla="*/ 51054 h 787400"/>
              <a:gd name="connsiteX18" fmla="*/ 2046985 w 5480050"/>
              <a:gd name="connsiteY18" fmla="*/ 71119 h 787400"/>
              <a:gd name="connsiteX19" fmla="*/ 2265934 w 5480050"/>
              <a:gd name="connsiteY19" fmla="*/ 95630 h 787400"/>
              <a:gd name="connsiteX20" fmla="*/ 2495550 w 5480050"/>
              <a:gd name="connsiteY20" fmla="*/ 124713 h 787400"/>
              <a:gd name="connsiteX21" fmla="*/ 2737865 w 5480050"/>
              <a:gd name="connsiteY21" fmla="*/ 160400 h 787400"/>
              <a:gd name="connsiteX22" fmla="*/ 2990850 w 5480050"/>
              <a:gd name="connsiteY22" fmla="*/ 200533 h 787400"/>
              <a:gd name="connsiteX23" fmla="*/ 3256534 w 5480050"/>
              <a:gd name="connsiteY23" fmla="*/ 247522 h 787400"/>
              <a:gd name="connsiteX24" fmla="*/ 3535045 w 5480050"/>
              <a:gd name="connsiteY24" fmla="*/ 303275 h 787400"/>
              <a:gd name="connsiteX25" fmla="*/ 3826256 w 5480050"/>
              <a:gd name="connsiteY25" fmla="*/ 363600 h 787400"/>
              <a:gd name="connsiteX26" fmla="*/ 4130293 w 5480050"/>
              <a:gd name="connsiteY26" fmla="*/ 430530 h 787400"/>
              <a:gd name="connsiteX27" fmla="*/ 4447031 w 5480050"/>
              <a:gd name="connsiteY27" fmla="*/ 506475 h 787400"/>
              <a:gd name="connsiteX28" fmla="*/ 4776469 w 5480050"/>
              <a:gd name="connsiteY28" fmla="*/ 589025 h 787400"/>
              <a:gd name="connsiteX29" fmla="*/ 5118734 w 5480050"/>
              <a:gd name="connsiteY29" fmla="*/ 680592 h 787400"/>
              <a:gd name="connsiteX30" fmla="*/ 5473700 w 5480050"/>
              <a:gd name="connsiteY30" fmla="*/ 7810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480050" h="787400">
                <a:moveTo>
                  <a:pt x="6350" y="84455"/>
                </a:moveTo>
                <a:lnTo>
                  <a:pt x="6350" y="84455"/>
                </a:lnTo>
                <a:lnTo>
                  <a:pt x="25526" y="80010"/>
                </a:lnTo>
                <a:lnTo>
                  <a:pt x="82930" y="68833"/>
                </a:lnTo>
                <a:lnTo>
                  <a:pt x="180720" y="53212"/>
                </a:lnTo>
                <a:lnTo>
                  <a:pt x="244475" y="44323"/>
                </a:lnTo>
                <a:lnTo>
                  <a:pt x="318770" y="35433"/>
                </a:lnTo>
                <a:lnTo>
                  <a:pt x="401701" y="28701"/>
                </a:lnTo>
                <a:lnTo>
                  <a:pt x="497332" y="21970"/>
                </a:lnTo>
                <a:lnTo>
                  <a:pt x="601598" y="15240"/>
                </a:lnTo>
                <a:lnTo>
                  <a:pt x="718439" y="10794"/>
                </a:lnTo>
                <a:lnTo>
                  <a:pt x="845946" y="8636"/>
                </a:lnTo>
                <a:lnTo>
                  <a:pt x="984122" y="6350"/>
                </a:lnTo>
                <a:lnTo>
                  <a:pt x="1132966" y="8636"/>
                </a:lnTo>
                <a:lnTo>
                  <a:pt x="1292352" y="13080"/>
                </a:lnTo>
                <a:lnTo>
                  <a:pt x="1464564" y="21970"/>
                </a:lnTo>
                <a:lnTo>
                  <a:pt x="1647444" y="33147"/>
                </a:lnTo>
                <a:lnTo>
                  <a:pt x="1840865" y="51054"/>
                </a:lnTo>
                <a:lnTo>
                  <a:pt x="2046985" y="71119"/>
                </a:lnTo>
                <a:lnTo>
                  <a:pt x="2265934" y="95630"/>
                </a:lnTo>
                <a:lnTo>
                  <a:pt x="2495550" y="124713"/>
                </a:lnTo>
                <a:lnTo>
                  <a:pt x="2737865" y="160400"/>
                </a:lnTo>
                <a:lnTo>
                  <a:pt x="2990850" y="200533"/>
                </a:lnTo>
                <a:lnTo>
                  <a:pt x="3256534" y="247522"/>
                </a:lnTo>
                <a:lnTo>
                  <a:pt x="3535045" y="303275"/>
                </a:lnTo>
                <a:lnTo>
                  <a:pt x="3826256" y="363600"/>
                </a:lnTo>
                <a:lnTo>
                  <a:pt x="4130293" y="430530"/>
                </a:lnTo>
                <a:lnTo>
                  <a:pt x="4447031" y="506475"/>
                </a:lnTo>
                <a:lnTo>
                  <a:pt x="4776469" y="589025"/>
                </a:lnTo>
                <a:lnTo>
                  <a:pt x="5118734" y="680592"/>
                </a:lnTo>
                <a:lnTo>
                  <a:pt x="5473700" y="7810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602351" y="723900"/>
            <a:ext cx="3321050" cy="663575"/>
          </a:xfrm>
          <a:custGeom>
            <a:avLst/>
            <a:gdLst>
              <a:gd name="connsiteX0" fmla="*/ 6350 w 3321050"/>
              <a:gd name="connsiteY0" fmla="*/ 657225 h 663575"/>
              <a:gd name="connsiteX1" fmla="*/ 6350 w 3321050"/>
              <a:gd name="connsiteY1" fmla="*/ 657225 h 663575"/>
              <a:gd name="connsiteX2" fmla="*/ 101980 w 3321050"/>
              <a:gd name="connsiteY2" fmla="*/ 630427 h 663575"/>
              <a:gd name="connsiteX3" fmla="*/ 363473 w 3321050"/>
              <a:gd name="connsiteY3" fmla="*/ 561339 h 663575"/>
              <a:gd name="connsiteX4" fmla="*/ 544195 w 3321050"/>
              <a:gd name="connsiteY4" fmla="*/ 514603 h 663575"/>
              <a:gd name="connsiteX5" fmla="*/ 752602 w 3321050"/>
              <a:gd name="connsiteY5" fmla="*/ 463296 h 663575"/>
              <a:gd name="connsiteX6" fmla="*/ 984377 w 3321050"/>
              <a:gd name="connsiteY6" fmla="*/ 407542 h 663575"/>
              <a:gd name="connsiteX7" fmla="*/ 1233042 w 3321050"/>
              <a:gd name="connsiteY7" fmla="*/ 347344 h 663575"/>
              <a:gd name="connsiteX8" fmla="*/ 1496694 w 3321050"/>
              <a:gd name="connsiteY8" fmla="*/ 289433 h 663575"/>
              <a:gd name="connsiteX9" fmla="*/ 1766823 w 3321050"/>
              <a:gd name="connsiteY9" fmla="*/ 231521 h 663575"/>
              <a:gd name="connsiteX10" fmla="*/ 2043176 w 3321050"/>
              <a:gd name="connsiteY10" fmla="*/ 177927 h 663575"/>
              <a:gd name="connsiteX11" fmla="*/ 2317495 w 3321050"/>
              <a:gd name="connsiteY11" fmla="*/ 126746 h 663575"/>
              <a:gd name="connsiteX12" fmla="*/ 2453513 w 3321050"/>
              <a:gd name="connsiteY12" fmla="*/ 104394 h 663575"/>
              <a:gd name="connsiteX13" fmla="*/ 2585339 w 3321050"/>
              <a:gd name="connsiteY13" fmla="*/ 82169 h 663575"/>
              <a:gd name="connsiteX14" fmla="*/ 2717165 w 3321050"/>
              <a:gd name="connsiteY14" fmla="*/ 64262 h 663575"/>
              <a:gd name="connsiteX15" fmla="*/ 2844800 w 3321050"/>
              <a:gd name="connsiteY15" fmla="*/ 46481 h 663575"/>
              <a:gd name="connsiteX16" fmla="*/ 2970148 w 3321050"/>
              <a:gd name="connsiteY16" fmla="*/ 33147 h 663575"/>
              <a:gd name="connsiteX17" fmla="*/ 3089275 w 3321050"/>
              <a:gd name="connsiteY17" fmla="*/ 21970 h 663575"/>
              <a:gd name="connsiteX18" fmla="*/ 3204082 w 3321050"/>
              <a:gd name="connsiteY18" fmla="*/ 13080 h 663575"/>
              <a:gd name="connsiteX19" fmla="*/ 3314700 w 3321050"/>
              <a:gd name="connsiteY19" fmla="*/ 6350 h 6635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21050" h="663575">
                <a:moveTo>
                  <a:pt x="6350" y="657225"/>
                </a:moveTo>
                <a:lnTo>
                  <a:pt x="6350" y="657225"/>
                </a:lnTo>
                <a:lnTo>
                  <a:pt x="101980" y="630427"/>
                </a:lnTo>
                <a:lnTo>
                  <a:pt x="363473" y="561339"/>
                </a:lnTo>
                <a:lnTo>
                  <a:pt x="544195" y="514603"/>
                </a:lnTo>
                <a:lnTo>
                  <a:pt x="752602" y="463296"/>
                </a:lnTo>
                <a:lnTo>
                  <a:pt x="984377" y="407542"/>
                </a:lnTo>
                <a:lnTo>
                  <a:pt x="1233042" y="347344"/>
                </a:lnTo>
                <a:lnTo>
                  <a:pt x="1496694" y="289433"/>
                </a:lnTo>
                <a:lnTo>
                  <a:pt x="1766823" y="231521"/>
                </a:lnTo>
                <a:lnTo>
                  <a:pt x="2043176" y="177927"/>
                </a:lnTo>
                <a:lnTo>
                  <a:pt x="2317495" y="126746"/>
                </a:lnTo>
                <a:lnTo>
                  <a:pt x="2453513" y="104394"/>
                </a:lnTo>
                <a:lnTo>
                  <a:pt x="2585339" y="82169"/>
                </a:lnTo>
                <a:lnTo>
                  <a:pt x="2717165" y="64262"/>
                </a:lnTo>
                <a:lnTo>
                  <a:pt x="2844800" y="46481"/>
                </a:lnTo>
                <a:lnTo>
                  <a:pt x="2970148" y="33147"/>
                </a:lnTo>
                <a:lnTo>
                  <a:pt x="3089275" y="21970"/>
                </a:lnTo>
                <a:lnTo>
                  <a:pt x="3204082" y="13080"/>
                </a:lnTo>
                <a:lnTo>
                  <a:pt x="331470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11137" y="714375"/>
            <a:ext cx="8723312" cy="1330325"/>
          </a:xfrm>
          <a:custGeom>
            <a:avLst/>
            <a:gdLst>
              <a:gd name="connsiteX0" fmla="*/ 8718994 w 8723312"/>
              <a:gd name="connsiteY0" fmla="*/ 571372 h 1330325"/>
              <a:gd name="connsiteX1" fmla="*/ 8718994 w 8723312"/>
              <a:gd name="connsiteY1" fmla="*/ 571372 h 1330325"/>
              <a:gd name="connsiteX2" fmla="*/ 8638222 w 8723312"/>
              <a:gd name="connsiteY2" fmla="*/ 604900 h 1330325"/>
              <a:gd name="connsiteX3" fmla="*/ 8557323 w 8723312"/>
              <a:gd name="connsiteY3" fmla="*/ 636142 h 1330325"/>
              <a:gd name="connsiteX4" fmla="*/ 8472106 w 8723312"/>
              <a:gd name="connsiteY4" fmla="*/ 665099 h 1330325"/>
              <a:gd name="connsiteX5" fmla="*/ 8384857 w 8723312"/>
              <a:gd name="connsiteY5" fmla="*/ 691896 h 1330325"/>
              <a:gd name="connsiteX6" fmla="*/ 8295449 w 8723312"/>
              <a:gd name="connsiteY6" fmla="*/ 718692 h 1330325"/>
              <a:gd name="connsiteX7" fmla="*/ 8201850 w 8723312"/>
              <a:gd name="connsiteY7" fmla="*/ 743330 h 1330325"/>
              <a:gd name="connsiteX8" fmla="*/ 8105965 w 8723312"/>
              <a:gd name="connsiteY8" fmla="*/ 763397 h 1330325"/>
              <a:gd name="connsiteX9" fmla="*/ 8005889 w 8723312"/>
              <a:gd name="connsiteY9" fmla="*/ 783463 h 1330325"/>
              <a:gd name="connsiteX10" fmla="*/ 7901622 w 8723312"/>
              <a:gd name="connsiteY10" fmla="*/ 801369 h 1330325"/>
              <a:gd name="connsiteX11" fmla="*/ 7793037 w 8723312"/>
              <a:gd name="connsiteY11" fmla="*/ 814705 h 1330325"/>
              <a:gd name="connsiteX12" fmla="*/ 7680261 w 8723312"/>
              <a:gd name="connsiteY12" fmla="*/ 828166 h 1330325"/>
              <a:gd name="connsiteX13" fmla="*/ 7563167 w 8723312"/>
              <a:gd name="connsiteY13" fmla="*/ 837057 h 1330325"/>
              <a:gd name="connsiteX14" fmla="*/ 7441882 w 8723312"/>
              <a:gd name="connsiteY14" fmla="*/ 845947 h 1330325"/>
              <a:gd name="connsiteX15" fmla="*/ 7314120 w 8723312"/>
              <a:gd name="connsiteY15" fmla="*/ 850391 h 1330325"/>
              <a:gd name="connsiteX16" fmla="*/ 7182167 w 8723312"/>
              <a:gd name="connsiteY16" fmla="*/ 850391 h 1330325"/>
              <a:gd name="connsiteX17" fmla="*/ 7043737 w 8723312"/>
              <a:gd name="connsiteY17" fmla="*/ 848233 h 1330325"/>
              <a:gd name="connsiteX18" fmla="*/ 6899084 w 8723312"/>
              <a:gd name="connsiteY18" fmla="*/ 843788 h 1330325"/>
              <a:gd name="connsiteX19" fmla="*/ 6749986 w 8723312"/>
              <a:gd name="connsiteY19" fmla="*/ 837057 h 1330325"/>
              <a:gd name="connsiteX20" fmla="*/ 6594665 w 8723312"/>
              <a:gd name="connsiteY20" fmla="*/ 825880 h 1330325"/>
              <a:gd name="connsiteX21" fmla="*/ 6430708 w 8723312"/>
              <a:gd name="connsiteY21" fmla="*/ 810260 h 1330325"/>
              <a:gd name="connsiteX22" fmla="*/ 6260401 w 8723312"/>
              <a:gd name="connsiteY22" fmla="*/ 792352 h 1330325"/>
              <a:gd name="connsiteX23" fmla="*/ 6083744 w 8723312"/>
              <a:gd name="connsiteY23" fmla="*/ 770127 h 1330325"/>
              <a:gd name="connsiteX24" fmla="*/ 5900737 w 8723312"/>
              <a:gd name="connsiteY24" fmla="*/ 745489 h 1330325"/>
              <a:gd name="connsiteX25" fmla="*/ 5709094 w 8723312"/>
              <a:gd name="connsiteY25" fmla="*/ 716533 h 1330325"/>
              <a:gd name="connsiteX26" fmla="*/ 5509069 w 8723312"/>
              <a:gd name="connsiteY26" fmla="*/ 683005 h 1330325"/>
              <a:gd name="connsiteX27" fmla="*/ 5302567 w 8723312"/>
              <a:gd name="connsiteY27" fmla="*/ 645033 h 1330325"/>
              <a:gd name="connsiteX28" fmla="*/ 5085397 w 8723312"/>
              <a:gd name="connsiteY28" fmla="*/ 602614 h 1330325"/>
              <a:gd name="connsiteX29" fmla="*/ 4861877 w 8723312"/>
              <a:gd name="connsiteY29" fmla="*/ 558038 h 1330325"/>
              <a:gd name="connsiteX30" fmla="*/ 4627689 w 8723312"/>
              <a:gd name="connsiteY30" fmla="*/ 506730 h 1330325"/>
              <a:gd name="connsiteX31" fmla="*/ 4387151 w 8723312"/>
              <a:gd name="connsiteY31" fmla="*/ 453136 h 1330325"/>
              <a:gd name="connsiteX32" fmla="*/ 4136072 w 8723312"/>
              <a:gd name="connsiteY32" fmla="*/ 395097 h 1330325"/>
              <a:gd name="connsiteX33" fmla="*/ 3874198 w 8723312"/>
              <a:gd name="connsiteY33" fmla="*/ 330327 h 1330325"/>
              <a:gd name="connsiteX34" fmla="*/ 3614483 w 8723312"/>
              <a:gd name="connsiteY34" fmla="*/ 267842 h 1330325"/>
              <a:gd name="connsiteX35" fmla="*/ 3363277 w 8723312"/>
              <a:gd name="connsiteY35" fmla="*/ 214249 h 1330325"/>
              <a:gd name="connsiteX36" fmla="*/ 3122739 w 8723312"/>
              <a:gd name="connsiteY36" fmla="*/ 165227 h 1330325"/>
              <a:gd name="connsiteX37" fmla="*/ 2892869 w 8723312"/>
              <a:gd name="connsiteY37" fmla="*/ 124967 h 1330325"/>
              <a:gd name="connsiteX38" fmla="*/ 2673667 w 8723312"/>
              <a:gd name="connsiteY38" fmla="*/ 91566 h 1330325"/>
              <a:gd name="connsiteX39" fmla="*/ 2462847 w 8723312"/>
              <a:gd name="connsiteY39" fmla="*/ 62483 h 1330325"/>
              <a:gd name="connsiteX40" fmla="*/ 2262822 w 8723312"/>
              <a:gd name="connsiteY40" fmla="*/ 40131 h 1330325"/>
              <a:gd name="connsiteX41" fmla="*/ 2073338 w 8723312"/>
              <a:gd name="connsiteY41" fmla="*/ 22351 h 1330325"/>
              <a:gd name="connsiteX42" fmla="*/ 1890204 w 8723312"/>
              <a:gd name="connsiteY42" fmla="*/ 11176 h 1330325"/>
              <a:gd name="connsiteX43" fmla="*/ 1720024 w 8723312"/>
              <a:gd name="connsiteY43" fmla="*/ 2286 h 1330325"/>
              <a:gd name="connsiteX44" fmla="*/ 1556067 w 8723312"/>
              <a:gd name="connsiteY44" fmla="*/ 0 h 1330325"/>
              <a:gd name="connsiteX45" fmla="*/ 1402778 w 8723312"/>
              <a:gd name="connsiteY45" fmla="*/ 0 h 1330325"/>
              <a:gd name="connsiteX46" fmla="*/ 1257998 w 8723312"/>
              <a:gd name="connsiteY46" fmla="*/ 4444 h 1330325"/>
              <a:gd name="connsiteX47" fmla="*/ 1121854 w 8723312"/>
              <a:gd name="connsiteY47" fmla="*/ 11176 h 1330325"/>
              <a:gd name="connsiteX48" fmla="*/ 994092 w 8723312"/>
              <a:gd name="connsiteY48" fmla="*/ 22351 h 1330325"/>
              <a:gd name="connsiteX49" fmla="*/ 874890 w 8723312"/>
              <a:gd name="connsiteY49" fmla="*/ 33527 h 1330325"/>
              <a:gd name="connsiteX50" fmla="*/ 762063 w 8723312"/>
              <a:gd name="connsiteY50" fmla="*/ 49148 h 1330325"/>
              <a:gd name="connsiteX51" fmla="*/ 659891 w 8723312"/>
              <a:gd name="connsiteY51" fmla="*/ 64769 h 1330325"/>
              <a:gd name="connsiteX52" fmla="*/ 564095 w 8723312"/>
              <a:gd name="connsiteY52" fmla="*/ 82550 h 1330325"/>
              <a:gd name="connsiteX53" fmla="*/ 478955 w 8723312"/>
              <a:gd name="connsiteY53" fmla="*/ 102616 h 1330325"/>
              <a:gd name="connsiteX54" fmla="*/ 398068 w 8723312"/>
              <a:gd name="connsiteY54" fmla="*/ 120522 h 1330325"/>
              <a:gd name="connsiteX55" fmla="*/ 327812 w 8723312"/>
              <a:gd name="connsiteY55" fmla="*/ 140588 h 1330325"/>
              <a:gd name="connsiteX56" fmla="*/ 263956 w 8723312"/>
              <a:gd name="connsiteY56" fmla="*/ 160655 h 1330325"/>
              <a:gd name="connsiteX57" fmla="*/ 206476 w 8723312"/>
              <a:gd name="connsiteY57" fmla="*/ 178561 h 1330325"/>
              <a:gd name="connsiteX58" fmla="*/ 157518 w 8723312"/>
              <a:gd name="connsiteY58" fmla="*/ 196469 h 1330325"/>
              <a:gd name="connsiteX59" fmla="*/ 114947 w 8723312"/>
              <a:gd name="connsiteY59" fmla="*/ 214249 h 1330325"/>
              <a:gd name="connsiteX60" fmla="*/ 51092 w 8723312"/>
              <a:gd name="connsiteY60" fmla="*/ 241046 h 1330325"/>
              <a:gd name="connsiteX61" fmla="*/ 12776 w 8723312"/>
              <a:gd name="connsiteY61" fmla="*/ 261111 h 1330325"/>
              <a:gd name="connsiteX62" fmla="*/ 0 w 8723312"/>
              <a:gd name="connsiteY62" fmla="*/ 267842 h 1330325"/>
              <a:gd name="connsiteX63" fmla="*/ 0 w 8723312"/>
              <a:gd name="connsiteY63" fmla="*/ 1330325 h 1330325"/>
              <a:gd name="connsiteX64" fmla="*/ 8718994 w 8723312"/>
              <a:gd name="connsiteY64" fmla="*/ 1330325 h 1330325"/>
              <a:gd name="connsiteX65" fmla="*/ 8723312 w 8723312"/>
              <a:gd name="connsiteY65" fmla="*/ 1323594 h 1330325"/>
              <a:gd name="connsiteX66" fmla="*/ 8723312 w 8723312"/>
              <a:gd name="connsiteY66" fmla="*/ 569213 h 1330325"/>
              <a:gd name="connsiteX67" fmla="*/ 8718994 w 8723312"/>
              <a:gd name="connsiteY67" fmla="*/ 571372 h 13303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</a:cxnLst>
            <a:rect l="l" t="t" r="r" b="b"/>
            <a:pathLst>
              <a:path w="8723312" h="1330325">
                <a:moveTo>
                  <a:pt x="8718994" y="571372"/>
                </a:moveTo>
                <a:lnTo>
                  <a:pt x="8718994" y="571372"/>
                </a:lnTo>
                <a:lnTo>
                  <a:pt x="8638222" y="604900"/>
                </a:lnTo>
                <a:lnTo>
                  <a:pt x="8557323" y="636142"/>
                </a:lnTo>
                <a:lnTo>
                  <a:pt x="8472106" y="665099"/>
                </a:lnTo>
                <a:lnTo>
                  <a:pt x="8384857" y="691896"/>
                </a:lnTo>
                <a:lnTo>
                  <a:pt x="8295449" y="718692"/>
                </a:lnTo>
                <a:lnTo>
                  <a:pt x="8201850" y="743330"/>
                </a:lnTo>
                <a:lnTo>
                  <a:pt x="8105965" y="763397"/>
                </a:lnTo>
                <a:lnTo>
                  <a:pt x="8005889" y="783463"/>
                </a:lnTo>
                <a:lnTo>
                  <a:pt x="7901622" y="801369"/>
                </a:lnTo>
                <a:lnTo>
                  <a:pt x="7793037" y="814705"/>
                </a:lnTo>
                <a:lnTo>
                  <a:pt x="7680261" y="828166"/>
                </a:lnTo>
                <a:lnTo>
                  <a:pt x="7563167" y="837057"/>
                </a:lnTo>
                <a:lnTo>
                  <a:pt x="7441882" y="845947"/>
                </a:lnTo>
                <a:lnTo>
                  <a:pt x="7314120" y="850391"/>
                </a:lnTo>
                <a:lnTo>
                  <a:pt x="7182167" y="850391"/>
                </a:lnTo>
                <a:lnTo>
                  <a:pt x="7043737" y="848233"/>
                </a:lnTo>
                <a:lnTo>
                  <a:pt x="6899084" y="843788"/>
                </a:lnTo>
                <a:lnTo>
                  <a:pt x="6749986" y="837057"/>
                </a:lnTo>
                <a:lnTo>
                  <a:pt x="6594665" y="825880"/>
                </a:lnTo>
                <a:lnTo>
                  <a:pt x="6430708" y="810260"/>
                </a:lnTo>
                <a:lnTo>
                  <a:pt x="6260401" y="792352"/>
                </a:lnTo>
                <a:lnTo>
                  <a:pt x="6083744" y="770127"/>
                </a:lnTo>
                <a:lnTo>
                  <a:pt x="5900737" y="745489"/>
                </a:lnTo>
                <a:lnTo>
                  <a:pt x="5709094" y="716533"/>
                </a:lnTo>
                <a:lnTo>
                  <a:pt x="5509069" y="683005"/>
                </a:lnTo>
                <a:lnTo>
                  <a:pt x="5302567" y="645033"/>
                </a:lnTo>
                <a:lnTo>
                  <a:pt x="5085397" y="602614"/>
                </a:lnTo>
                <a:lnTo>
                  <a:pt x="4861877" y="558038"/>
                </a:lnTo>
                <a:lnTo>
                  <a:pt x="4627689" y="506730"/>
                </a:lnTo>
                <a:lnTo>
                  <a:pt x="4387151" y="453136"/>
                </a:lnTo>
                <a:lnTo>
                  <a:pt x="4136072" y="395097"/>
                </a:lnTo>
                <a:lnTo>
                  <a:pt x="3874198" y="330327"/>
                </a:lnTo>
                <a:lnTo>
                  <a:pt x="3614483" y="267842"/>
                </a:lnTo>
                <a:lnTo>
                  <a:pt x="3363277" y="214249"/>
                </a:lnTo>
                <a:lnTo>
                  <a:pt x="3122739" y="165227"/>
                </a:lnTo>
                <a:lnTo>
                  <a:pt x="2892869" y="124967"/>
                </a:lnTo>
                <a:lnTo>
                  <a:pt x="2673667" y="91566"/>
                </a:lnTo>
                <a:lnTo>
                  <a:pt x="2462847" y="62483"/>
                </a:lnTo>
                <a:lnTo>
                  <a:pt x="2262822" y="40131"/>
                </a:lnTo>
                <a:lnTo>
                  <a:pt x="2073338" y="22351"/>
                </a:lnTo>
                <a:lnTo>
                  <a:pt x="1890204" y="11176"/>
                </a:lnTo>
                <a:lnTo>
                  <a:pt x="1720024" y="2286"/>
                </a:lnTo>
                <a:lnTo>
                  <a:pt x="1556067" y="0"/>
                </a:lnTo>
                <a:lnTo>
                  <a:pt x="1402778" y="0"/>
                </a:lnTo>
                <a:lnTo>
                  <a:pt x="1257998" y="4444"/>
                </a:lnTo>
                <a:lnTo>
                  <a:pt x="1121854" y="11176"/>
                </a:lnTo>
                <a:lnTo>
                  <a:pt x="994092" y="22351"/>
                </a:lnTo>
                <a:lnTo>
                  <a:pt x="874890" y="33527"/>
                </a:lnTo>
                <a:lnTo>
                  <a:pt x="762063" y="49148"/>
                </a:lnTo>
                <a:lnTo>
                  <a:pt x="659891" y="64769"/>
                </a:lnTo>
                <a:lnTo>
                  <a:pt x="564095" y="82550"/>
                </a:lnTo>
                <a:lnTo>
                  <a:pt x="478955" y="102616"/>
                </a:lnTo>
                <a:lnTo>
                  <a:pt x="398068" y="120522"/>
                </a:lnTo>
                <a:lnTo>
                  <a:pt x="327812" y="140588"/>
                </a:lnTo>
                <a:lnTo>
                  <a:pt x="263956" y="160655"/>
                </a:lnTo>
                <a:lnTo>
                  <a:pt x="206476" y="178561"/>
                </a:lnTo>
                <a:lnTo>
                  <a:pt x="157518" y="196469"/>
                </a:lnTo>
                <a:lnTo>
                  <a:pt x="114947" y="214249"/>
                </a:lnTo>
                <a:lnTo>
                  <a:pt x="51092" y="241046"/>
                </a:lnTo>
                <a:lnTo>
                  <a:pt x="12776" y="261111"/>
                </a:lnTo>
                <a:lnTo>
                  <a:pt x="0" y="267842"/>
                </a:lnTo>
                <a:lnTo>
                  <a:pt x="0" y="1330325"/>
                </a:lnTo>
                <a:lnTo>
                  <a:pt x="8718994" y="1330325"/>
                </a:lnTo>
                <a:lnTo>
                  <a:pt x="8723312" y="1323594"/>
                </a:lnTo>
                <a:lnTo>
                  <a:pt x="8723312" y="569213"/>
                </a:lnTo>
                <a:lnTo>
                  <a:pt x="8718994" y="57137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" y="215900"/>
            <a:ext cx="8724900" cy="46101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2500" y="4889500"/>
            <a:ext cx="7200900" cy="1181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371600" y="1600200"/>
            <a:ext cx="6507487" cy="440633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  <a:tab pos="241300" algn="l"/>
                <a:tab pos="457200" algn="l"/>
                <a:tab pos="673100" algn="l"/>
                <a:tab pos="2222500" algn="l"/>
                <a:tab pos="2324100" algn="l"/>
                <a:tab pos="2654300" algn="l"/>
                <a:tab pos="2806700" algn="l"/>
              </a:tabLst>
            </a:pPr>
            <a:r>
              <a:rPr lang="en-US" altLang="zh-CN" dirty="0" smtClean="0"/>
              <a:t>						</a:t>
            </a:r>
            <a:r>
              <a:rPr lang="en-US" altLang="zh-CN" sz="2402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Граждане</a:t>
            </a:r>
            <a:r>
              <a:rPr lang="en-US" altLang="zh-CN" sz="24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2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РФ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500"/>
              </a:lnSpc>
              <a:tabLst>
                <a:tab pos="203200" algn="l"/>
                <a:tab pos="241300" algn="l"/>
                <a:tab pos="457200" algn="l"/>
                <a:tab pos="673100" algn="l"/>
                <a:tab pos="2222500" algn="l"/>
                <a:tab pos="2324100" algn="l"/>
                <a:tab pos="2654300" algn="l"/>
                <a:tab pos="28067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Проживающие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зарегистрированные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территории</a:t>
            </a:r>
          </a:p>
          <a:p>
            <a:pPr>
              <a:lnSpc>
                <a:spcPts val="1900"/>
              </a:lnSpc>
              <a:tabLst>
                <a:tab pos="203200" algn="l"/>
                <a:tab pos="241300" algn="l"/>
                <a:tab pos="457200" algn="l"/>
                <a:tab pos="673100" algn="l"/>
                <a:tab pos="2222500" algn="l"/>
                <a:tab pos="2324100" algn="l"/>
                <a:tab pos="2654300" algn="l"/>
                <a:tab pos="2806700" algn="l"/>
              </a:tabLst>
            </a:pP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Краснодарского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края,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нуждающиеся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улучшении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жилищных</a:t>
            </a:r>
          </a:p>
          <a:p>
            <a:pPr>
              <a:lnSpc>
                <a:spcPts val="1900"/>
              </a:lnSpc>
              <a:tabLst>
                <a:tab pos="203200" algn="l"/>
                <a:tab pos="241300" algn="l"/>
                <a:tab pos="457200" algn="l"/>
                <a:tab pos="673100" algn="l"/>
                <a:tab pos="2222500" algn="l"/>
                <a:tab pos="2324100" algn="l"/>
                <a:tab pos="2654300" algn="l"/>
                <a:tab pos="2806700" algn="l"/>
              </a:tabLst>
            </a:pPr>
            <a:r>
              <a:rPr lang="en-US" altLang="zh-CN" dirty="0" smtClean="0"/>
              <a:t>								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условий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900"/>
              </a:lnSpc>
              <a:tabLst>
                <a:tab pos="203200" algn="l"/>
                <a:tab pos="241300" algn="l"/>
                <a:tab pos="457200" algn="l"/>
                <a:tab pos="673100" algn="l"/>
                <a:tab pos="2222500" algn="l"/>
                <a:tab pos="2324100" algn="l"/>
                <a:tab pos="2654300" algn="l"/>
                <a:tab pos="28067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имеющие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собственности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момент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подачи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заявления</a:t>
            </a:r>
          </a:p>
          <a:p>
            <a:pPr>
              <a:lnSpc>
                <a:spcPts val="1900"/>
              </a:lnSpc>
              <a:tabLst>
                <a:tab pos="203200" algn="l"/>
                <a:tab pos="241300" algn="l"/>
                <a:tab pos="457200" algn="l"/>
                <a:tab pos="673100" algn="l"/>
                <a:tab pos="2222500" algn="l"/>
                <a:tab pos="2324100" algn="l"/>
                <a:tab pos="2654300" algn="l"/>
                <a:tab pos="28067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жилого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помещения,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либо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имеющие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более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одного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жилого</a:t>
            </a:r>
          </a:p>
          <a:p>
            <a:pPr>
              <a:lnSpc>
                <a:spcPts val="1900"/>
              </a:lnSpc>
              <a:tabLst>
                <a:tab pos="203200" algn="l"/>
                <a:tab pos="241300" algn="l"/>
                <a:tab pos="457200" algn="l"/>
                <a:tab pos="673100" algn="l"/>
                <a:tab pos="2222500" algn="l"/>
                <a:tab pos="2324100" algn="l"/>
                <a:tab pos="2654300" algn="l"/>
                <a:tab pos="2806700" algn="l"/>
              </a:tabLst>
            </a:pPr>
            <a:r>
              <a:rPr lang="ru-RU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помещения</a:t>
            </a:r>
            <a:r>
              <a:rPr lang="ru-RU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(собственность супруга/супруги не учитывается)</a:t>
            </a:r>
            <a:endParaRPr lang="en-US" altLang="zh-CN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203200" algn="l"/>
                <a:tab pos="241300" algn="l"/>
                <a:tab pos="457200" algn="l"/>
                <a:tab pos="673100" algn="l"/>
                <a:tab pos="2222500" algn="l"/>
                <a:tab pos="2324100" algn="l"/>
                <a:tab pos="2654300" algn="l"/>
                <a:tab pos="2806700" algn="l"/>
              </a:tabLst>
            </a:pPr>
            <a:r>
              <a:rPr lang="en-US" altLang="zh-CN" dirty="0" smtClean="0"/>
              <a:t>		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Открывающие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вклады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(счета)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Сбербанке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целью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накопления</a:t>
            </a:r>
          </a:p>
          <a:p>
            <a:pPr>
              <a:lnSpc>
                <a:spcPts val="1700"/>
              </a:lnSpc>
              <a:tabLst>
                <a:tab pos="203200" algn="l"/>
                <a:tab pos="241300" algn="l"/>
                <a:tab pos="457200" algn="l"/>
                <a:tab pos="673100" algn="l"/>
                <a:tab pos="2222500" algn="l"/>
                <a:tab pos="2324100" algn="l"/>
                <a:tab pos="2654300" algn="l"/>
                <a:tab pos="2806700" algn="l"/>
              </a:tabLst>
            </a:pPr>
            <a:r>
              <a:rPr lang="en-US" altLang="zh-CN" dirty="0" smtClean="0"/>
              <a:t>				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денежных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средств,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улучшения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жилищных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условий</a:t>
            </a:r>
          </a:p>
          <a:p>
            <a:pPr>
              <a:lnSpc>
                <a:spcPts val="1700"/>
              </a:lnSpc>
              <a:tabLst>
                <a:tab pos="203200" algn="l"/>
                <a:tab pos="241300" algn="l"/>
                <a:tab pos="457200" algn="l"/>
                <a:tab pos="673100" algn="l"/>
                <a:tab pos="2222500" algn="l"/>
                <a:tab pos="2324100" algn="l"/>
                <a:tab pos="2654300" algn="l"/>
                <a:tab pos="2806700" algn="l"/>
              </a:tabLst>
            </a:pPr>
            <a:r>
              <a:rPr lang="en-US" altLang="zh-CN" dirty="0" smtClean="0"/>
              <a:t>					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(на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срок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лет)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41400" y="457200"/>
            <a:ext cx="33528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/>
            </a:pPr>
            <a:r>
              <a:rPr lang="en-US" altLang="zh-CN" sz="2004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Участники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ЖНВ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046851" y="858900"/>
            <a:ext cx="2876550" cy="714375"/>
          </a:xfrm>
          <a:custGeom>
            <a:avLst/>
            <a:gdLst>
              <a:gd name="connsiteX0" fmla="*/ 2870072 w 2876550"/>
              <a:gd name="connsiteY0" fmla="*/ 0 h 714375"/>
              <a:gd name="connsiteX1" fmla="*/ 2870072 w 2876550"/>
              <a:gd name="connsiteY1" fmla="*/ 0 h 714375"/>
              <a:gd name="connsiteX2" fmla="*/ 2748915 w 2876550"/>
              <a:gd name="connsiteY2" fmla="*/ 20066 h 714375"/>
              <a:gd name="connsiteX3" fmla="*/ 2625597 w 2876550"/>
              <a:gd name="connsiteY3" fmla="*/ 42291 h 714375"/>
              <a:gd name="connsiteX4" fmla="*/ 2500121 w 2876550"/>
              <a:gd name="connsiteY4" fmla="*/ 66929 h 714375"/>
              <a:gd name="connsiteX5" fmla="*/ 2370455 w 2876550"/>
              <a:gd name="connsiteY5" fmla="*/ 91440 h 714375"/>
              <a:gd name="connsiteX6" fmla="*/ 2238629 w 2876550"/>
              <a:gd name="connsiteY6" fmla="*/ 120523 h 714375"/>
              <a:gd name="connsiteX7" fmla="*/ 2102611 w 2876550"/>
              <a:gd name="connsiteY7" fmla="*/ 149479 h 714375"/>
              <a:gd name="connsiteX8" fmla="*/ 1964435 w 2876550"/>
              <a:gd name="connsiteY8" fmla="*/ 183007 h 714375"/>
              <a:gd name="connsiteX9" fmla="*/ 1821942 w 2876550"/>
              <a:gd name="connsiteY9" fmla="*/ 216535 h 714375"/>
              <a:gd name="connsiteX10" fmla="*/ 1564767 w 2876550"/>
              <a:gd name="connsiteY10" fmla="*/ 281177 h 714375"/>
              <a:gd name="connsiteX11" fmla="*/ 1313815 w 2876550"/>
              <a:gd name="connsiteY11" fmla="*/ 339216 h 714375"/>
              <a:gd name="connsiteX12" fmla="*/ 1073530 w 2876550"/>
              <a:gd name="connsiteY12" fmla="*/ 392811 h 714375"/>
              <a:gd name="connsiteX13" fmla="*/ 841882 w 2876550"/>
              <a:gd name="connsiteY13" fmla="*/ 444246 h 714375"/>
              <a:gd name="connsiteX14" fmla="*/ 620776 w 2876550"/>
              <a:gd name="connsiteY14" fmla="*/ 488823 h 714375"/>
              <a:gd name="connsiteX15" fmla="*/ 406019 w 2876550"/>
              <a:gd name="connsiteY15" fmla="*/ 529082 h 714375"/>
              <a:gd name="connsiteX16" fmla="*/ 199770 w 2876550"/>
              <a:gd name="connsiteY16" fmla="*/ 566927 h 714375"/>
              <a:gd name="connsiteX17" fmla="*/ 0 w 2876550"/>
              <a:gd name="connsiteY17" fmla="*/ 600456 h 714375"/>
              <a:gd name="connsiteX18" fmla="*/ 138176 w 2876550"/>
              <a:gd name="connsiteY18" fmla="*/ 620522 h 714375"/>
              <a:gd name="connsiteX19" fmla="*/ 270002 w 2876550"/>
              <a:gd name="connsiteY19" fmla="*/ 638429 h 714375"/>
              <a:gd name="connsiteX20" fmla="*/ 397509 w 2876550"/>
              <a:gd name="connsiteY20" fmla="*/ 654050 h 714375"/>
              <a:gd name="connsiteX21" fmla="*/ 522985 w 2876550"/>
              <a:gd name="connsiteY21" fmla="*/ 667385 h 714375"/>
              <a:gd name="connsiteX22" fmla="*/ 644143 w 2876550"/>
              <a:gd name="connsiteY22" fmla="*/ 680847 h 714375"/>
              <a:gd name="connsiteX23" fmla="*/ 761110 w 2876550"/>
              <a:gd name="connsiteY23" fmla="*/ 689737 h 714375"/>
              <a:gd name="connsiteX24" fmla="*/ 873759 w 2876550"/>
              <a:gd name="connsiteY24" fmla="*/ 698627 h 714375"/>
              <a:gd name="connsiteX25" fmla="*/ 984250 w 2876550"/>
              <a:gd name="connsiteY25" fmla="*/ 705358 h 714375"/>
              <a:gd name="connsiteX26" fmla="*/ 1092707 w 2876550"/>
              <a:gd name="connsiteY26" fmla="*/ 709802 h 714375"/>
              <a:gd name="connsiteX27" fmla="*/ 1196847 w 2876550"/>
              <a:gd name="connsiteY27" fmla="*/ 712088 h 714375"/>
              <a:gd name="connsiteX28" fmla="*/ 1296796 w 2876550"/>
              <a:gd name="connsiteY28" fmla="*/ 714375 h 714375"/>
              <a:gd name="connsiteX29" fmla="*/ 1394586 w 2876550"/>
              <a:gd name="connsiteY29" fmla="*/ 714375 h 714375"/>
              <a:gd name="connsiteX30" fmla="*/ 1490344 w 2876550"/>
              <a:gd name="connsiteY30" fmla="*/ 712088 h 714375"/>
              <a:gd name="connsiteX31" fmla="*/ 1583817 w 2876550"/>
              <a:gd name="connsiteY31" fmla="*/ 709802 h 714375"/>
              <a:gd name="connsiteX32" fmla="*/ 1673097 w 2876550"/>
              <a:gd name="connsiteY32" fmla="*/ 705358 h 714375"/>
              <a:gd name="connsiteX33" fmla="*/ 1760346 w 2876550"/>
              <a:gd name="connsiteY33" fmla="*/ 698627 h 714375"/>
              <a:gd name="connsiteX34" fmla="*/ 1843278 w 2876550"/>
              <a:gd name="connsiteY34" fmla="*/ 692023 h 714375"/>
              <a:gd name="connsiteX35" fmla="*/ 1926081 w 2876550"/>
              <a:gd name="connsiteY35" fmla="*/ 683006 h 714375"/>
              <a:gd name="connsiteX36" fmla="*/ 2004821 w 2876550"/>
              <a:gd name="connsiteY36" fmla="*/ 671957 h 714375"/>
              <a:gd name="connsiteX37" fmla="*/ 2083434 w 2876550"/>
              <a:gd name="connsiteY37" fmla="*/ 660781 h 714375"/>
              <a:gd name="connsiteX38" fmla="*/ 2157856 w 2876550"/>
              <a:gd name="connsiteY38" fmla="*/ 647319 h 714375"/>
              <a:gd name="connsiteX39" fmla="*/ 2232279 w 2876550"/>
              <a:gd name="connsiteY39" fmla="*/ 633984 h 714375"/>
              <a:gd name="connsiteX40" fmla="*/ 2302509 w 2876550"/>
              <a:gd name="connsiteY40" fmla="*/ 618363 h 714375"/>
              <a:gd name="connsiteX41" fmla="*/ 2372614 w 2876550"/>
              <a:gd name="connsiteY41" fmla="*/ 602741 h 714375"/>
              <a:gd name="connsiteX42" fmla="*/ 2440685 w 2876550"/>
              <a:gd name="connsiteY42" fmla="*/ 584835 h 714375"/>
              <a:gd name="connsiteX43" fmla="*/ 2506598 w 2876550"/>
              <a:gd name="connsiteY43" fmla="*/ 566927 h 714375"/>
              <a:gd name="connsiteX44" fmla="*/ 2570353 w 2876550"/>
              <a:gd name="connsiteY44" fmla="*/ 546862 h 714375"/>
              <a:gd name="connsiteX45" fmla="*/ 2634106 w 2876550"/>
              <a:gd name="connsiteY45" fmla="*/ 526796 h 714375"/>
              <a:gd name="connsiteX46" fmla="*/ 2755265 w 2876550"/>
              <a:gd name="connsiteY46" fmla="*/ 482091 h 714375"/>
              <a:gd name="connsiteX47" fmla="*/ 2872231 w 2876550"/>
              <a:gd name="connsiteY47" fmla="*/ 435229 h 714375"/>
              <a:gd name="connsiteX48" fmla="*/ 2876550 w 2876550"/>
              <a:gd name="connsiteY48" fmla="*/ 433070 h 714375"/>
              <a:gd name="connsiteX49" fmla="*/ 2876550 w 2876550"/>
              <a:gd name="connsiteY49" fmla="*/ 0 h 714375"/>
              <a:gd name="connsiteX50" fmla="*/ 2870072 w 2876550"/>
              <a:gd name="connsiteY50" fmla="*/ 0 h 714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2876550" h="714375">
                <a:moveTo>
                  <a:pt x="2870072" y="0"/>
                </a:moveTo>
                <a:lnTo>
                  <a:pt x="2870072" y="0"/>
                </a:lnTo>
                <a:lnTo>
                  <a:pt x="2748915" y="20066"/>
                </a:lnTo>
                <a:lnTo>
                  <a:pt x="2625597" y="42291"/>
                </a:lnTo>
                <a:lnTo>
                  <a:pt x="2500121" y="66929"/>
                </a:lnTo>
                <a:lnTo>
                  <a:pt x="2370455" y="91440"/>
                </a:lnTo>
                <a:lnTo>
                  <a:pt x="2238629" y="120523"/>
                </a:lnTo>
                <a:lnTo>
                  <a:pt x="2102611" y="149479"/>
                </a:lnTo>
                <a:lnTo>
                  <a:pt x="1964435" y="183007"/>
                </a:lnTo>
                <a:lnTo>
                  <a:pt x="1821942" y="216535"/>
                </a:lnTo>
                <a:lnTo>
                  <a:pt x="1564767" y="281177"/>
                </a:lnTo>
                <a:lnTo>
                  <a:pt x="1313815" y="339216"/>
                </a:lnTo>
                <a:lnTo>
                  <a:pt x="1073530" y="392811"/>
                </a:lnTo>
                <a:lnTo>
                  <a:pt x="841882" y="444246"/>
                </a:lnTo>
                <a:lnTo>
                  <a:pt x="620776" y="488823"/>
                </a:lnTo>
                <a:lnTo>
                  <a:pt x="406019" y="529082"/>
                </a:lnTo>
                <a:lnTo>
                  <a:pt x="199770" y="566927"/>
                </a:lnTo>
                <a:lnTo>
                  <a:pt x="0" y="600456"/>
                </a:lnTo>
                <a:lnTo>
                  <a:pt x="138176" y="620522"/>
                </a:lnTo>
                <a:lnTo>
                  <a:pt x="270002" y="638429"/>
                </a:lnTo>
                <a:lnTo>
                  <a:pt x="397509" y="654050"/>
                </a:lnTo>
                <a:lnTo>
                  <a:pt x="522985" y="667385"/>
                </a:lnTo>
                <a:lnTo>
                  <a:pt x="644143" y="680847"/>
                </a:lnTo>
                <a:lnTo>
                  <a:pt x="761110" y="689737"/>
                </a:lnTo>
                <a:lnTo>
                  <a:pt x="873759" y="698627"/>
                </a:lnTo>
                <a:lnTo>
                  <a:pt x="984250" y="705358"/>
                </a:lnTo>
                <a:lnTo>
                  <a:pt x="1092707" y="709802"/>
                </a:lnTo>
                <a:lnTo>
                  <a:pt x="1196847" y="712088"/>
                </a:lnTo>
                <a:lnTo>
                  <a:pt x="1296796" y="714375"/>
                </a:lnTo>
                <a:lnTo>
                  <a:pt x="1394586" y="714375"/>
                </a:lnTo>
                <a:lnTo>
                  <a:pt x="1490344" y="712088"/>
                </a:lnTo>
                <a:lnTo>
                  <a:pt x="1583817" y="709802"/>
                </a:lnTo>
                <a:lnTo>
                  <a:pt x="1673097" y="705358"/>
                </a:lnTo>
                <a:lnTo>
                  <a:pt x="1760346" y="698627"/>
                </a:lnTo>
                <a:lnTo>
                  <a:pt x="1843278" y="692023"/>
                </a:lnTo>
                <a:lnTo>
                  <a:pt x="1926081" y="683006"/>
                </a:lnTo>
                <a:lnTo>
                  <a:pt x="2004821" y="671957"/>
                </a:lnTo>
                <a:lnTo>
                  <a:pt x="2083434" y="660781"/>
                </a:lnTo>
                <a:lnTo>
                  <a:pt x="2157856" y="647319"/>
                </a:lnTo>
                <a:lnTo>
                  <a:pt x="2232279" y="633984"/>
                </a:lnTo>
                <a:lnTo>
                  <a:pt x="2302509" y="618363"/>
                </a:lnTo>
                <a:lnTo>
                  <a:pt x="2372614" y="602741"/>
                </a:lnTo>
                <a:lnTo>
                  <a:pt x="2440685" y="584835"/>
                </a:lnTo>
                <a:lnTo>
                  <a:pt x="2506598" y="566927"/>
                </a:lnTo>
                <a:lnTo>
                  <a:pt x="2570353" y="546862"/>
                </a:lnTo>
                <a:lnTo>
                  <a:pt x="2634106" y="526796"/>
                </a:lnTo>
                <a:lnTo>
                  <a:pt x="2755265" y="482091"/>
                </a:lnTo>
                <a:lnTo>
                  <a:pt x="2872231" y="435229"/>
                </a:lnTo>
                <a:lnTo>
                  <a:pt x="2876550" y="433070"/>
                </a:lnTo>
                <a:lnTo>
                  <a:pt x="2876550" y="0"/>
                </a:lnTo>
                <a:lnTo>
                  <a:pt x="2870072" y="0"/>
                </a:lnTo>
              </a:path>
            </a:pathLst>
          </a:custGeom>
          <a:solidFill>
            <a:srgbClr val="EEF8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619375" y="731901"/>
            <a:ext cx="5543550" cy="849248"/>
          </a:xfrm>
          <a:custGeom>
            <a:avLst/>
            <a:gdLst>
              <a:gd name="connsiteX0" fmla="*/ 5543550 w 5543550"/>
              <a:gd name="connsiteY0" fmla="*/ 795781 h 849248"/>
              <a:gd name="connsiteX1" fmla="*/ 5543550 w 5543550"/>
              <a:gd name="connsiteY1" fmla="*/ 795781 h 849248"/>
              <a:gd name="connsiteX2" fmla="*/ 5422392 w 5543550"/>
              <a:gd name="connsiteY2" fmla="*/ 780160 h 849248"/>
              <a:gd name="connsiteX3" fmla="*/ 5297043 w 5543550"/>
              <a:gd name="connsiteY3" fmla="*/ 764540 h 849248"/>
              <a:gd name="connsiteX4" fmla="*/ 5035550 w 5543550"/>
              <a:gd name="connsiteY4" fmla="*/ 726693 h 849248"/>
              <a:gd name="connsiteX5" fmla="*/ 4759197 w 5543550"/>
              <a:gd name="connsiteY5" fmla="*/ 679831 h 849248"/>
              <a:gd name="connsiteX6" fmla="*/ 4467986 w 5543550"/>
              <a:gd name="connsiteY6" fmla="*/ 628523 h 849248"/>
              <a:gd name="connsiteX7" fmla="*/ 4159757 w 5543550"/>
              <a:gd name="connsiteY7" fmla="*/ 566165 h 849248"/>
              <a:gd name="connsiteX8" fmla="*/ 3834510 w 5543550"/>
              <a:gd name="connsiteY8" fmla="*/ 497077 h 849248"/>
              <a:gd name="connsiteX9" fmla="*/ 3492372 w 5543550"/>
              <a:gd name="connsiteY9" fmla="*/ 416813 h 849248"/>
              <a:gd name="connsiteX10" fmla="*/ 3131058 w 5543550"/>
              <a:gd name="connsiteY10" fmla="*/ 329818 h 849248"/>
              <a:gd name="connsiteX11" fmla="*/ 2988564 w 5543550"/>
              <a:gd name="connsiteY11" fmla="*/ 296418 h 849248"/>
              <a:gd name="connsiteX12" fmla="*/ 2850388 w 5543550"/>
              <a:gd name="connsiteY12" fmla="*/ 263016 h 849248"/>
              <a:gd name="connsiteX13" fmla="*/ 2716529 w 5543550"/>
              <a:gd name="connsiteY13" fmla="*/ 234060 h 849248"/>
              <a:gd name="connsiteX14" fmla="*/ 2582545 w 5543550"/>
              <a:gd name="connsiteY14" fmla="*/ 204977 h 849248"/>
              <a:gd name="connsiteX15" fmla="*/ 2452878 w 5543550"/>
              <a:gd name="connsiteY15" fmla="*/ 180466 h 849248"/>
              <a:gd name="connsiteX16" fmla="*/ 2327528 w 5543550"/>
              <a:gd name="connsiteY16" fmla="*/ 155956 h 849248"/>
              <a:gd name="connsiteX17" fmla="*/ 2204211 w 5543550"/>
              <a:gd name="connsiteY17" fmla="*/ 133731 h 849248"/>
              <a:gd name="connsiteX18" fmla="*/ 2083053 w 5543550"/>
              <a:gd name="connsiteY18" fmla="*/ 113665 h 849248"/>
              <a:gd name="connsiteX19" fmla="*/ 1966214 w 5543550"/>
              <a:gd name="connsiteY19" fmla="*/ 95757 h 849248"/>
              <a:gd name="connsiteX20" fmla="*/ 1849246 w 5543550"/>
              <a:gd name="connsiteY20" fmla="*/ 80136 h 849248"/>
              <a:gd name="connsiteX21" fmla="*/ 1628266 w 5543550"/>
              <a:gd name="connsiteY21" fmla="*/ 51180 h 849248"/>
              <a:gd name="connsiteX22" fmla="*/ 1417828 w 5543550"/>
              <a:gd name="connsiteY22" fmla="*/ 31115 h 849248"/>
              <a:gd name="connsiteX23" fmla="*/ 1220089 w 5543550"/>
              <a:gd name="connsiteY23" fmla="*/ 15493 h 849248"/>
              <a:gd name="connsiteX24" fmla="*/ 1030859 w 5543550"/>
              <a:gd name="connsiteY24" fmla="*/ 4444 h 849248"/>
              <a:gd name="connsiteX25" fmla="*/ 852423 w 5543550"/>
              <a:gd name="connsiteY25" fmla="*/ 0 h 849248"/>
              <a:gd name="connsiteX26" fmla="*/ 684403 w 5543550"/>
              <a:gd name="connsiteY26" fmla="*/ 0 h 849248"/>
              <a:gd name="connsiteX27" fmla="*/ 527176 w 5543550"/>
              <a:gd name="connsiteY27" fmla="*/ 4444 h 849248"/>
              <a:gd name="connsiteX28" fmla="*/ 380492 w 5543550"/>
              <a:gd name="connsiteY28" fmla="*/ 11048 h 849248"/>
              <a:gd name="connsiteX29" fmla="*/ 244475 w 5543550"/>
              <a:gd name="connsiteY29" fmla="*/ 22225 h 849248"/>
              <a:gd name="connsiteX30" fmla="*/ 116967 w 5543550"/>
              <a:gd name="connsiteY30" fmla="*/ 35559 h 849248"/>
              <a:gd name="connsiteX31" fmla="*/ 0 w 5543550"/>
              <a:gd name="connsiteY31" fmla="*/ 53466 h 849248"/>
              <a:gd name="connsiteX32" fmla="*/ 163702 w 5543550"/>
              <a:gd name="connsiteY32" fmla="*/ 73532 h 849248"/>
              <a:gd name="connsiteX33" fmla="*/ 333755 w 5543550"/>
              <a:gd name="connsiteY33" fmla="*/ 95757 h 849248"/>
              <a:gd name="connsiteX34" fmla="*/ 510158 w 5543550"/>
              <a:gd name="connsiteY34" fmla="*/ 124713 h 849248"/>
              <a:gd name="connsiteX35" fmla="*/ 692911 w 5543550"/>
              <a:gd name="connsiteY35" fmla="*/ 155956 h 849248"/>
              <a:gd name="connsiteX36" fmla="*/ 882141 w 5543550"/>
              <a:gd name="connsiteY36" fmla="*/ 193929 h 849248"/>
              <a:gd name="connsiteX37" fmla="*/ 1077721 w 5543550"/>
              <a:gd name="connsiteY37" fmla="*/ 234060 h 849248"/>
              <a:gd name="connsiteX38" fmla="*/ 1281684 w 5543550"/>
              <a:gd name="connsiteY38" fmla="*/ 278637 h 849248"/>
              <a:gd name="connsiteX39" fmla="*/ 1490090 w 5543550"/>
              <a:gd name="connsiteY39" fmla="*/ 329818 h 849248"/>
              <a:gd name="connsiteX40" fmla="*/ 1866265 w 5543550"/>
              <a:gd name="connsiteY40" fmla="*/ 421259 h 849248"/>
              <a:gd name="connsiteX41" fmla="*/ 2223389 w 5543550"/>
              <a:gd name="connsiteY41" fmla="*/ 501523 h 849248"/>
              <a:gd name="connsiteX42" fmla="*/ 2559177 w 5543550"/>
              <a:gd name="connsiteY42" fmla="*/ 575056 h 849248"/>
              <a:gd name="connsiteX43" fmla="*/ 2722879 w 5543550"/>
              <a:gd name="connsiteY43" fmla="*/ 606298 h 849248"/>
              <a:gd name="connsiteX44" fmla="*/ 2878073 w 5543550"/>
              <a:gd name="connsiteY44" fmla="*/ 637540 h 849248"/>
              <a:gd name="connsiteX45" fmla="*/ 3031109 w 5543550"/>
              <a:gd name="connsiteY45" fmla="*/ 666495 h 849248"/>
              <a:gd name="connsiteX46" fmla="*/ 3179826 w 5543550"/>
              <a:gd name="connsiteY46" fmla="*/ 691006 h 849248"/>
              <a:gd name="connsiteX47" fmla="*/ 3324478 w 5543550"/>
              <a:gd name="connsiteY47" fmla="*/ 715518 h 849248"/>
              <a:gd name="connsiteX48" fmla="*/ 3464686 w 5543550"/>
              <a:gd name="connsiteY48" fmla="*/ 737743 h 849248"/>
              <a:gd name="connsiteX49" fmla="*/ 3600703 w 5543550"/>
              <a:gd name="connsiteY49" fmla="*/ 755649 h 849248"/>
              <a:gd name="connsiteX50" fmla="*/ 3732529 w 5543550"/>
              <a:gd name="connsiteY50" fmla="*/ 773429 h 849248"/>
              <a:gd name="connsiteX51" fmla="*/ 3860038 w 5543550"/>
              <a:gd name="connsiteY51" fmla="*/ 789051 h 849248"/>
              <a:gd name="connsiteX52" fmla="*/ 3985514 w 5543550"/>
              <a:gd name="connsiteY52" fmla="*/ 804671 h 849248"/>
              <a:gd name="connsiteX53" fmla="*/ 4106671 w 5543550"/>
              <a:gd name="connsiteY53" fmla="*/ 815848 h 849248"/>
              <a:gd name="connsiteX54" fmla="*/ 4223511 w 5543550"/>
              <a:gd name="connsiteY54" fmla="*/ 824737 h 849248"/>
              <a:gd name="connsiteX55" fmla="*/ 4336160 w 5543550"/>
              <a:gd name="connsiteY55" fmla="*/ 833627 h 849248"/>
              <a:gd name="connsiteX56" fmla="*/ 4446778 w 5543550"/>
              <a:gd name="connsiteY56" fmla="*/ 840359 h 849248"/>
              <a:gd name="connsiteX57" fmla="*/ 4555108 w 5543550"/>
              <a:gd name="connsiteY57" fmla="*/ 844804 h 849248"/>
              <a:gd name="connsiteX58" fmla="*/ 4659248 w 5543550"/>
              <a:gd name="connsiteY58" fmla="*/ 849248 h 849248"/>
              <a:gd name="connsiteX59" fmla="*/ 4759197 w 5543550"/>
              <a:gd name="connsiteY59" fmla="*/ 849248 h 849248"/>
              <a:gd name="connsiteX60" fmla="*/ 4856988 w 5543550"/>
              <a:gd name="connsiteY60" fmla="*/ 849248 h 849248"/>
              <a:gd name="connsiteX61" fmla="*/ 4952618 w 5543550"/>
              <a:gd name="connsiteY61" fmla="*/ 846962 h 849248"/>
              <a:gd name="connsiteX62" fmla="*/ 5044058 w 5543550"/>
              <a:gd name="connsiteY62" fmla="*/ 844804 h 849248"/>
              <a:gd name="connsiteX63" fmla="*/ 5133340 w 5543550"/>
              <a:gd name="connsiteY63" fmla="*/ 840359 h 849248"/>
              <a:gd name="connsiteX64" fmla="*/ 5220461 w 5543550"/>
              <a:gd name="connsiteY64" fmla="*/ 833627 h 849248"/>
              <a:gd name="connsiteX65" fmla="*/ 5305425 w 5543550"/>
              <a:gd name="connsiteY65" fmla="*/ 824737 h 849248"/>
              <a:gd name="connsiteX66" fmla="*/ 5386196 w 5543550"/>
              <a:gd name="connsiteY66" fmla="*/ 815848 h 849248"/>
              <a:gd name="connsiteX67" fmla="*/ 5466968 w 5543550"/>
              <a:gd name="connsiteY67" fmla="*/ 806957 h 849248"/>
              <a:gd name="connsiteX68" fmla="*/ 5543550 w 5543550"/>
              <a:gd name="connsiteY68" fmla="*/ 795781 h 849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5543550" h="849248">
                <a:moveTo>
                  <a:pt x="5543550" y="795781"/>
                </a:moveTo>
                <a:lnTo>
                  <a:pt x="5543550" y="795781"/>
                </a:lnTo>
                <a:lnTo>
                  <a:pt x="5422392" y="780160"/>
                </a:lnTo>
                <a:lnTo>
                  <a:pt x="5297043" y="764540"/>
                </a:lnTo>
                <a:lnTo>
                  <a:pt x="5035550" y="726693"/>
                </a:lnTo>
                <a:lnTo>
                  <a:pt x="4759197" y="679831"/>
                </a:lnTo>
                <a:lnTo>
                  <a:pt x="4467986" y="628523"/>
                </a:lnTo>
                <a:lnTo>
                  <a:pt x="4159757" y="566165"/>
                </a:lnTo>
                <a:lnTo>
                  <a:pt x="3834510" y="497077"/>
                </a:lnTo>
                <a:lnTo>
                  <a:pt x="3492372" y="416813"/>
                </a:lnTo>
                <a:lnTo>
                  <a:pt x="3131058" y="329818"/>
                </a:lnTo>
                <a:lnTo>
                  <a:pt x="2988564" y="296418"/>
                </a:lnTo>
                <a:lnTo>
                  <a:pt x="2850388" y="263016"/>
                </a:lnTo>
                <a:lnTo>
                  <a:pt x="2716529" y="234060"/>
                </a:lnTo>
                <a:lnTo>
                  <a:pt x="2582545" y="204977"/>
                </a:lnTo>
                <a:lnTo>
                  <a:pt x="2452878" y="180466"/>
                </a:lnTo>
                <a:lnTo>
                  <a:pt x="2327528" y="155956"/>
                </a:lnTo>
                <a:lnTo>
                  <a:pt x="2204211" y="133731"/>
                </a:lnTo>
                <a:lnTo>
                  <a:pt x="2083053" y="113665"/>
                </a:lnTo>
                <a:lnTo>
                  <a:pt x="1966214" y="95757"/>
                </a:lnTo>
                <a:lnTo>
                  <a:pt x="1849246" y="80136"/>
                </a:lnTo>
                <a:lnTo>
                  <a:pt x="1628266" y="51180"/>
                </a:lnTo>
                <a:lnTo>
                  <a:pt x="1417828" y="31115"/>
                </a:lnTo>
                <a:lnTo>
                  <a:pt x="1220089" y="15493"/>
                </a:lnTo>
                <a:lnTo>
                  <a:pt x="1030859" y="4444"/>
                </a:lnTo>
                <a:lnTo>
                  <a:pt x="852423" y="0"/>
                </a:lnTo>
                <a:lnTo>
                  <a:pt x="684403" y="0"/>
                </a:lnTo>
                <a:lnTo>
                  <a:pt x="527176" y="4444"/>
                </a:lnTo>
                <a:lnTo>
                  <a:pt x="380492" y="11048"/>
                </a:lnTo>
                <a:lnTo>
                  <a:pt x="244475" y="22225"/>
                </a:lnTo>
                <a:lnTo>
                  <a:pt x="116967" y="35559"/>
                </a:lnTo>
                <a:lnTo>
                  <a:pt x="0" y="53466"/>
                </a:lnTo>
                <a:lnTo>
                  <a:pt x="163702" y="73532"/>
                </a:lnTo>
                <a:lnTo>
                  <a:pt x="333755" y="95757"/>
                </a:lnTo>
                <a:lnTo>
                  <a:pt x="510158" y="124713"/>
                </a:lnTo>
                <a:lnTo>
                  <a:pt x="692911" y="155956"/>
                </a:lnTo>
                <a:lnTo>
                  <a:pt x="882141" y="193929"/>
                </a:lnTo>
                <a:lnTo>
                  <a:pt x="1077721" y="234060"/>
                </a:lnTo>
                <a:lnTo>
                  <a:pt x="1281684" y="278637"/>
                </a:lnTo>
                <a:lnTo>
                  <a:pt x="1490090" y="329818"/>
                </a:lnTo>
                <a:lnTo>
                  <a:pt x="1866265" y="421259"/>
                </a:lnTo>
                <a:lnTo>
                  <a:pt x="2223389" y="501523"/>
                </a:lnTo>
                <a:lnTo>
                  <a:pt x="2559177" y="575056"/>
                </a:lnTo>
                <a:lnTo>
                  <a:pt x="2722879" y="606298"/>
                </a:lnTo>
                <a:lnTo>
                  <a:pt x="2878073" y="637540"/>
                </a:lnTo>
                <a:lnTo>
                  <a:pt x="3031109" y="666495"/>
                </a:lnTo>
                <a:lnTo>
                  <a:pt x="3179826" y="691006"/>
                </a:lnTo>
                <a:lnTo>
                  <a:pt x="3324478" y="715518"/>
                </a:lnTo>
                <a:lnTo>
                  <a:pt x="3464686" y="737743"/>
                </a:lnTo>
                <a:lnTo>
                  <a:pt x="3600703" y="755649"/>
                </a:lnTo>
                <a:lnTo>
                  <a:pt x="3732529" y="773429"/>
                </a:lnTo>
                <a:lnTo>
                  <a:pt x="3860038" y="789051"/>
                </a:lnTo>
                <a:lnTo>
                  <a:pt x="3985514" y="804671"/>
                </a:lnTo>
                <a:lnTo>
                  <a:pt x="4106671" y="815848"/>
                </a:lnTo>
                <a:lnTo>
                  <a:pt x="4223511" y="824737"/>
                </a:lnTo>
                <a:lnTo>
                  <a:pt x="4336160" y="833627"/>
                </a:lnTo>
                <a:lnTo>
                  <a:pt x="4446778" y="840359"/>
                </a:lnTo>
                <a:lnTo>
                  <a:pt x="4555108" y="844804"/>
                </a:lnTo>
                <a:lnTo>
                  <a:pt x="4659248" y="849248"/>
                </a:lnTo>
                <a:lnTo>
                  <a:pt x="4759197" y="849248"/>
                </a:lnTo>
                <a:lnTo>
                  <a:pt x="4856988" y="849248"/>
                </a:lnTo>
                <a:lnTo>
                  <a:pt x="4952618" y="846962"/>
                </a:lnTo>
                <a:lnTo>
                  <a:pt x="5044058" y="844804"/>
                </a:lnTo>
                <a:lnTo>
                  <a:pt x="5133340" y="840359"/>
                </a:lnTo>
                <a:lnTo>
                  <a:pt x="5220461" y="833627"/>
                </a:lnTo>
                <a:lnTo>
                  <a:pt x="5305425" y="824737"/>
                </a:lnTo>
                <a:lnTo>
                  <a:pt x="5386196" y="815848"/>
                </a:lnTo>
                <a:lnTo>
                  <a:pt x="5466968" y="806957"/>
                </a:lnTo>
                <a:lnTo>
                  <a:pt x="5543550" y="795781"/>
                </a:lnTo>
              </a:path>
            </a:pathLst>
          </a:custGeom>
          <a:solidFill>
            <a:srgbClr val="E8F5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822575" y="736600"/>
            <a:ext cx="5480050" cy="787400"/>
          </a:xfrm>
          <a:custGeom>
            <a:avLst/>
            <a:gdLst>
              <a:gd name="connsiteX0" fmla="*/ 6350 w 5480050"/>
              <a:gd name="connsiteY0" fmla="*/ 84455 h 787400"/>
              <a:gd name="connsiteX1" fmla="*/ 6350 w 5480050"/>
              <a:gd name="connsiteY1" fmla="*/ 84455 h 787400"/>
              <a:gd name="connsiteX2" fmla="*/ 25526 w 5480050"/>
              <a:gd name="connsiteY2" fmla="*/ 80010 h 787400"/>
              <a:gd name="connsiteX3" fmla="*/ 82930 w 5480050"/>
              <a:gd name="connsiteY3" fmla="*/ 68833 h 787400"/>
              <a:gd name="connsiteX4" fmla="*/ 180720 w 5480050"/>
              <a:gd name="connsiteY4" fmla="*/ 53212 h 787400"/>
              <a:gd name="connsiteX5" fmla="*/ 244475 w 5480050"/>
              <a:gd name="connsiteY5" fmla="*/ 44323 h 787400"/>
              <a:gd name="connsiteX6" fmla="*/ 318770 w 5480050"/>
              <a:gd name="connsiteY6" fmla="*/ 35433 h 787400"/>
              <a:gd name="connsiteX7" fmla="*/ 401701 w 5480050"/>
              <a:gd name="connsiteY7" fmla="*/ 28701 h 787400"/>
              <a:gd name="connsiteX8" fmla="*/ 497332 w 5480050"/>
              <a:gd name="connsiteY8" fmla="*/ 21970 h 787400"/>
              <a:gd name="connsiteX9" fmla="*/ 601598 w 5480050"/>
              <a:gd name="connsiteY9" fmla="*/ 15240 h 787400"/>
              <a:gd name="connsiteX10" fmla="*/ 718439 w 5480050"/>
              <a:gd name="connsiteY10" fmla="*/ 10794 h 787400"/>
              <a:gd name="connsiteX11" fmla="*/ 845946 w 5480050"/>
              <a:gd name="connsiteY11" fmla="*/ 8636 h 787400"/>
              <a:gd name="connsiteX12" fmla="*/ 984122 w 5480050"/>
              <a:gd name="connsiteY12" fmla="*/ 6350 h 787400"/>
              <a:gd name="connsiteX13" fmla="*/ 1132966 w 5480050"/>
              <a:gd name="connsiteY13" fmla="*/ 8636 h 787400"/>
              <a:gd name="connsiteX14" fmla="*/ 1292352 w 5480050"/>
              <a:gd name="connsiteY14" fmla="*/ 13080 h 787400"/>
              <a:gd name="connsiteX15" fmla="*/ 1464564 w 5480050"/>
              <a:gd name="connsiteY15" fmla="*/ 21970 h 787400"/>
              <a:gd name="connsiteX16" fmla="*/ 1647444 w 5480050"/>
              <a:gd name="connsiteY16" fmla="*/ 33147 h 787400"/>
              <a:gd name="connsiteX17" fmla="*/ 1840865 w 5480050"/>
              <a:gd name="connsiteY17" fmla="*/ 51054 h 787400"/>
              <a:gd name="connsiteX18" fmla="*/ 2046985 w 5480050"/>
              <a:gd name="connsiteY18" fmla="*/ 71119 h 787400"/>
              <a:gd name="connsiteX19" fmla="*/ 2265934 w 5480050"/>
              <a:gd name="connsiteY19" fmla="*/ 95630 h 787400"/>
              <a:gd name="connsiteX20" fmla="*/ 2495550 w 5480050"/>
              <a:gd name="connsiteY20" fmla="*/ 124713 h 787400"/>
              <a:gd name="connsiteX21" fmla="*/ 2737865 w 5480050"/>
              <a:gd name="connsiteY21" fmla="*/ 160400 h 787400"/>
              <a:gd name="connsiteX22" fmla="*/ 2990850 w 5480050"/>
              <a:gd name="connsiteY22" fmla="*/ 200533 h 787400"/>
              <a:gd name="connsiteX23" fmla="*/ 3256534 w 5480050"/>
              <a:gd name="connsiteY23" fmla="*/ 247522 h 787400"/>
              <a:gd name="connsiteX24" fmla="*/ 3535045 w 5480050"/>
              <a:gd name="connsiteY24" fmla="*/ 303275 h 787400"/>
              <a:gd name="connsiteX25" fmla="*/ 3826256 w 5480050"/>
              <a:gd name="connsiteY25" fmla="*/ 363600 h 787400"/>
              <a:gd name="connsiteX26" fmla="*/ 4130293 w 5480050"/>
              <a:gd name="connsiteY26" fmla="*/ 430530 h 787400"/>
              <a:gd name="connsiteX27" fmla="*/ 4447031 w 5480050"/>
              <a:gd name="connsiteY27" fmla="*/ 506475 h 787400"/>
              <a:gd name="connsiteX28" fmla="*/ 4776469 w 5480050"/>
              <a:gd name="connsiteY28" fmla="*/ 589025 h 787400"/>
              <a:gd name="connsiteX29" fmla="*/ 5118734 w 5480050"/>
              <a:gd name="connsiteY29" fmla="*/ 680592 h 787400"/>
              <a:gd name="connsiteX30" fmla="*/ 5473700 w 5480050"/>
              <a:gd name="connsiteY30" fmla="*/ 7810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480050" h="787400">
                <a:moveTo>
                  <a:pt x="6350" y="84455"/>
                </a:moveTo>
                <a:lnTo>
                  <a:pt x="6350" y="84455"/>
                </a:lnTo>
                <a:lnTo>
                  <a:pt x="25526" y="80010"/>
                </a:lnTo>
                <a:lnTo>
                  <a:pt x="82930" y="68833"/>
                </a:lnTo>
                <a:lnTo>
                  <a:pt x="180720" y="53212"/>
                </a:lnTo>
                <a:lnTo>
                  <a:pt x="244475" y="44323"/>
                </a:lnTo>
                <a:lnTo>
                  <a:pt x="318770" y="35433"/>
                </a:lnTo>
                <a:lnTo>
                  <a:pt x="401701" y="28701"/>
                </a:lnTo>
                <a:lnTo>
                  <a:pt x="497332" y="21970"/>
                </a:lnTo>
                <a:lnTo>
                  <a:pt x="601598" y="15240"/>
                </a:lnTo>
                <a:lnTo>
                  <a:pt x="718439" y="10794"/>
                </a:lnTo>
                <a:lnTo>
                  <a:pt x="845946" y="8636"/>
                </a:lnTo>
                <a:lnTo>
                  <a:pt x="984122" y="6350"/>
                </a:lnTo>
                <a:lnTo>
                  <a:pt x="1132966" y="8636"/>
                </a:lnTo>
                <a:lnTo>
                  <a:pt x="1292352" y="13080"/>
                </a:lnTo>
                <a:lnTo>
                  <a:pt x="1464564" y="21970"/>
                </a:lnTo>
                <a:lnTo>
                  <a:pt x="1647444" y="33147"/>
                </a:lnTo>
                <a:lnTo>
                  <a:pt x="1840865" y="51054"/>
                </a:lnTo>
                <a:lnTo>
                  <a:pt x="2046985" y="71119"/>
                </a:lnTo>
                <a:lnTo>
                  <a:pt x="2265934" y="95630"/>
                </a:lnTo>
                <a:lnTo>
                  <a:pt x="2495550" y="124713"/>
                </a:lnTo>
                <a:lnTo>
                  <a:pt x="2737865" y="160400"/>
                </a:lnTo>
                <a:lnTo>
                  <a:pt x="2990850" y="200533"/>
                </a:lnTo>
                <a:lnTo>
                  <a:pt x="3256534" y="247522"/>
                </a:lnTo>
                <a:lnTo>
                  <a:pt x="3535045" y="303275"/>
                </a:lnTo>
                <a:lnTo>
                  <a:pt x="3826256" y="363600"/>
                </a:lnTo>
                <a:lnTo>
                  <a:pt x="4130293" y="430530"/>
                </a:lnTo>
                <a:lnTo>
                  <a:pt x="4447031" y="506475"/>
                </a:lnTo>
                <a:lnTo>
                  <a:pt x="4776469" y="589025"/>
                </a:lnTo>
                <a:lnTo>
                  <a:pt x="5118734" y="680592"/>
                </a:lnTo>
                <a:lnTo>
                  <a:pt x="5473700" y="7810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602351" y="723900"/>
            <a:ext cx="3321050" cy="663575"/>
          </a:xfrm>
          <a:custGeom>
            <a:avLst/>
            <a:gdLst>
              <a:gd name="connsiteX0" fmla="*/ 6350 w 3321050"/>
              <a:gd name="connsiteY0" fmla="*/ 657225 h 663575"/>
              <a:gd name="connsiteX1" fmla="*/ 6350 w 3321050"/>
              <a:gd name="connsiteY1" fmla="*/ 657225 h 663575"/>
              <a:gd name="connsiteX2" fmla="*/ 101980 w 3321050"/>
              <a:gd name="connsiteY2" fmla="*/ 630427 h 663575"/>
              <a:gd name="connsiteX3" fmla="*/ 363473 w 3321050"/>
              <a:gd name="connsiteY3" fmla="*/ 561339 h 663575"/>
              <a:gd name="connsiteX4" fmla="*/ 544195 w 3321050"/>
              <a:gd name="connsiteY4" fmla="*/ 514603 h 663575"/>
              <a:gd name="connsiteX5" fmla="*/ 752602 w 3321050"/>
              <a:gd name="connsiteY5" fmla="*/ 463296 h 663575"/>
              <a:gd name="connsiteX6" fmla="*/ 984377 w 3321050"/>
              <a:gd name="connsiteY6" fmla="*/ 407542 h 663575"/>
              <a:gd name="connsiteX7" fmla="*/ 1233042 w 3321050"/>
              <a:gd name="connsiteY7" fmla="*/ 347344 h 663575"/>
              <a:gd name="connsiteX8" fmla="*/ 1496694 w 3321050"/>
              <a:gd name="connsiteY8" fmla="*/ 289433 h 663575"/>
              <a:gd name="connsiteX9" fmla="*/ 1766823 w 3321050"/>
              <a:gd name="connsiteY9" fmla="*/ 231521 h 663575"/>
              <a:gd name="connsiteX10" fmla="*/ 2043176 w 3321050"/>
              <a:gd name="connsiteY10" fmla="*/ 177927 h 663575"/>
              <a:gd name="connsiteX11" fmla="*/ 2317495 w 3321050"/>
              <a:gd name="connsiteY11" fmla="*/ 126746 h 663575"/>
              <a:gd name="connsiteX12" fmla="*/ 2453513 w 3321050"/>
              <a:gd name="connsiteY12" fmla="*/ 104394 h 663575"/>
              <a:gd name="connsiteX13" fmla="*/ 2585339 w 3321050"/>
              <a:gd name="connsiteY13" fmla="*/ 82169 h 663575"/>
              <a:gd name="connsiteX14" fmla="*/ 2717165 w 3321050"/>
              <a:gd name="connsiteY14" fmla="*/ 64262 h 663575"/>
              <a:gd name="connsiteX15" fmla="*/ 2844800 w 3321050"/>
              <a:gd name="connsiteY15" fmla="*/ 46481 h 663575"/>
              <a:gd name="connsiteX16" fmla="*/ 2970148 w 3321050"/>
              <a:gd name="connsiteY16" fmla="*/ 33147 h 663575"/>
              <a:gd name="connsiteX17" fmla="*/ 3089275 w 3321050"/>
              <a:gd name="connsiteY17" fmla="*/ 21970 h 663575"/>
              <a:gd name="connsiteX18" fmla="*/ 3204082 w 3321050"/>
              <a:gd name="connsiteY18" fmla="*/ 13080 h 663575"/>
              <a:gd name="connsiteX19" fmla="*/ 3314700 w 3321050"/>
              <a:gd name="connsiteY19" fmla="*/ 6350 h 6635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21050" h="663575">
                <a:moveTo>
                  <a:pt x="6350" y="657225"/>
                </a:moveTo>
                <a:lnTo>
                  <a:pt x="6350" y="657225"/>
                </a:lnTo>
                <a:lnTo>
                  <a:pt x="101980" y="630427"/>
                </a:lnTo>
                <a:lnTo>
                  <a:pt x="363473" y="561339"/>
                </a:lnTo>
                <a:lnTo>
                  <a:pt x="544195" y="514603"/>
                </a:lnTo>
                <a:lnTo>
                  <a:pt x="752602" y="463296"/>
                </a:lnTo>
                <a:lnTo>
                  <a:pt x="984377" y="407542"/>
                </a:lnTo>
                <a:lnTo>
                  <a:pt x="1233042" y="347344"/>
                </a:lnTo>
                <a:lnTo>
                  <a:pt x="1496694" y="289433"/>
                </a:lnTo>
                <a:lnTo>
                  <a:pt x="1766823" y="231521"/>
                </a:lnTo>
                <a:lnTo>
                  <a:pt x="2043176" y="177927"/>
                </a:lnTo>
                <a:lnTo>
                  <a:pt x="2317495" y="126746"/>
                </a:lnTo>
                <a:lnTo>
                  <a:pt x="2453513" y="104394"/>
                </a:lnTo>
                <a:lnTo>
                  <a:pt x="2585339" y="82169"/>
                </a:lnTo>
                <a:lnTo>
                  <a:pt x="2717165" y="64262"/>
                </a:lnTo>
                <a:lnTo>
                  <a:pt x="2844800" y="46481"/>
                </a:lnTo>
                <a:lnTo>
                  <a:pt x="2970148" y="33147"/>
                </a:lnTo>
                <a:lnTo>
                  <a:pt x="3089275" y="21970"/>
                </a:lnTo>
                <a:lnTo>
                  <a:pt x="3204082" y="13080"/>
                </a:lnTo>
                <a:lnTo>
                  <a:pt x="331470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11137" y="714375"/>
            <a:ext cx="8723312" cy="1330325"/>
          </a:xfrm>
          <a:custGeom>
            <a:avLst/>
            <a:gdLst>
              <a:gd name="connsiteX0" fmla="*/ 8718994 w 8723312"/>
              <a:gd name="connsiteY0" fmla="*/ 571372 h 1330325"/>
              <a:gd name="connsiteX1" fmla="*/ 8718994 w 8723312"/>
              <a:gd name="connsiteY1" fmla="*/ 571372 h 1330325"/>
              <a:gd name="connsiteX2" fmla="*/ 8638222 w 8723312"/>
              <a:gd name="connsiteY2" fmla="*/ 604900 h 1330325"/>
              <a:gd name="connsiteX3" fmla="*/ 8557323 w 8723312"/>
              <a:gd name="connsiteY3" fmla="*/ 636142 h 1330325"/>
              <a:gd name="connsiteX4" fmla="*/ 8472106 w 8723312"/>
              <a:gd name="connsiteY4" fmla="*/ 665099 h 1330325"/>
              <a:gd name="connsiteX5" fmla="*/ 8384857 w 8723312"/>
              <a:gd name="connsiteY5" fmla="*/ 691896 h 1330325"/>
              <a:gd name="connsiteX6" fmla="*/ 8295449 w 8723312"/>
              <a:gd name="connsiteY6" fmla="*/ 718692 h 1330325"/>
              <a:gd name="connsiteX7" fmla="*/ 8201850 w 8723312"/>
              <a:gd name="connsiteY7" fmla="*/ 743330 h 1330325"/>
              <a:gd name="connsiteX8" fmla="*/ 8105965 w 8723312"/>
              <a:gd name="connsiteY8" fmla="*/ 763397 h 1330325"/>
              <a:gd name="connsiteX9" fmla="*/ 8005889 w 8723312"/>
              <a:gd name="connsiteY9" fmla="*/ 783463 h 1330325"/>
              <a:gd name="connsiteX10" fmla="*/ 7901622 w 8723312"/>
              <a:gd name="connsiteY10" fmla="*/ 801369 h 1330325"/>
              <a:gd name="connsiteX11" fmla="*/ 7793037 w 8723312"/>
              <a:gd name="connsiteY11" fmla="*/ 814705 h 1330325"/>
              <a:gd name="connsiteX12" fmla="*/ 7680261 w 8723312"/>
              <a:gd name="connsiteY12" fmla="*/ 828166 h 1330325"/>
              <a:gd name="connsiteX13" fmla="*/ 7563167 w 8723312"/>
              <a:gd name="connsiteY13" fmla="*/ 837057 h 1330325"/>
              <a:gd name="connsiteX14" fmla="*/ 7441882 w 8723312"/>
              <a:gd name="connsiteY14" fmla="*/ 845947 h 1330325"/>
              <a:gd name="connsiteX15" fmla="*/ 7314120 w 8723312"/>
              <a:gd name="connsiteY15" fmla="*/ 850391 h 1330325"/>
              <a:gd name="connsiteX16" fmla="*/ 7182167 w 8723312"/>
              <a:gd name="connsiteY16" fmla="*/ 850391 h 1330325"/>
              <a:gd name="connsiteX17" fmla="*/ 7043737 w 8723312"/>
              <a:gd name="connsiteY17" fmla="*/ 848233 h 1330325"/>
              <a:gd name="connsiteX18" fmla="*/ 6899084 w 8723312"/>
              <a:gd name="connsiteY18" fmla="*/ 843788 h 1330325"/>
              <a:gd name="connsiteX19" fmla="*/ 6749986 w 8723312"/>
              <a:gd name="connsiteY19" fmla="*/ 837057 h 1330325"/>
              <a:gd name="connsiteX20" fmla="*/ 6594665 w 8723312"/>
              <a:gd name="connsiteY20" fmla="*/ 825880 h 1330325"/>
              <a:gd name="connsiteX21" fmla="*/ 6430708 w 8723312"/>
              <a:gd name="connsiteY21" fmla="*/ 810260 h 1330325"/>
              <a:gd name="connsiteX22" fmla="*/ 6260401 w 8723312"/>
              <a:gd name="connsiteY22" fmla="*/ 792352 h 1330325"/>
              <a:gd name="connsiteX23" fmla="*/ 6083744 w 8723312"/>
              <a:gd name="connsiteY23" fmla="*/ 770127 h 1330325"/>
              <a:gd name="connsiteX24" fmla="*/ 5900737 w 8723312"/>
              <a:gd name="connsiteY24" fmla="*/ 745489 h 1330325"/>
              <a:gd name="connsiteX25" fmla="*/ 5709094 w 8723312"/>
              <a:gd name="connsiteY25" fmla="*/ 716533 h 1330325"/>
              <a:gd name="connsiteX26" fmla="*/ 5509069 w 8723312"/>
              <a:gd name="connsiteY26" fmla="*/ 683005 h 1330325"/>
              <a:gd name="connsiteX27" fmla="*/ 5302567 w 8723312"/>
              <a:gd name="connsiteY27" fmla="*/ 645033 h 1330325"/>
              <a:gd name="connsiteX28" fmla="*/ 5085397 w 8723312"/>
              <a:gd name="connsiteY28" fmla="*/ 602614 h 1330325"/>
              <a:gd name="connsiteX29" fmla="*/ 4861877 w 8723312"/>
              <a:gd name="connsiteY29" fmla="*/ 558038 h 1330325"/>
              <a:gd name="connsiteX30" fmla="*/ 4627689 w 8723312"/>
              <a:gd name="connsiteY30" fmla="*/ 506730 h 1330325"/>
              <a:gd name="connsiteX31" fmla="*/ 4387151 w 8723312"/>
              <a:gd name="connsiteY31" fmla="*/ 453136 h 1330325"/>
              <a:gd name="connsiteX32" fmla="*/ 4136072 w 8723312"/>
              <a:gd name="connsiteY32" fmla="*/ 395097 h 1330325"/>
              <a:gd name="connsiteX33" fmla="*/ 3874198 w 8723312"/>
              <a:gd name="connsiteY33" fmla="*/ 330327 h 1330325"/>
              <a:gd name="connsiteX34" fmla="*/ 3614483 w 8723312"/>
              <a:gd name="connsiteY34" fmla="*/ 267842 h 1330325"/>
              <a:gd name="connsiteX35" fmla="*/ 3363277 w 8723312"/>
              <a:gd name="connsiteY35" fmla="*/ 214249 h 1330325"/>
              <a:gd name="connsiteX36" fmla="*/ 3122739 w 8723312"/>
              <a:gd name="connsiteY36" fmla="*/ 165227 h 1330325"/>
              <a:gd name="connsiteX37" fmla="*/ 2892869 w 8723312"/>
              <a:gd name="connsiteY37" fmla="*/ 124967 h 1330325"/>
              <a:gd name="connsiteX38" fmla="*/ 2673667 w 8723312"/>
              <a:gd name="connsiteY38" fmla="*/ 91566 h 1330325"/>
              <a:gd name="connsiteX39" fmla="*/ 2462847 w 8723312"/>
              <a:gd name="connsiteY39" fmla="*/ 62483 h 1330325"/>
              <a:gd name="connsiteX40" fmla="*/ 2262822 w 8723312"/>
              <a:gd name="connsiteY40" fmla="*/ 40131 h 1330325"/>
              <a:gd name="connsiteX41" fmla="*/ 2073338 w 8723312"/>
              <a:gd name="connsiteY41" fmla="*/ 22351 h 1330325"/>
              <a:gd name="connsiteX42" fmla="*/ 1890204 w 8723312"/>
              <a:gd name="connsiteY42" fmla="*/ 11176 h 1330325"/>
              <a:gd name="connsiteX43" fmla="*/ 1720024 w 8723312"/>
              <a:gd name="connsiteY43" fmla="*/ 2286 h 1330325"/>
              <a:gd name="connsiteX44" fmla="*/ 1556067 w 8723312"/>
              <a:gd name="connsiteY44" fmla="*/ 0 h 1330325"/>
              <a:gd name="connsiteX45" fmla="*/ 1402778 w 8723312"/>
              <a:gd name="connsiteY45" fmla="*/ 0 h 1330325"/>
              <a:gd name="connsiteX46" fmla="*/ 1257998 w 8723312"/>
              <a:gd name="connsiteY46" fmla="*/ 4444 h 1330325"/>
              <a:gd name="connsiteX47" fmla="*/ 1121854 w 8723312"/>
              <a:gd name="connsiteY47" fmla="*/ 11176 h 1330325"/>
              <a:gd name="connsiteX48" fmla="*/ 994092 w 8723312"/>
              <a:gd name="connsiteY48" fmla="*/ 22351 h 1330325"/>
              <a:gd name="connsiteX49" fmla="*/ 874890 w 8723312"/>
              <a:gd name="connsiteY49" fmla="*/ 33527 h 1330325"/>
              <a:gd name="connsiteX50" fmla="*/ 762063 w 8723312"/>
              <a:gd name="connsiteY50" fmla="*/ 49148 h 1330325"/>
              <a:gd name="connsiteX51" fmla="*/ 659891 w 8723312"/>
              <a:gd name="connsiteY51" fmla="*/ 64769 h 1330325"/>
              <a:gd name="connsiteX52" fmla="*/ 564095 w 8723312"/>
              <a:gd name="connsiteY52" fmla="*/ 82550 h 1330325"/>
              <a:gd name="connsiteX53" fmla="*/ 478955 w 8723312"/>
              <a:gd name="connsiteY53" fmla="*/ 102616 h 1330325"/>
              <a:gd name="connsiteX54" fmla="*/ 398068 w 8723312"/>
              <a:gd name="connsiteY54" fmla="*/ 120522 h 1330325"/>
              <a:gd name="connsiteX55" fmla="*/ 327812 w 8723312"/>
              <a:gd name="connsiteY55" fmla="*/ 140588 h 1330325"/>
              <a:gd name="connsiteX56" fmla="*/ 263956 w 8723312"/>
              <a:gd name="connsiteY56" fmla="*/ 160655 h 1330325"/>
              <a:gd name="connsiteX57" fmla="*/ 206476 w 8723312"/>
              <a:gd name="connsiteY57" fmla="*/ 178561 h 1330325"/>
              <a:gd name="connsiteX58" fmla="*/ 157518 w 8723312"/>
              <a:gd name="connsiteY58" fmla="*/ 196469 h 1330325"/>
              <a:gd name="connsiteX59" fmla="*/ 114947 w 8723312"/>
              <a:gd name="connsiteY59" fmla="*/ 214249 h 1330325"/>
              <a:gd name="connsiteX60" fmla="*/ 51092 w 8723312"/>
              <a:gd name="connsiteY60" fmla="*/ 241046 h 1330325"/>
              <a:gd name="connsiteX61" fmla="*/ 12776 w 8723312"/>
              <a:gd name="connsiteY61" fmla="*/ 261111 h 1330325"/>
              <a:gd name="connsiteX62" fmla="*/ 0 w 8723312"/>
              <a:gd name="connsiteY62" fmla="*/ 267842 h 1330325"/>
              <a:gd name="connsiteX63" fmla="*/ 0 w 8723312"/>
              <a:gd name="connsiteY63" fmla="*/ 1330325 h 1330325"/>
              <a:gd name="connsiteX64" fmla="*/ 8718994 w 8723312"/>
              <a:gd name="connsiteY64" fmla="*/ 1330325 h 1330325"/>
              <a:gd name="connsiteX65" fmla="*/ 8723312 w 8723312"/>
              <a:gd name="connsiteY65" fmla="*/ 1323594 h 1330325"/>
              <a:gd name="connsiteX66" fmla="*/ 8723312 w 8723312"/>
              <a:gd name="connsiteY66" fmla="*/ 569213 h 1330325"/>
              <a:gd name="connsiteX67" fmla="*/ 8718994 w 8723312"/>
              <a:gd name="connsiteY67" fmla="*/ 571372 h 13303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</a:cxnLst>
            <a:rect l="l" t="t" r="r" b="b"/>
            <a:pathLst>
              <a:path w="8723312" h="1330325">
                <a:moveTo>
                  <a:pt x="8718994" y="571372"/>
                </a:moveTo>
                <a:lnTo>
                  <a:pt x="8718994" y="571372"/>
                </a:lnTo>
                <a:lnTo>
                  <a:pt x="8638222" y="604900"/>
                </a:lnTo>
                <a:lnTo>
                  <a:pt x="8557323" y="636142"/>
                </a:lnTo>
                <a:lnTo>
                  <a:pt x="8472106" y="665099"/>
                </a:lnTo>
                <a:lnTo>
                  <a:pt x="8384857" y="691896"/>
                </a:lnTo>
                <a:lnTo>
                  <a:pt x="8295449" y="718692"/>
                </a:lnTo>
                <a:lnTo>
                  <a:pt x="8201850" y="743330"/>
                </a:lnTo>
                <a:lnTo>
                  <a:pt x="8105965" y="763397"/>
                </a:lnTo>
                <a:lnTo>
                  <a:pt x="8005889" y="783463"/>
                </a:lnTo>
                <a:lnTo>
                  <a:pt x="7901622" y="801369"/>
                </a:lnTo>
                <a:lnTo>
                  <a:pt x="7793037" y="814705"/>
                </a:lnTo>
                <a:lnTo>
                  <a:pt x="7680261" y="828166"/>
                </a:lnTo>
                <a:lnTo>
                  <a:pt x="7563167" y="837057"/>
                </a:lnTo>
                <a:lnTo>
                  <a:pt x="7441882" y="845947"/>
                </a:lnTo>
                <a:lnTo>
                  <a:pt x="7314120" y="850391"/>
                </a:lnTo>
                <a:lnTo>
                  <a:pt x="7182167" y="850391"/>
                </a:lnTo>
                <a:lnTo>
                  <a:pt x="7043737" y="848233"/>
                </a:lnTo>
                <a:lnTo>
                  <a:pt x="6899084" y="843788"/>
                </a:lnTo>
                <a:lnTo>
                  <a:pt x="6749986" y="837057"/>
                </a:lnTo>
                <a:lnTo>
                  <a:pt x="6594665" y="825880"/>
                </a:lnTo>
                <a:lnTo>
                  <a:pt x="6430708" y="810260"/>
                </a:lnTo>
                <a:lnTo>
                  <a:pt x="6260401" y="792352"/>
                </a:lnTo>
                <a:lnTo>
                  <a:pt x="6083744" y="770127"/>
                </a:lnTo>
                <a:lnTo>
                  <a:pt x="5900737" y="745489"/>
                </a:lnTo>
                <a:lnTo>
                  <a:pt x="5709094" y="716533"/>
                </a:lnTo>
                <a:lnTo>
                  <a:pt x="5509069" y="683005"/>
                </a:lnTo>
                <a:lnTo>
                  <a:pt x="5302567" y="645033"/>
                </a:lnTo>
                <a:lnTo>
                  <a:pt x="5085397" y="602614"/>
                </a:lnTo>
                <a:lnTo>
                  <a:pt x="4861877" y="558038"/>
                </a:lnTo>
                <a:lnTo>
                  <a:pt x="4627689" y="506730"/>
                </a:lnTo>
                <a:lnTo>
                  <a:pt x="4387151" y="453136"/>
                </a:lnTo>
                <a:lnTo>
                  <a:pt x="4136072" y="395097"/>
                </a:lnTo>
                <a:lnTo>
                  <a:pt x="3874198" y="330327"/>
                </a:lnTo>
                <a:lnTo>
                  <a:pt x="3614483" y="267842"/>
                </a:lnTo>
                <a:lnTo>
                  <a:pt x="3363277" y="214249"/>
                </a:lnTo>
                <a:lnTo>
                  <a:pt x="3122739" y="165227"/>
                </a:lnTo>
                <a:lnTo>
                  <a:pt x="2892869" y="124967"/>
                </a:lnTo>
                <a:lnTo>
                  <a:pt x="2673667" y="91566"/>
                </a:lnTo>
                <a:lnTo>
                  <a:pt x="2462847" y="62483"/>
                </a:lnTo>
                <a:lnTo>
                  <a:pt x="2262822" y="40131"/>
                </a:lnTo>
                <a:lnTo>
                  <a:pt x="2073338" y="22351"/>
                </a:lnTo>
                <a:lnTo>
                  <a:pt x="1890204" y="11176"/>
                </a:lnTo>
                <a:lnTo>
                  <a:pt x="1720024" y="2286"/>
                </a:lnTo>
                <a:lnTo>
                  <a:pt x="1556067" y="0"/>
                </a:lnTo>
                <a:lnTo>
                  <a:pt x="1402778" y="0"/>
                </a:lnTo>
                <a:lnTo>
                  <a:pt x="1257998" y="4444"/>
                </a:lnTo>
                <a:lnTo>
                  <a:pt x="1121854" y="11176"/>
                </a:lnTo>
                <a:lnTo>
                  <a:pt x="994092" y="22351"/>
                </a:lnTo>
                <a:lnTo>
                  <a:pt x="874890" y="33527"/>
                </a:lnTo>
                <a:lnTo>
                  <a:pt x="762063" y="49148"/>
                </a:lnTo>
                <a:lnTo>
                  <a:pt x="659891" y="64769"/>
                </a:lnTo>
                <a:lnTo>
                  <a:pt x="564095" y="82550"/>
                </a:lnTo>
                <a:lnTo>
                  <a:pt x="478955" y="102616"/>
                </a:lnTo>
                <a:lnTo>
                  <a:pt x="398068" y="120522"/>
                </a:lnTo>
                <a:lnTo>
                  <a:pt x="327812" y="140588"/>
                </a:lnTo>
                <a:lnTo>
                  <a:pt x="263956" y="160655"/>
                </a:lnTo>
                <a:lnTo>
                  <a:pt x="206476" y="178561"/>
                </a:lnTo>
                <a:lnTo>
                  <a:pt x="157518" y="196469"/>
                </a:lnTo>
                <a:lnTo>
                  <a:pt x="114947" y="214249"/>
                </a:lnTo>
                <a:lnTo>
                  <a:pt x="51092" y="241046"/>
                </a:lnTo>
                <a:lnTo>
                  <a:pt x="12776" y="261111"/>
                </a:lnTo>
                <a:lnTo>
                  <a:pt x="0" y="267842"/>
                </a:lnTo>
                <a:lnTo>
                  <a:pt x="0" y="1330325"/>
                </a:lnTo>
                <a:lnTo>
                  <a:pt x="8718994" y="1330325"/>
                </a:lnTo>
                <a:lnTo>
                  <a:pt x="8723312" y="1323594"/>
                </a:lnTo>
                <a:lnTo>
                  <a:pt x="8723312" y="569213"/>
                </a:lnTo>
                <a:lnTo>
                  <a:pt x="8718994" y="57137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79387" y="1412925"/>
            <a:ext cx="2967863" cy="792175"/>
          </a:xfrm>
          <a:custGeom>
            <a:avLst/>
            <a:gdLst>
              <a:gd name="connsiteX0" fmla="*/ 0 w 2967863"/>
              <a:gd name="connsiteY0" fmla="*/ 792175 h 792175"/>
              <a:gd name="connsiteX1" fmla="*/ 2967863 w 2967863"/>
              <a:gd name="connsiteY1" fmla="*/ 792175 h 792175"/>
              <a:gd name="connsiteX2" fmla="*/ 2967863 w 2967863"/>
              <a:gd name="connsiteY2" fmla="*/ 0 h 792175"/>
              <a:gd name="connsiteX3" fmla="*/ 0 w 2967863"/>
              <a:gd name="connsiteY3" fmla="*/ 0 h 792175"/>
              <a:gd name="connsiteX4" fmla="*/ 0 w 2967863"/>
              <a:gd name="connsiteY4" fmla="*/ 792175 h 7921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67863" h="792175">
                <a:moveTo>
                  <a:pt x="0" y="792175"/>
                </a:moveTo>
                <a:lnTo>
                  <a:pt x="2967863" y="792175"/>
                </a:lnTo>
                <a:lnTo>
                  <a:pt x="2967863" y="0"/>
                </a:lnTo>
                <a:lnTo>
                  <a:pt x="0" y="0"/>
                </a:lnTo>
                <a:lnTo>
                  <a:pt x="0" y="792175"/>
                </a:lnTo>
              </a:path>
            </a:pathLst>
          </a:custGeom>
          <a:solidFill>
            <a:srgbClr val="31B6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147314" y="1412925"/>
            <a:ext cx="2018283" cy="792175"/>
          </a:xfrm>
          <a:custGeom>
            <a:avLst/>
            <a:gdLst>
              <a:gd name="connsiteX0" fmla="*/ 0 w 2018283"/>
              <a:gd name="connsiteY0" fmla="*/ 792175 h 792175"/>
              <a:gd name="connsiteX1" fmla="*/ 2018283 w 2018283"/>
              <a:gd name="connsiteY1" fmla="*/ 792175 h 792175"/>
              <a:gd name="connsiteX2" fmla="*/ 2018283 w 2018283"/>
              <a:gd name="connsiteY2" fmla="*/ 0 h 792175"/>
              <a:gd name="connsiteX3" fmla="*/ 0 w 2018283"/>
              <a:gd name="connsiteY3" fmla="*/ 0 h 792175"/>
              <a:gd name="connsiteX4" fmla="*/ 0 w 2018283"/>
              <a:gd name="connsiteY4" fmla="*/ 792175 h 7921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18283" h="792175">
                <a:moveTo>
                  <a:pt x="0" y="792175"/>
                </a:moveTo>
                <a:lnTo>
                  <a:pt x="2018283" y="792175"/>
                </a:lnTo>
                <a:lnTo>
                  <a:pt x="2018283" y="0"/>
                </a:lnTo>
                <a:lnTo>
                  <a:pt x="0" y="0"/>
                </a:lnTo>
                <a:lnTo>
                  <a:pt x="0" y="792175"/>
                </a:lnTo>
              </a:path>
            </a:pathLst>
          </a:custGeom>
          <a:solidFill>
            <a:srgbClr val="31B6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5165597" y="1412925"/>
            <a:ext cx="1899539" cy="792175"/>
          </a:xfrm>
          <a:custGeom>
            <a:avLst/>
            <a:gdLst>
              <a:gd name="connsiteX0" fmla="*/ 0 w 1899539"/>
              <a:gd name="connsiteY0" fmla="*/ 792175 h 792175"/>
              <a:gd name="connsiteX1" fmla="*/ 1899539 w 1899539"/>
              <a:gd name="connsiteY1" fmla="*/ 792175 h 792175"/>
              <a:gd name="connsiteX2" fmla="*/ 1899539 w 1899539"/>
              <a:gd name="connsiteY2" fmla="*/ 0 h 792175"/>
              <a:gd name="connsiteX3" fmla="*/ 0 w 1899539"/>
              <a:gd name="connsiteY3" fmla="*/ 0 h 792175"/>
              <a:gd name="connsiteX4" fmla="*/ 0 w 1899539"/>
              <a:gd name="connsiteY4" fmla="*/ 792175 h 7921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99539" h="792175">
                <a:moveTo>
                  <a:pt x="0" y="792175"/>
                </a:moveTo>
                <a:lnTo>
                  <a:pt x="1899539" y="792175"/>
                </a:lnTo>
                <a:lnTo>
                  <a:pt x="1899539" y="0"/>
                </a:lnTo>
                <a:lnTo>
                  <a:pt x="0" y="0"/>
                </a:lnTo>
                <a:lnTo>
                  <a:pt x="0" y="792175"/>
                </a:lnTo>
              </a:path>
            </a:pathLst>
          </a:custGeom>
          <a:solidFill>
            <a:srgbClr val="31B6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7065136" y="1412925"/>
            <a:ext cx="1899539" cy="792175"/>
          </a:xfrm>
          <a:custGeom>
            <a:avLst/>
            <a:gdLst>
              <a:gd name="connsiteX0" fmla="*/ 0 w 1899539"/>
              <a:gd name="connsiteY0" fmla="*/ 792175 h 792175"/>
              <a:gd name="connsiteX1" fmla="*/ 1899539 w 1899539"/>
              <a:gd name="connsiteY1" fmla="*/ 792175 h 792175"/>
              <a:gd name="connsiteX2" fmla="*/ 1899539 w 1899539"/>
              <a:gd name="connsiteY2" fmla="*/ 0 h 792175"/>
              <a:gd name="connsiteX3" fmla="*/ 0 w 1899539"/>
              <a:gd name="connsiteY3" fmla="*/ 0 h 792175"/>
              <a:gd name="connsiteX4" fmla="*/ 0 w 1899539"/>
              <a:gd name="connsiteY4" fmla="*/ 792175 h 7921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99539" h="792175">
                <a:moveTo>
                  <a:pt x="0" y="792175"/>
                </a:moveTo>
                <a:lnTo>
                  <a:pt x="1899539" y="792175"/>
                </a:lnTo>
                <a:lnTo>
                  <a:pt x="1899539" y="0"/>
                </a:lnTo>
                <a:lnTo>
                  <a:pt x="0" y="0"/>
                </a:lnTo>
                <a:lnTo>
                  <a:pt x="0" y="792175"/>
                </a:lnTo>
              </a:path>
            </a:pathLst>
          </a:custGeom>
          <a:solidFill>
            <a:srgbClr val="31B6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79387" y="2205024"/>
            <a:ext cx="2967863" cy="792175"/>
          </a:xfrm>
          <a:custGeom>
            <a:avLst/>
            <a:gdLst>
              <a:gd name="connsiteX0" fmla="*/ 0 w 2967863"/>
              <a:gd name="connsiteY0" fmla="*/ 792175 h 792175"/>
              <a:gd name="connsiteX1" fmla="*/ 2967863 w 2967863"/>
              <a:gd name="connsiteY1" fmla="*/ 792175 h 792175"/>
              <a:gd name="connsiteX2" fmla="*/ 2967863 w 2967863"/>
              <a:gd name="connsiteY2" fmla="*/ 0 h 792175"/>
              <a:gd name="connsiteX3" fmla="*/ 0 w 2967863"/>
              <a:gd name="connsiteY3" fmla="*/ 0 h 792175"/>
              <a:gd name="connsiteX4" fmla="*/ 0 w 2967863"/>
              <a:gd name="connsiteY4" fmla="*/ 792175 h 7921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67863" h="792175">
                <a:moveTo>
                  <a:pt x="0" y="792175"/>
                </a:moveTo>
                <a:lnTo>
                  <a:pt x="2967863" y="792175"/>
                </a:lnTo>
                <a:lnTo>
                  <a:pt x="2967863" y="0"/>
                </a:lnTo>
                <a:lnTo>
                  <a:pt x="0" y="0"/>
                </a:lnTo>
                <a:lnTo>
                  <a:pt x="0" y="792175"/>
                </a:lnTo>
              </a:path>
            </a:pathLst>
          </a:custGeom>
          <a:solidFill>
            <a:srgbClr val="CDE5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147314" y="2205024"/>
            <a:ext cx="2018283" cy="792175"/>
          </a:xfrm>
          <a:custGeom>
            <a:avLst/>
            <a:gdLst>
              <a:gd name="connsiteX0" fmla="*/ 0 w 2018283"/>
              <a:gd name="connsiteY0" fmla="*/ 792175 h 792175"/>
              <a:gd name="connsiteX1" fmla="*/ 2018283 w 2018283"/>
              <a:gd name="connsiteY1" fmla="*/ 792175 h 792175"/>
              <a:gd name="connsiteX2" fmla="*/ 2018283 w 2018283"/>
              <a:gd name="connsiteY2" fmla="*/ 0 h 792175"/>
              <a:gd name="connsiteX3" fmla="*/ 0 w 2018283"/>
              <a:gd name="connsiteY3" fmla="*/ 0 h 792175"/>
              <a:gd name="connsiteX4" fmla="*/ 0 w 2018283"/>
              <a:gd name="connsiteY4" fmla="*/ 792175 h 7921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18283" h="792175">
                <a:moveTo>
                  <a:pt x="0" y="792175"/>
                </a:moveTo>
                <a:lnTo>
                  <a:pt x="2018283" y="792175"/>
                </a:lnTo>
                <a:lnTo>
                  <a:pt x="2018283" y="0"/>
                </a:lnTo>
                <a:lnTo>
                  <a:pt x="0" y="0"/>
                </a:lnTo>
                <a:lnTo>
                  <a:pt x="0" y="792175"/>
                </a:lnTo>
              </a:path>
            </a:pathLst>
          </a:custGeom>
          <a:solidFill>
            <a:srgbClr val="CDE5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5165597" y="2205024"/>
            <a:ext cx="1899539" cy="792175"/>
          </a:xfrm>
          <a:custGeom>
            <a:avLst/>
            <a:gdLst>
              <a:gd name="connsiteX0" fmla="*/ 0 w 1899539"/>
              <a:gd name="connsiteY0" fmla="*/ 792175 h 792175"/>
              <a:gd name="connsiteX1" fmla="*/ 1899539 w 1899539"/>
              <a:gd name="connsiteY1" fmla="*/ 792175 h 792175"/>
              <a:gd name="connsiteX2" fmla="*/ 1899539 w 1899539"/>
              <a:gd name="connsiteY2" fmla="*/ 0 h 792175"/>
              <a:gd name="connsiteX3" fmla="*/ 0 w 1899539"/>
              <a:gd name="connsiteY3" fmla="*/ 0 h 792175"/>
              <a:gd name="connsiteX4" fmla="*/ 0 w 1899539"/>
              <a:gd name="connsiteY4" fmla="*/ 792175 h 7921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99539" h="792175">
                <a:moveTo>
                  <a:pt x="0" y="792175"/>
                </a:moveTo>
                <a:lnTo>
                  <a:pt x="1899539" y="792175"/>
                </a:lnTo>
                <a:lnTo>
                  <a:pt x="1899539" y="0"/>
                </a:lnTo>
                <a:lnTo>
                  <a:pt x="0" y="0"/>
                </a:lnTo>
                <a:lnTo>
                  <a:pt x="0" y="792175"/>
                </a:lnTo>
              </a:path>
            </a:pathLst>
          </a:custGeom>
          <a:solidFill>
            <a:srgbClr val="CDE5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7065136" y="2205024"/>
            <a:ext cx="1899539" cy="792175"/>
          </a:xfrm>
          <a:custGeom>
            <a:avLst/>
            <a:gdLst>
              <a:gd name="connsiteX0" fmla="*/ 0 w 1899539"/>
              <a:gd name="connsiteY0" fmla="*/ 792175 h 792175"/>
              <a:gd name="connsiteX1" fmla="*/ 1899539 w 1899539"/>
              <a:gd name="connsiteY1" fmla="*/ 792175 h 792175"/>
              <a:gd name="connsiteX2" fmla="*/ 1899539 w 1899539"/>
              <a:gd name="connsiteY2" fmla="*/ 0 h 792175"/>
              <a:gd name="connsiteX3" fmla="*/ 0 w 1899539"/>
              <a:gd name="connsiteY3" fmla="*/ 0 h 792175"/>
              <a:gd name="connsiteX4" fmla="*/ 0 w 1899539"/>
              <a:gd name="connsiteY4" fmla="*/ 792175 h 7921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99539" h="792175">
                <a:moveTo>
                  <a:pt x="0" y="792175"/>
                </a:moveTo>
                <a:lnTo>
                  <a:pt x="1899539" y="792175"/>
                </a:lnTo>
                <a:lnTo>
                  <a:pt x="1899539" y="0"/>
                </a:lnTo>
                <a:lnTo>
                  <a:pt x="0" y="0"/>
                </a:lnTo>
                <a:lnTo>
                  <a:pt x="0" y="792175"/>
                </a:lnTo>
              </a:path>
            </a:pathLst>
          </a:custGeom>
          <a:solidFill>
            <a:srgbClr val="CDE5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79387" y="2997250"/>
            <a:ext cx="2967863" cy="792175"/>
          </a:xfrm>
          <a:custGeom>
            <a:avLst/>
            <a:gdLst>
              <a:gd name="connsiteX0" fmla="*/ 0 w 2967863"/>
              <a:gd name="connsiteY0" fmla="*/ 792175 h 792175"/>
              <a:gd name="connsiteX1" fmla="*/ 2967863 w 2967863"/>
              <a:gd name="connsiteY1" fmla="*/ 792175 h 792175"/>
              <a:gd name="connsiteX2" fmla="*/ 2967863 w 2967863"/>
              <a:gd name="connsiteY2" fmla="*/ 0 h 792175"/>
              <a:gd name="connsiteX3" fmla="*/ 0 w 2967863"/>
              <a:gd name="connsiteY3" fmla="*/ 0 h 792175"/>
              <a:gd name="connsiteX4" fmla="*/ 0 w 2967863"/>
              <a:gd name="connsiteY4" fmla="*/ 792175 h 7921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67863" h="792175">
                <a:moveTo>
                  <a:pt x="0" y="792175"/>
                </a:moveTo>
                <a:lnTo>
                  <a:pt x="2967863" y="792175"/>
                </a:lnTo>
                <a:lnTo>
                  <a:pt x="2967863" y="0"/>
                </a:lnTo>
                <a:lnTo>
                  <a:pt x="0" y="0"/>
                </a:lnTo>
                <a:lnTo>
                  <a:pt x="0" y="792175"/>
                </a:lnTo>
              </a:path>
            </a:pathLst>
          </a:custGeom>
          <a:solidFill>
            <a:srgbClr val="E8F3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3147314" y="2997250"/>
            <a:ext cx="2018283" cy="792175"/>
          </a:xfrm>
          <a:custGeom>
            <a:avLst/>
            <a:gdLst>
              <a:gd name="connsiteX0" fmla="*/ 0 w 2018283"/>
              <a:gd name="connsiteY0" fmla="*/ 792175 h 792175"/>
              <a:gd name="connsiteX1" fmla="*/ 2018283 w 2018283"/>
              <a:gd name="connsiteY1" fmla="*/ 792175 h 792175"/>
              <a:gd name="connsiteX2" fmla="*/ 2018283 w 2018283"/>
              <a:gd name="connsiteY2" fmla="*/ 0 h 792175"/>
              <a:gd name="connsiteX3" fmla="*/ 0 w 2018283"/>
              <a:gd name="connsiteY3" fmla="*/ 0 h 792175"/>
              <a:gd name="connsiteX4" fmla="*/ 0 w 2018283"/>
              <a:gd name="connsiteY4" fmla="*/ 792175 h 7921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18283" h="792175">
                <a:moveTo>
                  <a:pt x="0" y="792175"/>
                </a:moveTo>
                <a:lnTo>
                  <a:pt x="2018283" y="792175"/>
                </a:lnTo>
                <a:lnTo>
                  <a:pt x="2018283" y="0"/>
                </a:lnTo>
                <a:lnTo>
                  <a:pt x="0" y="0"/>
                </a:lnTo>
                <a:lnTo>
                  <a:pt x="0" y="792175"/>
                </a:lnTo>
              </a:path>
            </a:pathLst>
          </a:custGeom>
          <a:solidFill>
            <a:srgbClr val="E8F3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5165597" y="2997250"/>
            <a:ext cx="1899539" cy="792175"/>
          </a:xfrm>
          <a:custGeom>
            <a:avLst/>
            <a:gdLst>
              <a:gd name="connsiteX0" fmla="*/ 0 w 1899539"/>
              <a:gd name="connsiteY0" fmla="*/ 792175 h 792175"/>
              <a:gd name="connsiteX1" fmla="*/ 1899539 w 1899539"/>
              <a:gd name="connsiteY1" fmla="*/ 792175 h 792175"/>
              <a:gd name="connsiteX2" fmla="*/ 1899539 w 1899539"/>
              <a:gd name="connsiteY2" fmla="*/ 0 h 792175"/>
              <a:gd name="connsiteX3" fmla="*/ 0 w 1899539"/>
              <a:gd name="connsiteY3" fmla="*/ 0 h 792175"/>
              <a:gd name="connsiteX4" fmla="*/ 0 w 1899539"/>
              <a:gd name="connsiteY4" fmla="*/ 792175 h 7921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99539" h="792175">
                <a:moveTo>
                  <a:pt x="0" y="792175"/>
                </a:moveTo>
                <a:lnTo>
                  <a:pt x="1899539" y="792175"/>
                </a:lnTo>
                <a:lnTo>
                  <a:pt x="1899539" y="0"/>
                </a:lnTo>
                <a:lnTo>
                  <a:pt x="0" y="0"/>
                </a:lnTo>
                <a:lnTo>
                  <a:pt x="0" y="792175"/>
                </a:lnTo>
              </a:path>
            </a:pathLst>
          </a:custGeom>
          <a:solidFill>
            <a:srgbClr val="E8F3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7065136" y="2997250"/>
            <a:ext cx="1899539" cy="792175"/>
          </a:xfrm>
          <a:custGeom>
            <a:avLst/>
            <a:gdLst>
              <a:gd name="connsiteX0" fmla="*/ 0 w 1899539"/>
              <a:gd name="connsiteY0" fmla="*/ 792175 h 792175"/>
              <a:gd name="connsiteX1" fmla="*/ 1899539 w 1899539"/>
              <a:gd name="connsiteY1" fmla="*/ 792175 h 792175"/>
              <a:gd name="connsiteX2" fmla="*/ 1899539 w 1899539"/>
              <a:gd name="connsiteY2" fmla="*/ 0 h 792175"/>
              <a:gd name="connsiteX3" fmla="*/ 0 w 1899539"/>
              <a:gd name="connsiteY3" fmla="*/ 0 h 792175"/>
              <a:gd name="connsiteX4" fmla="*/ 0 w 1899539"/>
              <a:gd name="connsiteY4" fmla="*/ 792175 h 7921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99539" h="792175">
                <a:moveTo>
                  <a:pt x="0" y="792175"/>
                </a:moveTo>
                <a:lnTo>
                  <a:pt x="1899539" y="792175"/>
                </a:lnTo>
                <a:lnTo>
                  <a:pt x="1899539" y="0"/>
                </a:lnTo>
                <a:lnTo>
                  <a:pt x="0" y="0"/>
                </a:lnTo>
                <a:lnTo>
                  <a:pt x="0" y="792175"/>
                </a:lnTo>
              </a:path>
            </a:pathLst>
          </a:custGeom>
          <a:solidFill>
            <a:srgbClr val="E8F3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79387" y="3789349"/>
            <a:ext cx="2967863" cy="792175"/>
          </a:xfrm>
          <a:custGeom>
            <a:avLst/>
            <a:gdLst>
              <a:gd name="connsiteX0" fmla="*/ 0 w 2967863"/>
              <a:gd name="connsiteY0" fmla="*/ 792175 h 792175"/>
              <a:gd name="connsiteX1" fmla="*/ 2967863 w 2967863"/>
              <a:gd name="connsiteY1" fmla="*/ 792175 h 792175"/>
              <a:gd name="connsiteX2" fmla="*/ 2967863 w 2967863"/>
              <a:gd name="connsiteY2" fmla="*/ 0 h 792175"/>
              <a:gd name="connsiteX3" fmla="*/ 0 w 2967863"/>
              <a:gd name="connsiteY3" fmla="*/ 0 h 792175"/>
              <a:gd name="connsiteX4" fmla="*/ 0 w 2967863"/>
              <a:gd name="connsiteY4" fmla="*/ 792175 h 7921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67863" h="792175">
                <a:moveTo>
                  <a:pt x="0" y="792175"/>
                </a:moveTo>
                <a:lnTo>
                  <a:pt x="2967863" y="792175"/>
                </a:lnTo>
                <a:lnTo>
                  <a:pt x="2967863" y="0"/>
                </a:lnTo>
                <a:lnTo>
                  <a:pt x="0" y="0"/>
                </a:lnTo>
                <a:lnTo>
                  <a:pt x="0" y="792175"/>
                </a:lnTo>
              </a:path>
            </a:pathLst>
          </a:custGeom>
          <a:solidFill>
            <a:srgbClr val="CDE5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3147314" y="3789349"/>
            <a:ext cx="2018283" cy="792175"/>
          </a:xfrm>
          <a:custGeom>
            <a:avLst/>
            <a:gdLst>
              <a:gd name="connsiteX0" fmla="*/ 0 w 2018283"/>
              <a:gd name="connsiteY0" fmla="*/ 792175 h 792175"/>
              <a:gd name="connsiteX1" fmla="*/ 2018283 w 2018283"/>
              <a:gd name="connsiteY1" fmla="*/ 792175 h 792175"/>
              <a:gd name="connsiteX2" fmla="*/ 2018283 w 2018283"/>
              <a:gd name="connsiteY2" fmla="*/ 0 h 792175"/>
              <a:gd name="connsiteX3" fmla="*/ 0 w 2018283"/>
              <a:gd name="connsiteY3" fmla="*/ 0 h 792175"/>
              <a:gd name="connsiteX4" fmla="*/ 0 w 2018283"/>
              <a:gd name="connsiteY4" fmla="*/ 792175 h 7921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18283" h="792175">
                <a:moveTo>
                  <a:pt x="0" y="792175"/>
                </a:moveTo>
                <a:lnTo>
                  <a:pt x="2018283" y="792175"/>
                </a:lnTo>
                <a:lnTo>
                  <a:pt x="2018283" y="0"/>
                </a:lnTo>
                <a:lnTo>
                  <a:pt x="0" y="0"/>
                </a:lnTo>
                <a:lnTo>
                  <a:pt x="0" y="792175"/>
                </a:lnTo>
              </a:path>
            </a:pathLst>
          </a:custGeom>
          <a:solidFill>
            <a:srgbClr val="CDE5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5165597" y="3789349"/>
            <a:ext cx="1899539" cy="792175"/>
          </a:xfrm>
          <a:custGeom>
            <a:avLst/>
            <a:gdLst>
              <a:gd name="connsiteX0" fmla="*/ 0 w 1899539"/>
              <a:gd name="connsiteY0" fmla="*/ 792175 h 792175"/>
              <a:gd name="connsiteX1" fmla="*/ 1899539 w 1899539"/>
              <a:gd name="connsiteY1" fmla="*/ 792175 h 792175"/>
              <a:gd name="connsiteX2" fmla="*/ 1899539 w 1899539"/>
              <a:gd name="connsiteY2" fmla="*/ 0 h 792175"/>
              <a:gd name="connsiteX3" fmla="*/ 0 w 1899539"/>
              <a:gd name="connsiteY3" fmla="*/ 0 h 792175"/>
              <a:gd name="connsiteX4" fmla="*/ 0 w 1899539"/>
              <a:gd name="connsiteY4" fmla="*/ 792175 h 7921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99539" h="792175">
                <a:moveTo>
                  <a:pt x="0" y="792175"/>
                </a:moveTo>
                <a:lnTo>
                  <a:pt x="1899539" y="792175"/>
                </a:lnTo>
                <a:lnTo>
                  <a:pt x="1899539" y="0"/>
                </a:lnTo>
                <a:lnTo>
                  <a:pt x="0" y="0"/>
                </a:lnTo>
                <a:lnTo>
                  <a:pt x="0" y="792175"/>
                </a:lnTo>
              </a:path>
            </a:pathLst>
          </a:custGeom>
          <a:solidFill>
            <a:srgbClr val="CDE5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7065136" y="3789349"/>
            <a:ext cx="1899539" cy="792175"/>
          </a:xfrm>
          <a:custGeom>
            <a:avLst/>
            <a:gdLst>
              <a:gd name="connsiteX0" fmla="*/ 0 w 1899539"/>
              <a:gd name="connsiteY0" fmla="*/ 792175 h 792175"/>
              <a:gd name="connsiteX1" fmla="*/ 1899539 w 1899539"/>
              <a:gd name="connsiteY1" fmla="*/ 792175 h 792175"/>
              <a:gd name="connsiteX2" fmla="*/ 1899539 w 1899539"/>
              <a:gd name="connsiteY2" fmla="*/ 0 h 792175"/>
              <a:gd name="connsiteX3" fmla="*/ 0 w 1899539"/>
              <a:gd name="connsiteY3" fmla="*/ 0 h 792175"/>
              <a:gd name="connsiteX4" fmla="*/ 0 w 1899539"/>
              <a:gd name="connsiteY4" fmla="*/ 792175 h 7921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99539" h="792175">
                <a:moveTo>
                  <a:pt x="0" y="792175"/>
                </a:moveTo>
                <a:lnTo>
                  <a:pt x="1899539" y="792175"/>
                </a:lnTo>
                <a:lnTo>
                  <a:pt x="1899539" y="0"/>
                </a:lnTo>
                <a:lnTo>
                  <a:pt x="0" y="0"/>
                </a:lnTo>
                <a:lnTo>
                  <a:pt x="0" y="792175"/>
                </a:lnTo>
              </a:path>
            </a:pathLst>
          </a:custGeom>
          <a:solidFill>
            <a:srgbClr val="CDE5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79387" y="4581639"/>
            <a:ext cx="2967863" cy="914539"/>
          </a:xfrm>
          <a:custGeom>
            <a:avLst/>
            <a:gdLst>
              <a:gd name="connsiteX0" fmla="*/ 0 w 2967863"/>
              <a:gd name="connsiteY0" fmla="*/ 914539 h 914539"/>
              <a:gd name="connsiteX1" fmla="*/ 2967863 w 2967863"/>
              <a:gd name="connsiteY1" fmla="*/ 914539 h 914539"/>
              <a:gd name="connsiteX2" fmla="*/ 2967863 w 2967863"/>
              <a:gd name="connsiteY2" fmla="*/ 0 h 914539"/>
              <a:gd name="connsiteX3" fmla="*/ 0 w 2967863"/>
              <a:gd name="connsiteY3" fmla="*/ 0 h 914539"/>
              <a:gd name="connsiteX4" fmla="*/ 0 w 2967863"/>
              <a:gd name="connsiteY4" fmla="*/ 914539 h 9145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67863" h="914539">
                <a:moveTo>
                  <a:pt x="0" y="914539"/>
                </a:moveTo>
                <a:lnTo>
                  <a:pt x="2967863" y="914539"/>
                </a:lnTo>
                <a:lnTo>
                  <a:pt x="2967863" y="0"/>
                </a:lnTo>
                <a:lnTo>
                  <a:pt x="0" y="0"/>
                </a:lnTo>
                <a:lnTo>
                  <a:pt x="0" y="914539"/>
                </a:lnTo>
              </a:path>
            </a:pathLst>
          </a:custGeom>
          <a:solidFill>
            <a:srgbClr val="E8F3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3147314" y="4581639"/>
            <a:ext cx="2018283" cy="914539"/>
          </a:xfrm>
          <a:custGeom>
            <a:avLst/>
            <a:gdLst>
              <a:gd name="connsiteX0" fmla="*/ 0 w 2018283"/>
              <a:gd name="connsiteY0" fmla="*/ 914539 h 914539"/>
              <a:gd name="connsiteX1" fmla="*/ 2018283 w 2018283"/>
              <a:gd name="connsiteY1" fmla="*/ 914539 h 914539"/>
              <a:gd name="connsiteX2" fmla="*/ 2018283 w 2018283"/>
              <a:gd name="connsiteY2" fmla="*/ 0 h 914539"/>
              <a:gd name="connsiteX3" fmla="*/ 0 w 2018283"/>
              <a:gd name="connsiteY3" fmla="*/ 0 h 914539"/>
              <a:gd name="connsiteX4" fmla="*/ 0 w 2018283"/>
              <a:gd name="connsiteY4" fmla="*/ 914539 h 9145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18283" h="914539">
                <a:moveTo>
                  <a:pt x="0" y="914539"/>
                </a:moveTo>
                <a:lnTo>
                  <a:pt x="2018283" y="914539"/>
                </a:lnTo>
                <a:lnTo>
                  <a:pt x="2018283" y="0"/>
                </a:lnTo>
                <a:lnTo>
                  <a:pt x="0" y="0"/>
                </a:lnTo>
                <a:lnTo>
                  <a:pt x="0" y="914539"/>
                </a:lnTo>
              </a:path>
            </a:pathLst>
          </a:custGeom>
          <a:solidFill>
            <a:srgbClr val="E8F3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5165597" y="4581639"/>
            <a:ext cx="1899539" cy="914539"/>
          </a:xfrm>
          <a:custGeom>
            <a:avLst/>
            <a:gdLst>
              <a:gd name="connsiteX0" fmla="*/ 0 w 1899539"/>
              <a:gd name="connsiteY0" fmla="*/ 914539 h 914539"/>
              <a:gd name="connsiteX1" fmla="*/ 1899539 w 1899539"/>
              <a:gd name="connsiteY1" fmla="*/ 914539 h 914539"/>
              <a:gd name="connsiteX2" fmla="*/ 1899539 w 1899539"/>
              <a:gd name="connsiteY2" fmla="*/ 0 h 914539"/>
              <a:gd name="connsiteX3" fmla="*/ 0 w 1899539"/>
              <a:gd name="connsiteY3" fmla="*/ 0 h 914539"/>
              <a:gd name="connsiteX4" fmla="*/ 0 w 1899539"/>
              <a:gd name="connsiteY4" fmla="*/ 914539 h 9145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99539" h="914539">
                <a:moveTo>
                  <a:pt x="0" y="914539"/>
                </a:moveTo>
                <a:lnTo>
                  <a:pt x="1899539" y="914539"/>
                </a:lnTo>
                <a:lnTo>
                  <a:pt x="1899539" y="0"/>
                </a:lnTo>
                <a:lnTo>
                  <a:pt x="0" y="0"/>
                </a:lnTo>
                <a:lnTo>
                  <a:pt x="0" y="914539"/>
                </a:lnTo>
              </a:path>
            </a:pathLst>
          </a:custGeom>
          <a:solidFill>
            <a:srgbClr val="E8F3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7065136" y="4581639"/>
            <a:ext cx="1899539" cy="914539"/>
          </a:xfrm>
          <a:custGeom>
            <a:avLst/>
            <a:gdLst>
              <a:gd name="connsiteX0" fmla="*/ 0 w 1899539"/>
              <a:gd name="connsiteY0" fmla="*/ 914539 h 914539"/>
              <a:gd name="connsiteX1" fmla="*/ 1899539 w 1899539"/>
              <a:gd name="connsiteY1" fmla="*/ 914539 h 914539"/>
              <a:gd name="connsiteX2" fmla="*/ 1899539 w 1899539"/>
              <a:gd name="connsiteY2" fmla="*/ 0 h 914539"/>
              <a:gd name="connsiteX3" fmla="*/ 0 w 1899539"/>
              <a:gd name="connsiteY3" fmla="*/ 0 h 914539"/>
              <a:gd name="connsiteX4" fmla="*/ 0 w 1899539"/>
              <a:gd name="connsiteY4" fmla="*/ 914539 h 9145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99539" h="914539">
                <a:moveTo>
                  <a:pt x="0" y="914539"/>
                </a:moveTo>
                <a:lnTo>
                  <a:pt x="1899539" y="914539"/>
                </a:lnTo>
                <a:lnTo>
                  <a:pt x="1899539" y="0"/>
                </a:lnTo>
                <a:lnTo>
                  <a:pt x="0" y="0"/>
                </a:lnTo>
                <a:lnTo>
                  <a:pt x="0" y="914539"/>
                </a:lnTo>
              </a:path>
            </a:pathLst>
          </a:custGeom>
          <a:solidFill>
            <a:srgbClr val="E8F3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179387" y="5496115"/>
            <a:ext cx="8785225" cy="807846"/>
          </a:xfrm>
          <a:custGeom>
            <a:avLst/>
            <a:gdLst>
              <a:gd name="connsiteX0" fmla="*/ 0 w 8785225"/>
              <a:gd name="connsiteY0" fmla="*/ 807846 h 807846"/>
              <a:gd name="connsiteX1" fmla="*/ 8785225 w 8785225"/>
              <a:gd name="connsiteY1" fmla="*/ 807846 h 807846"/>
              <a:gd name="connsiteX2" fmla="*/ 8785225 w 8785225"/>
              <a:gd name="connsiteY2" fmla="*/ 0 h 807846"/>
              <a:gd name="connsiteX3" fmla="*/ 0 w 8785225"/>
              <a:gd name="connsiteY3" fmla="*/ 0 h 807846"/>
              <a:gd name="connsiteX4" fmla="*/ 0 w 8785225"/>
              <a:gd name="connsiteY4" fmla="*/ 807846 h 807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785225" h="807846">
                <a:moveTo>
                  <a:pt x="0" y="807846"/>
                </a:moveTo>
                <a:lnTo>
                  <a:pt x="8785225" y="807846"/>
                </a:lnTo>
                <a:lnTo>
                  <a:pt x="8785225" y="0"/>
                </a:lnTo>
                <a:lnTo>
                  <a:pt x="0" y="0"/>
                </a:lnTo>
                <a:lnTo>
                  <a:pt x="0" y="807846"/>
                </a:lnTo>
              </a:path>
            </a:pathLst>
          </a:custGeom>
          <a:solidFill>
            <a:srgbClr val="CDE5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3140964" y="1400175"/>
            <a:ext cx="25400" cy="4108703"/>
          </a:xfrm>
          <a:custGeom>
            <a:avLst/>
            <a:gdLst>
              <a:gd name="connsiteX0" fmla="*/ 6350 w 25400"/>
              <a:gd name="connsiteY0" fmla="*/ 6350 h 4108703"/>
              <a:gd name="connsiteX1" fmla="*/ 6350 w 25400"/>
              <a:gd name="connsiteY1" fmla="*/ 4102353 h 41087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400" h="4108703">
                <a:moveTo>
                  <a:pt x="6350" y="6350"/>
                </a:moveTo>
                <a:lnTo>
                  <a:pt x="6350" y="4102353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5159247" y="1400175"/>
            <a:ext cx="25400" cy="4108703"/>
          </a:xfrm>
          <a:custGeom>
            <a:avLst/>
            <a:gdLst>
              <a:gd name="connsiteX0" fmla="*/ 6350 w 25400"/>
              <a:gd name="connsiteY0" fmla="*/ 6350 h 4108703"/>
              <a:gd name="connsiteX1" fmla="*/ 6350 w 25400"/>
              <a:gd name="connsiteY1" fmla="*/ 4102353 h 41087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400" h="4108703">
                <a:moveTo>
                  <a:pt x="6350" y="6350"/>
                </a:moveTo>
                <a:lnTo>
                  <a:pt x="6350" y="4102353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7058786" y="1400175"/>
            <a:ext cx="25400" cy="4108703"/>
          </a:xfrm>
          <a:custGeom>
            <a:avLst/>
            <a:gdLst>
              <a:gd name="connsiteX0" fmla="*/ 6350 w 25400"/>
              <a:gd name="connsiteY0" fmla="*/ 6350 h 4108703"/>
              <a:gd name="connsiteX1" fmla="*/ 6350 w 25400"/>
              <a:gd name="connsiteY1" fmla="*/ 4102353 h 41087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400" h="4108703">
                <a:moveTo>
                  <a:pt x="6350" y="6350"/>
                </a:moveTo>
                <a:lnTo>
                  <a:pt x="6350" y="4102353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66687" y="2198751"/>
            <a:ext cx="8810688" cy="25400"/>
          </a:xfrm>
          <a:custGeom>
            <a:avLst/>
            <a:gdLst>
              <a:gd name="connsiteX0" fmla="*/ 6350 w 8810688"/>
              <a:gd name="connsiteY0" fmla="*/ 6350 h 25400"/>
              <a:gd name="connsiteX1" fmla="*/ 8804338 w 8810688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10688" h="25400">
                <a:moveTo>
                  <a:pt x="6350" y="6350"/>
                </a:moveTo>
                <a:lnTo>
                  <a:pt x="8804338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66687" y="2990850"/>
            <a:ext cx="8810688" cy="25400"/>
          </a:xfrm>
          <a:custGeom>
            <a:avLst/>
            <a:gdLst>
              <a:gd name="connsiteX0" fmla="*/ 6350 w 8810688"/>
              <a:gd name="connsiteY0" fmla="*/ 6350 h 25400"/>
              <a:gd name="connsiteX1" fmla="*/ 8804338 w 8810688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10688" h="25400">
                <a:moveTo>
                  <a:pt x="6350" y="6350"/>
                </a:moveTo>
                <a:lnTo>
                  <a:pt x="8804338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66687" y="3783076"/>
            <a:ext cx="8810688" cy="25400"/>
          </a:xfrm>
          <a:custGeom>
            <a:avLst/>
            <a:gdLst>
              <a:gd name="connsiteX0" fmla="*/ 6350 w 8810688"/>
              <a:gd name="connsiteY0" fmla="*/ 6350 h 25400"/>
              <a:gd name="connsiteX1" fmla="*/ 8804338 w 8810688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10688" h="25400">
                <a:moveTo>
                  <a:pt x="6350" y="6350"/>
                </a:moveTo>
                <a:lnTo>
                  <a:pt x="8804338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66687" y="4575175"/>
            <a:ext cx="8810688" cy="25400"/>
          </a:xfrm>
          <a:custGeom>
            <a:avLst/>
            <a:gdLst>
              <a:gd name="connsiteX0" fmla="*/ 6350 w 8810688"/>
              <a:gd name="connsiteY0" fmla="*/ 6350 h 25400"/>
              <a:gd name="connsiteX1" fmla="*/ 8804338 w 8810688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10688" h="25400">
                <a:moveTo>
                  <a:pt x="6350" y="6350"/>
                </a:moveTo>
                <a:lnTo>
                  <a:pt x="8804338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66687" y="5489828"/>
            <a:ext cx="8810688" cy="25400"/>
          </a:xfrm>
          <a:custGeom>
            <a:avLst/>
            <a:gdLst>
              <a:gd name="connsiteX0" fmla="*/ 6350 w 8810688"/>
              <a:gd name="connsiteY0" fmla="*/ 6350 h 25400"/>
              <a:gd name="connsiteX1" fmla="*/ 8804338 w 8810688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10688" h="25400">
                <a:moveTo>
                  <a:pt x="6350" y="6350"/>
                </a:moveTo>
                <a:lnTo>
                  <a:pt x="8804338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173037" y="1400175"/>
            <a:ext cx="25400" cy="4916487"/>
          </a:xfrm>
          <a:custGeom>
            <a:avLst/>
            <a:gdLst>
              <a:gd name="connsiteX0" fmla="*/ 6350 w 25400"/>
              <a:gd name="connsiteY0" fmla="*/ 6350 h 4916487"/>
              <a:gd name="connsiteX1" fmla="*/ 6350 w 25400"/>
              <a:gd name="connsiteY1" fmla="*/ 4910137 h 49164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400" h="4916487">
                <a:moveTo>
                  <a:pt x="6350" y="6350"/>
                </a:moveTo>
                <a:lnTo>
                  <a:pt x="6350" y="4910137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8958326" y="1400175"/>
            <a:ext cx="25400" cy="4916487"/>
          </a:xfrm>
          <a:custGeom>
            <a:avLst/>
            <a:gdLst>
              <a:gd name="connsiteX0" fmla="*/ 6350 w 25400"/>
              <a:gd name="connsiteY0" fmla="*/ 6350 h 4916487"/>
              <a:gd name="connsiteX1" fmla="*/ 6350 w 25400"/>
              <a:gd name="connsiteY1" fmla="*/ 4910137 h 49164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400" h="4916487">
                <a:moveTo>
                  <a:pt x="6350" y="6350"/>
                </a:moveTo>
                <a:lnTo>
                  <a:pt x="6350" y="4910137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66687" y="1406525"/>
            <a:ext cx="8810688" cy="25400"/>
          </a:xfrm>
          <a:custGeom>
            <a:avLst/>
            <a:gdLst>
              <a:gd name="connsiteX0" fmla="*/ 6350 w 8810688"/>
              <a:gd name="connsiteY0" fmla="*/ 6350 h 25400"/>
              <a:gd name="connsiteX1" fmla="*/ 8804338 w 8810688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10688" h="25400">
                <a:moveTo>
                  <a:pt x="6350" y="6350"/>
                </a:moveTo>
                <a:lnTo>
                  <a:pt x="8804338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66687" y="6297612"/>
            <a:ext cx="8810688" cy="25400"/>
          </a:xfrm>
          <a:custGeom>
            <a:avLst/>
            <a:gdLst>
              <a:gd name="connsiteX0" fmla="*/ 6350 w 8810688"/>
              <a:gd name="connsiteY0" fmla="*/ 6350 h 25400"/>
              <a:gd name="connsiteX1" fmla="*/ 8804338 w 8810688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10688" h="25400">
                <a:moveTo>
                  <a:pt x="6350" y="6350"/>
                </a:moveTo>
                <a:lnTo>
                  <a:pt x="8804338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" y="215900"/>
            <a:ext cx="8724900" cy="14478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66700" y="2387600"/>
            <a:ext cx="2298700" cy="261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%</a:t>
            </a:r>
            <a:r>
              <a:rPr lang="en-US" altLang="zh-CN" sz="18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по</a:t>
            </a:r>
            <a:r>
              <a:rPr lang="en-US" altLang="zh-CN" sz="18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вкладу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/>
            </a:pP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%</a:t>
            </a:r>
            <a:r>
              <a:rPr lang="en-US" altLang="zh-CN" sz="18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по</a:t>
            </a:r>
            <a:r>
              <a:rPr lang="en-US" altLang="zh-CN" sz="18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кредиту***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/>
            </a:pPr>
            <a:r>
              <a:rPr lang="en-US" altLang="zh-CN" sz="1898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Срок</a:t>
            </a:r>
            <a:r>
              <a:rPr lang="en-US" altLang="zh-CN" sz="18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98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кредита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/>
            </a:pP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Максимальная</a:t>
            </a:r>
            <a:r>
              <a:rPr lang="en-US" altLang="zh-CN" sz="18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сумма</a:t>
            </a:r>
          </a:p>
        </p:txBody>
      </p:sp>
      <p:sp>
        <p:nvSpPr>
          <p:cNvPr id="1036" name="TextBox 1"/>
          <p:cNvSpPr txBox="1"/>
          <p:nvPr/>
        </p:nvSpPr>
        <p:spPr>
          <a:xfrm>
            <a:off x="3238500" y="1625600"/>
            <a:ext cx="1394613" cy="344453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ctr">
              <a:lnSpc>
                <a:spcPts val="1800"/>
              </a:lnSpc>
              <a:tabLst>
                <a:tab pos="457200" algn="l"/>
                <a:tab pos="660400" algn="l"/>
                <a:tab pos="736600" algn="l"/>
                <a:tab pos="800100" algn="l"/>
              </a:tabLst>
            </a:pPr>
            <a:r>
              <a:rPr lang="ru-RU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      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4</a:t>
            </a:r>
            <a:r>
              <a:rPr lang="en-US" altLang="zh-CN" sz="18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года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  <a:tab pos="660400" algn="l"/>
                <a:tab pos="736600" algn="l"/>
                <a:tab pos="8001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1,5%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457200" algn="l"/>
                <a:tab pos="660400" algn="l"/>
                <a:tab pos="736600" algn="l"/>
                <a:tab pos="800100" algn="l"/>
              </a:tabLst>
            </a:pPr>
            <a:r>
              <a:rPr lang="en-US" altLang="zh-CN" dirty="0" smtClean="0"/>
              <a:t>				</a:t>
            </a:r>
            <a:r>
              <a:rPr lang="en-US" altLang="zh-CN" sz="1800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7%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457200" algn="l"/>
                <a:tab pos="660400" algn="l"/>
                <a:tab pos="736600" algn="l"/>
                <a:tab pos="800100" algn="l"/>
              </a:tabLst>
            </a:pPr>
            <a:r>
              <a:rPr lang="en-US" altLang="zh-CN" dirty="0" smtClean="0"/>
              <a:t>		</a:t>
            </a:r>
            <a:r>
              <a:rPr lang="en-US" altLang="zh-CN" sz="1802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6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лет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457200" algn="l"/>
                <a:tab pos="660400" algn="l"/>
                <a:tab pos="736600" algn="l"/>
                <a:tab pos="8001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1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000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000</a:t>
            </a:r>
          </a:p>
        </p:txBody>
      </p:sp>
      <p:sp>
        <p:nvSpPr>
          <p:cNvPr id="1037" name="TextBox 1"/>
          <p:cNvSpPr txBox="1"/>
          <p:nvPr/>
        </p:nvSpPr>
        <p:spPr>
          <a:xfrm>
            <a:off x="5257800" y="1625600"/>
            <a:ext cx="1328890" cy="344453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406400" algn="l"/>
                <a:tab pos="520700" algn="l"/>
                <a:tab pos="736600" algn="l"/>
              </a:tabLst>
            </a:pPr>
            <a:r>
              <a:rPr lang="ru-RU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         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5</a:t>
            </a:r>
            <a:r>
              <a:rPr lang="en-US" altLang="zh-CN" sz="18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лет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06400" algn="l"/>
                <a:tab pos="520700" algn="l"/>
                <a:tab pos="7366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2%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406400" algn="l"/>
                <a:tab pos="520700" algn="l"/>
                <a:tab pos="7366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6%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406400" algn="l"/>
                <a:tab pos="520700" algn="l"/>
                <a:tab pos="736600" algn="l"/>
              </a:tabLst>
            </a:pPr>
            <a:r>
              <a:rPr lang="en-US" altLang="zh-CN" dirty="0" smtClean="0"/>
              <a:t>		</a:t>
            </a:r>
            <a:r>
              <a:rPr lang="en-US" altLang="zh-CN" sz="1802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7,5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лет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406400" algn="l"/>
                <a:tab pos="520700" algn="l"/>
                <a:tab pos="7366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1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500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000</a:t>
            </a:r>
          </a:p>
        </p:txBody>
      </p:sp>
      <p:sp>
        <p:nvSpPr>
          <p:cNvPr id="1038" name="TextBox 1"/>
          <p:cNvSpPr txBox="1"/>
          <p:nvPr/>
        </p:nvSpPr>
        <p:spPr>
          <a:xfrm>
            <a:off x="7150100" y="1625600"/>
            <a:ext cx="1341714" cy="344453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419100" algn="l"/>
                <a:tab pos="609600" algn="l"/>
                <a:tab pos="736600" algn="l"/>
                <a:tab pos="749300" algn="l"/>
              </a:tabLst>
            </a:pPr>
            <a:r>
              <a:rPr lang="ru-RU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          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6</a:t>
            </a:r>
            <a:r>
              <a:rPr lang="en-US" altLang="zh-CN" sz="18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лет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19100" algn="l"/>
                <a:tab pos="609600" algn="l"/>
                <a:tab pos="736600" algn="l"/>
                <a:tab pos="749300" algn="l"/>
              </a:tabLst>
            </a:pPr>
            <a:r>
              <a:rPr lang="en-US" altLang="zh-CN" dirty="0" smtClean="0"/>
              <a:t>				</a:t>
            </a:r>
            <a:r>
              <a:rPr lang="en-US" altLang="zh-CN" sz="1800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2%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419100" algn="l"/>
                <a:tab pos="609600" algn="l"/>
                <a:tab pos="736600" algn="l"/>
                <a:tab pos="7493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6%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419100" algn="l"/>
                <a:tab pos="609600" algn="l"/>
                <a:tab pos="736600" algn="l"/>
                <a:tab pos="749300" algn="l"/>
              </a:tabLst>
            </a:pPr>
            <a:r>
              <a:rPr lang="en-US" altLang="zh-CN" dirty="0" smtClean="0"/>
              <a:t>		</a:t>
            </a:r>
            <a:r>
              <a:rPr lang="en-US" altLang="zh-CN" sz="1802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9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лет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419100" algn="l"/>
                <a:tab pos="609600" algn="l"/>
                <a:tab pos="736600" algn="l"/>
                <a:tab pos="7493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1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500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000</a:t>
            </a:r>
          </a:p>
        </p:txBody>
      </p:sp>
      <p:sp>
        <p:nvSpPr>
          <p:cNvPr id="1039" name="TextBox 1"/>
          <p:cNvSpPr txBox="1"/>
          <p:nvPr/>
        </p:nvSpPr>
        <p:spPr>
          <a:xfrm>
            <a:off x="266700" y="5003800"/>
            <a:ext cx="8597900" cy="1282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кредита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900"/>
              </a:lnSpc>
              <a:tabLst/>
            </a:pP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***</a:t>
            </a:r>
            <a:r>
              <a:rPr lang="en-US" altLang="zh-CN" sz="18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справочно:</a:t>
            </a:r>
            <a:r>
              <a:rPr lang="en-US" altLang="zh-CN" sz="18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средняя</a:t>
            </a:r>
            <a:r>
              <a:rPr lang="en-US" altLang="zh-CN" sz="18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ставка</a:t>
            </a:r>
            <a:r>
              <a:rPr lang="en-US" altLang="zh-CN" sz="18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по</a:t>
            </a:r>
            <a:r>
              <a:rPr lang="en-US" altLang="zh-CN" sz="18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кредитным</a:t>
            </a:r>
            <a:r>
              <a:rPr lang="en-US" altLang="zh-CN" sz="18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продуктам</a:t>
            </a:r>
            <a:r>
              <a:rPr lang="en-US" altLang="zh-CN" sz="18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по</a:t>
            </a:r>
            <a:r>
              <a:rPr lang="en-US" altLang="zh-CN" sz="18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состоянию</a:t>
            </a:r>
            <a:r>
              <a:rPr lang="en-US" altLang="zh-CN" sz="1895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95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на</a:t>
            </a:r>
          </a:p>
          <a:p>
            <a:pPr>
              <a:lnSpc>
                <a:spcPts val="3300"/>
              </a:lnSpc>
              <a:tabLst/>
            </a:pPr>
            <a:r>
              <a:rPr lang="en-US" altLang="zh-CN" sz="1898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текущий</a:t>
            </a:r>
            <a:r>
              <a:rPr lang="en-US" altLang="zh-CN" sz="18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98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момент</a:t>
            </a:r>
            <a:r>
              <a:rPr lang="en-US" altLang="zh-CN" sz="18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98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на</a:t>
            </a:r>
            <a:r>
              <a:rPr lang="en-US" altLang="zh-CN" sz="18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98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территории</a:t>
            </a:r>
            <a:r>
              <a:rPr lang="en-US" altLang="zh-CN" sz="18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98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Краснодарского</a:t>
            </a:r>
            <a:r>
              <a:rPr lang="en-US" altLang="zh-CN" sz="18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98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края</a:t>
            </a:r>
            <a:r>
              <a:rPr lang="en-US" altLang="zh-CN" sz="18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98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составляет</a:t>
            </a:r>
            <a:r>
              <a:rPr lang="en-US" altLang="zh-CN" sz="18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98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–</a:t>
            </a:r>
            <a:r>
              <a:rPr lang="en-US" altLang="zh-CN" sz="2798" b="1" dirty="0" smtClean="0">
                <a:solidFill>
                  <a:srgbClr val="000000"/>
                </a:solidFill>
                <a:latin typeface="Candara" pitchFamily="18" charset="0"/>
                <a:cs typeface="Candara" pitchFamily="18" charset="0"/>
              </a:rPr>
              <a:t>12%</a:t>
            </a:r>
          </a:p>
        </p:txBody>
      </p:sp>
      <p:sp>
        <p:nvSpPr>
          <p:cNvPr id="1040" name="TextBox 1"/>
          <p:cNvSpPr txBox="1"/>
          <p:nvPr/>
        </p:nvSpPr>
        <p:spPr>
          <a:xfrm>
            <a:off x="1320800" y="431800"/>
            <a:ext cx="39370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/>
            </a:pP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параметры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046851" y="858900"/>
            <a:ext cx="2876550" cy="714375"/>
          </a:xfrm>
          <a:custGeom>
            <a:avLst/>
            <a:gdLst>
              <a:gd name="connsiteX0" fmla="*/ 2870072 w 2876550"/>
              <a:gd name="connsiteY0" fmla="*/ 0 h 714375"/>
              <a:gd name="connsiteX1" fmla="*/ 2870072 w 2876550"/>
              <a:gd name="connsiteY1" fmla="*/ 0 h 714375"/>
              <a:gd name="connsiteX2" fmla="*/ 2748915 w 2876550"/>
              <a:gd name="connsiteY2" fmla="*/ 20066 h 714375"/>
              <a:gd name="connsiteX3" fmla="*/ 2625597 w 2876550"/>
              <a:gd name="connsiteY3" fmla="*/ 42291 h 714375"/>
              <a:gd name="connsiteX4" fmla="*/ 2500121 w 2876550"/>
              <a:gd name="connsiteY4" fmla="*/ 66929 h 714375"/>
              <a:gd name="connsiteX5" fmla="*/ 2370455 w 2876550"/>
              <a:gd name="connsiteY5" fmla="*/ 91440 h 714375"/>
              <a:gd name="connsiteX6" fmla="*/ 2238629 w 2876550"/>
              <a:gd name="connsiteY6" fmla="*/ 120523 h 714375"/>
              <a:gd name="connsiteX7" fmla="*/ 2102611 w 2876550"/>
              <a:gd name="connsiteY7" fmla="*/ 149479 h 714375"/>
              <a:gd name="connsiteX8" fmla="*/ 1964435 w 2876550"/>
              <a:gd name="connsiteY8" fmla="*/ 183007 h 714375"/>
              <a:gd name="connsiteX9" fmla="*/ 1821942 w 2876550"/>
              <a:gd name="connsiteY9" fmla="*/ 216535 h 714375"/>
              <a:gd name="connsiteX10" fmla="*/ 1564767 w 2876550"/>
              <a:gd name="connsiteY10" fmla="*/ 281177 h 714375"/>
              <a:gd name="connsiteX11" fmla="*/ 1313815 w 2876550"/>
              <a:gd name="connsiteY11" fmla="*/ 339216 h 714375"/>
              <a:gd name="connsiteX12" fmla="*/ 1073530 w 2876550"/>
              <a:gd name="connsiteY12" fmla="*/ 392811 h 714375"/>
              <a:gd name="connsiteX13" fmla="*/ 841882 w 2876550"/>
              <a:gd name="connsiteY13" fmla="*/ 444246 h 714375"/>
              <a:gd name="connsiteX14" fmla="*/ 620776 w 2876550"/>
              <a:gd name="connsiteY14" fmla="*/ 488823 h 714375"/>
              <a:gd name="connsiteX15" fmla="*/ 406019 w 2876550"/>
              <a:gd name="connsiteY15" fmla="*/ 529082 h 714375"/>
              <a:gd name="connsiteX16" fmla="*/ 199770 w 2876550"/>
              <a:gd name="connsiteY16" fmla="*/ 566927 h 714375"/>
              <a:gd name="connsiteX17" fmla="*/ 0 w 2876550"/>
              <a:gd name="connsiteY17" fmla="*/ 600456 h 714375"/>
              <a:gd name="connsiteX18" fmla="*/ 138176 w 2876550"/>
              <a:gd name="connsiteY18" fmla="*/ 620522 h 714375"/>
              <a:gd name="connsiteX19" fmla="*/ 270002 w 2876550"/>
              <a:gd name="connsiteY19" fmla="*/ 638429 h 714375"/>
              <a:gd name="connsiteX20" fmla="*/ 397509 w 2876550"/>
              <a:gd name="connsiteY20" fmla="*/ 654050 h 714375"/>
              <a:gd name="connsiteX21" fmla="*/ 522985 w 2876550"/>
              <a:gd name="connsiteY21" fmla="*/ 667385 h 714375"/>
              <a:gd name="connsiteX22" fmla="*/ 644143 w 2876550"/>
              <a:gd name="connsiteY22" fmla="*/ 680847 h 714375"/>
              <a:gd name="connsiteX23" fmla="*/ 761110 w 2876550"/>
              <a:gd name="connsiteY23" fmla="*/ 689737 h 714375"/>
              <a:gd name="connsiteX24" fmla="*/ 873759 w 2876550"/>
              <a:gd name="connsiteY24" fmla="*/ 698627 h 714375"/>
              <a:gd name="connsiteX25" fmla="*/ 984250 w 2876550"/>
              <a:gd name="connsiteY25" fmla="*/ 705358 h 714375"/>
              <a:gd name="connsiteX26" fmla="*/ 1092707 w 2876550"/>
              <a:gd name="connsiteY26" fmla="*/ 709802 h 714375"/>
              <a:gd name="connsiteX27" fmla="*/ 1196847 w 2876550"/>
              <a:gd name="connsiteY27" fmla="*/ 712088 h 714375"/>
              <a:gd name="connsiteX28" fmla="*/ 1296796 w 2876550"/>
              <a:gd name="connsiteY28" fmla="*/ 714375 h 714375"/>
              <a:gd name="connsiteX29" fmla="*/ 1394586 w 2876550"/>
              <a:gd name="connsiteY29" fmla="*/ 714375 h 714375"/>
              <a:gd name="connsiteX30" fmla="*/ 1490344 w 2876550"/>
              <a:gd name="connsiteY30" fmla="*/ 712088 h 714375"/>
              <a:gd name="connsiteX31" fmla="*/ 1583817 w 2876550"/>
              <a:gd name="connsiteY31" fmla="*/ 709802 h 714375"/>
              <a:gd name="connsiteX32" fmla="*/ 1673097 w 2876550"/>
              <a:gd name="connsiteY32" fmla="*/ 705358 h 714375"/>
              <a:gd name="connsiteX33" fmla="*/ 1760346 w 2876550"/>
              <a:gd name="connsiteY33" fmla="*/ 698627 h 714375"/>
              <a:gd name="connsiteX34" fmla="*/ 1843278 w 2876550"/>
              <a:gd name="connsiteY34" fmla="*/ 692023 h 714375"/>
              <a:gd name="connsiteX35" fmla="*/ 1926081 w 2876550"/>
              <a:gd name="connsiteY35" fmla="*/ 683006 h 714375"/>
              <a:gd name="connsiteX36" fmla="*/ 2004821 w 2876550"/>
              <a:gd name="connsiteY36" fmla="*/ 671957 h 714375"/>
              <a:gd name="connsiteX37" fmla="*/ 2083434 w 2876550"/>
              <a:gd name="connsiteY37" fmla="*/ 660781 h 714375"/>
              <a:gd name="connsiteX38" fmla="*/ 2157856 w 2876550"/>
              <a:gd name="connsiteY38" fmla="*/ 647319 h 714375"/>
              <a:gd name="connsiteX39" fmla="*/ 2232279 w 2876550"/>
              <a:gd name="connsiteY39" fmla="*/ 633984 h 714375"/>
              <a:gd name="connsiteX40" fmla="*/ 2302509 w 2876550"/>
              <a:gd name="connsiteY40" fmla="*/ 618363 h 714375"/>
              <a:gd name="connsiteX41" fmla="*/ 2372614 w 2876550"/>
              <a:gd name="connsiteY41" fmla="*/ 602741 h 714375"/>
              <a:gd name="connsiteX42" fmla="*/ 2440685 w 2876550"/>
              <a:gd name="connsiteY42" fmla="*/ 584835 h 714375"/>
              <a:gd name="connsiteX43" fmla="*/ 2506598 w 2876550"/>
              <a:gd name="connsiteY43" fmla="*/ 566927 h 714375"/>
              <a:gd name="connsiteX44" fmla="*/ 2570353 w 2876550"/>
              <a:gd name="connsiteY44" fmla="*/ 546862 h 714375"/>
              <a:gd name="connsiteX45" fmla="*/ 2634106 w 2876550"/>
              <a:gd name="connsiteY45" fmla="*/ 526796 h 714375"/>
              <a:gd name="connsiteX46" fmla="*/ 2755265 w 2876550"/>
              <a:gd name="connsiteY46" fmla="*/ 482091 h 714375"/>
              <a:gd name="connsiteX47" fmla="*/ 2872231 w 2876550"/>
              <a:gd name="connsiteY47" fmla="*/ 435229 h 714375"/>
              <a:gd name="connsiteX48" fmla="*/ 2876550 w 2876550"/>
              <a:gd name="connsiteY48" fmla="*/ 433070 h 714375"/>
              <a:gd name="connsiteX49" fmla="*/ 2876550 w 2876550"/>
              <a:gd name="connsiteY49" fmla="*/ 0 h 714375"/>
              <a:gd name="connsiteX50" fmla="*/ 2870072 w 2876550"/>
              <a:gd name="connsiteY50" fmla="*/ 0 h 714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2876550" h="714375">
                <a:moveTo>
                  <a:pt x="2870072" y="0"/>
                </a:moveTo>
                <a:lnTo>
                  <a:pt x="2870072" y="0"/>
                </a:lnTo>
                <a:lnTo>
                  <a:pt x="2748915" y="20066"/>
                </a:lnTo>
                <a:lnTo>
                  <a:pt x="2625597" y="42291"/>
                </a:lnTo>
                <a:lnTo>
                  <a:pt x="2500121" y="66929"/>
                </a:lnTo>
                <a:lnTo>
                  <a:pt x="2370455" y="91440"/>
                </a:lnTo>
                <a:lnTo>
                  <a:pt x="2238629" y="120523"/>
                </a:lnTo>
                <a:lnTo>
                  <a:pt x="2102611" y="149479"/>
                </a:lnTo>
                <a:lnTo>
                  <a:pt x="1964435" y="183007"/>
                </a:lnTo>
                <a:lnTo>
                  <a:pt x="1821942" y="216535"/>
                </a:lnTo>
                <a:lnTo>
                  <a:pt x="1564767" y="281177"/>
                </a:lnTo>
                <a:lnTo>
                  <a:pt x="1313815" y="339216"/>
                </a:lnTo>
                <a:lnTo>
                  <a:pt x="1073530" y="392811"/>
                </a:lnTo>
                <a:lnTo>
                  <a:pt x="841882" y="444246"/>
                </a:lnTo>
                <a:lnTo>
                  <a:pt x="620776" y="488823"/>
                </a:lnTo>
                <a:lnTo>
                  <a:pt x="406019" y="529082"/>
                </a:lnTo>
                <a:lnTo>
                  <a:pt x="199770" y="566927"/>
                </a:lnTo>
                <a:lnTo>
                  <a:pt x="0" y="600456"/>
                </a:lnTo>
                <a:lnTo>
                  <a:pt x="138176" y="620522"/>
                </a:lnTo>
                <a:lnTo>
                  <a:pt x="270002" y="638429"/>
                </a:lnTo>
                <a:lnTo>
                  <a:pt x="397509" y="654050"/>
                </a:lnTo>
                <a:lnTo>
                  <a:pt x="522985" y="667385"/>
                </a:lnTo>
                <a:lnTo>
                  <a:pt x="644143" y="680847"/>
                </a:lnTo>
                <a:lnTo>
                  <a:pt x="761110" y="689737"/>
                </a:lnTo>
                <a:lnTo>
                  <a:pt x="873759" y="698627"/>
                </a:lnTo>
                <a:lnTo>
                  <a:pt x="984250" y="705358"/>
                </a:lnTo>
                <a:lnTo>
                  <a:pt x="1092707" y="709802"/>
                </a:lnTo>
                <a:lnTo>
                  <a:pt x="1196847" y="712088"/>
                </a:lnTo>
                <a:lnTo>
                  <a:pt x="1296796" y="714375"/>
                </a:lnTo>
                <a:lnTo>
                  <a:pt x="1394586" y="714375"/>
                </a:lnTo>
                <a:lnTo>
                  <a:pt x="1490344" y="712088"/>
                </a:lnTo>
                <a:lnTo>
                  <a:pt x="1583817" y="709802"/>
                </a:lnTo>
                <a:lnTo>
                  <a:pt x="1673097" y="705358"/>
                </a:lnTo>
                <a:lnTo>
                  <a:pt x="1760346" y="698627"/>
                </a:lnTo>
                <a:lnTo>
                  <a:pt x="1843278" y="692023"/>
                </a:lnTo>
                <a:lnTo>
                  <a:pt x="1926081" y="683006"/>
                </a:lnTo>
                <a:lnTo>
                  <a:pt x="2004821" y="671957"/>
                </a:lnTo>
                <a:lnTo>
                  <a:pt x="2083434" y="660781"/>
                </a:lnTo>
                <a:lnTo>
                  <a:pt x="2157856" y="647319"/>
                </a:lnTo>
                <a:lnTo>
                  <a:pt x="2232279" y="633984"/>
                </a:lnTo>
                <a:lnTo>
                  <a:pt x="2302509" y="618363"/>
                </a:lnTo>
                <a:lnTo>
                  <a:pt x="2372614" y="602741"/>
                </a:lnTo>
                <a:lnTo>
                  <a:pt x="2440685" y="584835"/>
                </a:lnTo>
                <a:lnTo>
                  <a:pt x="2506598" y="566927"/>
                </a:lnTo>
                <a:lnTo>
                  <a:pt x="2570353" y="546862"/>
                </a:lnTo>
                <a:lnTo>
                  <a:pt x="2634106" y="526796"/>
                </a:lnTo>
                <a:lnTo>
                  <a:pt x="2755265" y="482091"/>
                </a:lnTo>
                <a:lnTo>
                  <a:pt x="2872231" y="435229"/>
                </a:lnTo>
                <a:lnTo>
                  <a:pt x="2876550" y="433070"/>
                </a:lnTo>
                <a:lnTo>
                  <a:pt x="2876550" y="0"/>
                </a:lnTo>
                <a:lnTo>
                  <a:pt x="2870072" y="0"/>
                </a:lnTo>
              </a:path>
            </a:pathLst>
          </a:custGeom>
          <a:solidFill>
            <a:srgbClr val="EEF8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619375" y="731901"/>
            <a:ext cx="5543550" cy="849248"/>
          </a:xfrm>
          <a:custGeom>
            <a:avLst/>
            <a:gdLst>
              <a:gd name="connsiteX0" fmla="*/ 5543550 w 5543550"/>
              <a:gd name="connsiteY0" fmla="*/ 795781 h 849248"/>
              <a:gd name="connsiteX1" fmla="*/ 5543550 w 5543550"/>
              <a:gd name="connsiteY1" fmla="*/ 795781 h 849248"/>
              <a:gd name="connsiteX2" fmla="*/ 5422392 w 5543550"/>
              <a:gd name="connsiteY2" fmla="*/ 780160 h 849248"/>
              <a:gd name="connsiteX3" fmla="*/ 5297043 w 5543550"/>
              <a:gd name="connsiteY3" fmla="*/ 764540 h 849248"/>
              <a:gd name="connsiteX4" fmla="*/ 5035550 w 5543550"/>
              <a:gd name="connsiteY4" fmla="*/ 726693 h 849248"/>
              <a:gd name="connsiteX5" fmla="*/ 4759197 w 5543550"/>
              <a:gd name="connsiteY5" fmla="*/ 679831 h 849248"/>
              <a:gd name="connsiteX6" fmla="*/ 4467986 w 5543550"/>
              <a:gd name="connsiteY6" fmla="*/ 628523 h 849248"/>
              <a:gd name="connsiteX7" fmla="*/ 4159757 w 5543550"/>
              <a:gd name="connsiteY7" fmla="*/ 566165 h 849248"/>
              <a:gd name="connsiteX8" fmla="*/ 3834510 w 5543550"/>
              <a:gd name="connsiteY8" fmla="*/ 497077 h 849248"/>
              <a:gd name="connsiteX9" fmla="*/ 3492372 w 5543550"/>
              <a:gd name="connsiteY9" fmla="*/ 416813 h 849248"/>
              <a:gd name="connsiteX10" fmla="*/ 3131058 w 5543550"/>
              <a:gd name="connsiteY10" fmla="*/ 329818 h 849248"/>
              <a:gd name="connsiteX11" fmla="*/ 2988564 w 5543550"/>
              <a:gd name="connsiteY11" fmla="*/ 296418 h 849248"/>
              <a:gd name="connsiteX12" fmla="*/ 2850388 w 5543550"/>
              <a:gd name="connsiteY12" fmla="*/ 263016 h 849248"/>
              <a:gd name="connsiteX13" fmla="*/ 2716529 w 5543550"/>
              <a:gd name="connsiteY13" fmla="*/ 234060 h 849248"/>
              <a:gd name="connsiteX14" fmla="*/ 2582545 w 5543550"/>
              <a:gd name="connsiteY14" fmla="*/ 204977 h 849248"/>
              <a:gd name="connsiteX15" fmla="*/ 2452878 w 5543550"/>
              <a:gd name="connsiteY15" fmla="*/ 180466 h 849248"/>
              <a:gd name="connsiteX16" fmla="*/ 2327528 w 5543550"/>
              <a:gd name="connsiteY16" fmla="*/ 155956 h 849248"/>
              <a:gd name="connsiteX17" fmla="*/ 2204211 w 5543550"/>
              <a:gd name="connsiteY17" fmla="*/ 133731 h 849248"/>
              <a:gd name="connsiteX18" fmla="*/ 2083053 w 5543550"/>
              <a:gd name="connsiteY18" fmla="*/ 113665 h 849248"/>
              <a:gd name="connsiteX19" fmla="*/ 1966214 w 5543550"/>
              <a:gd name="connsiteY19" fmla="*/ 95757 h 849248"/>
              <a:gd name="connsiteX20" fmla="*/ 1849246 w 5543550"/>
              <a:gd name="connsiteY20" fmla="*/ 80136 h 849248"/>
              <a:gd name="connsiteX21" fmla="*/ 1628266 w 5543550"/>
              <a:gd name="connsiteY21" fmla="*/ 51180 h 849248"/>
              <a:gd name="connsiteX22" fmla="*/ 1417828 w 5543550"/>
              <a:gd name="connsiteY22" fmla="*/ 31115 h 849248"/>
              <a:gd name="connsiteX23" fmla="*/ 1220089 w 5543550"/>
              <a:gd name="connsiteY23" fmla="*/ 15493 h 849248"/>
              <a:gd name="connsiteX24" fmla="*/ 1030859 w 5543550"/>
              <a:gd name="connsiteY24" fmla="*/ 4444 h 849248"/>
              <a:gd name="connsiteX25" fmla="*/ 852423 w 5543550"/>
              <a:gd name="connsiteY25" fmla="*/ 0 h 849248"/>
              <a:gd name="connsiteX26" fmla="*/ 684403 w 5543550"/>
              <a:gd name="connsiteY26" fmla="*/ 0 h 849248"/>
              <a:gd name="connsiteX27" fmla="*/ 527176 w 5543550"/>
              <a:gd name="connsiteY27" fmla="*/ 4444 h 849248"/>
              <a:gd name="connsiteX28" fmla="*/ 380492 w 5543550"/>
              <a:gd name="connsiteY28" fmla="*/ 11048 h 849248"/>
              <a:gd name="connsiteX29" fmla="*/ 244475 w 5543550"/>
              <a:gd name="connsiteY29" fmla="*/ 22225 h 849248"/>
              <a:gd name="connsiteX30" fmla="*/ 116967 w 5543550"/>
              <a:gd name="connsiteY30" fmla="*/ 35559 h 849248"/>
              <a:gd name="connsiteX31" fmla="*/ 0 w 5543550"/>
              <a:gd name="connsiteY31" fmla="*/ 53466 h 849248"/>
              <a:gd name="connsiteX32" fmla="*/ 163702 w 5543550"/>
              <a:gd name="connsiteY32" fmla="*/ 73532 h 849248"/>
              <a:gd name="connsiteX33" fmla="*/ 333755 w 5543550"/>
              <a:gd name="connsiteY33" fmla="*/ 95757 h 849248"/>
              <a:gd name="connsiteX34" fmla="*/ 510158 w 5543550"/>
              <a:gd name="connsiteY34" fmla="*/ 124713 h 849248"/>
              <a:gd name="connsiteX35" fmla="*/ 692911 w 5543550"/>
              <a:gd name="connsiteY35" fmla="*/ 155956 h 849248"/>
              <a:gd name="connsiteX36" fmla="*/ 882141 w 5543550"/>
              <a:gd name="connsiteY36" fmla="*/ 193929 h 849248"/>
              <a:gd name="connsiteX37" fmla="*/ 1077721 w 5543550"/>
              <a:gd name="connsiteY37" fmla="*/ 234060 h 849248"/>
              <a:gd name="connsiteX38" fmla="*/ 1281684 w 5543550"/>
              <a:gd name="connsiteY38" fmla="*/ 278637 h 849248"/>
              <a:gd name="connsiteX39" fmla="*/ 1490090 w 5543550"/>
              <a:gd name="connsiteY39" fmla="*/ 329818 h 849248"/>
              <a:gd name="connsiteX40" fmla="*/ 1866265 w 5543550"/>
              <a:gd name="connsiteY40" fmla="*/ 421259 h 849248"/>
              <a:gd name="connsiteX41" fmla="*/ 2223389 w 5543550"/>
              <a:gd name="connsiteY41" fmla="*/ 501523 h 849248"/>
              <a:gd name="connsiteX42" fmla="*/ 2559177 w 5543550"/>
              <a:gd name="connsiteY42" fmla="*/ 575056 h 849248"/>
              <a:gd name="connsiteX43" fmla="*/ 2722879 w 5543550"/>
              <a:gd name="connsiteY43" fmla="*/ 606298 h 849248"/>
              <a:gd name="connsiteX44" fmla="*/ 2878073 w 5543550"/>
              <a:gd name="connsiteY44" fmla="*/ 637540 h 849248"/>
              <a:gd name="connsiteX45" fmla="*/ 3031109 w 5543550"/>
              <a:gd name="connsiteY45" fmla="*/ 666495 h 849248"/>
              <a:gd name="connsiteX46" fmla="*/ 3179826 w 5543550"/>
              <a:gd name="connsiteY46" fmla="*/ 691006 h 849248"/>
              <a:gd name="connsiteX47" fmla="*/ 3324478 w 5543550"/>
              <a:gd name="connsiteY47" fmla="*/ 715518 h 849248"/>
              <a:gd name="connsiteX48" fmla="*/ 3464686 w 5543550"/>
              <a:gd name="connsiteY48" fmla="*/ 737743 h 849248"/>
              <a:gd name="connsiteX49" fmla="*/ 3600703 w 5543550"/>
              <a:gd name="connsiteY49" fmla="*/ 755649 h 849248"/>
              <a:gd name="connsiteX50" fmla="*/ 3732529 w 5543550"/>
              <a:gd name="connsiteY50" fmla="*/ 773429 h 849248"/>
              <a:gd name="connsiteX51" fmla="*/ 3860038 w 5543550"/>
              <a:gd name="connsiteY51" fmla="*/ 789051 h 849248"/>
              <a:gd name="connsiteX52" fmla="*/ 3985514 w 5543550"/>
              <a:gd name="connsiteY52" fmla="*/ 804671 h 849248"/>
              <a:gd name="connsiteX53" fmla="*/ 4106671 w 5543550"/>
              <a:gd name="connsiteY53" fmla="*/ 815848 h 849248"/>
              <a:gd name="connsiteX54" fmla="*/ 4223511 w 5543550"/>
              <a:gd name="connsiteY54" fmla="*/ 824737 h 849248"/>
              <a:gd name="connsiteX55" fmla="*/ 4336160 w 5543550"/>
              <a:gd name="connsiteY55" fmla="*/ 833627 h 849248"/>
              <a:gd name="connsiteX56" fmla="*/ 4446778 w 5543550"/>
              <a:gd name="connsiteY56" fmla="*/ 840359 h 849248"/>
              <a:gd name="connsiteX57" fmla="*/ 4555108 w 5543550"/>
              <a:gd name="connsiteY57" fmla="*/ 844804 h 849248"/>
              <a:gd name="connsiteX58" fmla="*/ 4659248 w 5543550"/>
              <a:gd name="connsiteY58" fmla="*/ 849248 h 849248"/>
              <a:gd name="connsiteX59" fmla="*/ 4759197 w 5543550"/>
              <a:gd name="connsiteY59" fmla="*/ 849248 h 849248"/>
              <a:gd name="connsiteX60" fmla="*/ 4856988 w 5543550"/>
              <a:gd name="connsiteY60" fmla="*/ 849248 h 849248"/>
              <a:gd name="connsiteX61" fmla="*/ 4952618 w 5543550"/>
              <a:gd name="connsiteY61" fmla="*/ 846962 h 849248"/>
              <a:gd name="connsiteX62" fmla="*/ 5044058 w 5543550"/>
              <a:gd name="connsiteY62" fmla="*/ 844804 h 849248"/>
              <a:gd name="connsiteX63" fmla="*/ 5133340 w 5543550"/>
              <a:gd name="connsiteY63" fmla="*/ 840359 h 849248"/>
              <a:gd name="connsiteX64" fmla="*/ 5220461 w 5543550"/>
              <a:gd name="connsiteY64" fmla="*/ 833627 h 849248"/>
              <a:gd name="connsiteX65" fmla="*/ 5305425 w 5543550"/>
              <a:gd name="connsiteY65" fmla="*/ 824737 h 849248"/>
              <a:gd name="connsiteX66" fmla="*/ 5386196 w 5543550"/>
              <a:gd name="connsiteY66" fmla="*/ 815848 h 849248"/>
              <a:gd name="connsiteX67" fmla="*/ 5466968 w 5543550"/>
              <a:gd name="connsiteY67" fmla="*/ 806957 h 849248"/>
              <a:gd name="connsiteX68" fmla="*/ 5543550 w 5543550"/>
              <a:gd name="connsiteY68" fmla="*/ 795781 h 849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5543550" h="849248">
                <a:moveTo>
                  <a:pt x="5543550" y="795781"/>
                </a:moveTo>
                <a:lnTo>
                  <a:pt x="5543550" y="795781"/>
                </a:lnTo>
                <a:lnTo>
                  <a:pt x="5422392" y="780160"/>
                </a:lnTo>
                <a:lnTo>
                  <a:pt x="5297043" y="764540"/>
                </a:lnTo>
                <a:lnTo>
                  <a:pt x="5035550" y="726693"/>
                </a:lnTo>
                <a:lnTo>
                  <a:pt x="4759197" y="679831"/>
                </a:lnTo>
                <a:lnTo>
                  <a:pt x="4467986" y="628523"/>
                </a:lnTo>
                <a:lnTo>
                  <a:pt x="4159757" y="566165"/>
                </a:lnTo>
                <a:lnTo>
                  <a:pt x="3834510" y="497077"/>
                </a:lnTo>
                <a:lnTo>
                  <a:pt x="3492372" y="416813"/>
                </a:lnTo>
                <a:lnTo>
                  <a:pt x="3131058" y="329818"/>
                </a:lnTo>
                <a:lnTo>
                  <a:pt x="2988564" y="296418"/>
                </a:lnTo>
                <a:lnTo>
                  <a:pt x="2850388" y="263016"/>
                </a:lnTo>
                <a:lnTo>
                  <a:pt x="2716529" y="234060"/>
                </a:lnTo>
                <a:lnTo>
                  <a:pt x="2582545" y="204977"/>
                </a:lnTo>
                <a:lnTo>
                  <a:pt x="2452878" y="180466"/>
                </a:lnTo>
                <a:lnTo>
                  <a:pt x="2327528" y="155956"/>
                </a:lnTo>
                <a:lnTo>
                  <a:pt x="2204211" y="133731"/>
                </a:lnTo>
                <a:lnTo>
                  <a:pt x="2083053" y="113665"/>
                </a:lnTo>
                <a:lnTo>
                  <a:pt x="1966214" y="95757"/>
                </a:lnTo>
                <a:lnTo>
                  <a:pt x="1849246" y="80136"/>
                </a:lnTo>
                <a:lnTo>
                  <a:pt x="1628266" y="51180"/>
                </a:lnTo>
                <a:lnTo>
                  <a:pt x="1417828" y="31115"/>
                </a:lnTo>
                <a:lnTo>
                  <a:pt x="1220089" y="15493"/>
                </a:lnTo>
                <a:lnTo>
                  <a:pt x="1030859" y="4444"/>
                </a:lnTo>
                <a:lnTo>
                  <a:pt x="852423" y="0"/>
                </a:lnTo>
                <a:lnTo>
                  <a:pt x="684403" y="0"/>
                </a:lnTo>
                <a:lnTo>
                  <a:pt x="527176" y="4444"/>
                </a:lnTo>
                <a:lnTo>
                  <a:pt x="380492" y="11048"/>
                </a:lnTo>
                <a:lnTo>
                  <a:pt x="244475" y="22225"/>
                </a:lnTo>
                <a:lnTo>
                  <a:pt x="116967" y="35559"/>
                </a:lnTo>
                <a:lnTo>
                  <a:pt x="0" y="53466"/>
                </a:lnTo>
                <a:lnTo>
                  <a:pt x="163702" y="73532"/>
                </a:lnTo>
                <a:lnTo>
                  <a:pt x="333755" y="95757"/>
                </a:lnTo>
                <a:lnTo>
                  <a:pt x="510158" y="124713"/>
                </a:lnTo>
                <a:lnTo>
                  <a:pt x="692911" y="155956"/>
                </a:lnTo>
                <a:lnTo>
                  <a:pt x="882141" y="193929"/>
                </a:lnTo>
                <a:lnTo>
                  <a:pt x="1077721" y="234060"/>
                </a:lnTo>
                <a:lnTo>
                  <a:pt x="1281684" y="278637"/>
                </a:lnTo>
                <a:lnTo>
                  <a:pt x="1490090" y="329818"/>
                </a:lnTo>
                <a:lnTo>
                  <a:pt x="1866265" y="421259"/>
                </a:lnTo>
                <a:lnTo>
                  <a:pt x="2223389" y="501523"/>
                </a:lnTo>
                <a:lnTo>
                  <a:pt x="2559177" y="575056"/>
                </a:lnTo>
                <a:lnTo>
                  <a:pt x="2722879" y="606298"/>
                </a:lnTo>
                <a:lnTo>
                  <a:pt x="2878073" y="637540"/>
                </a:lnTo>
                <a:lnTo>
                  <a:pt x="3031109" y="666495"/>
                </a:lnTo>
                <a:lnTo>
                  <a:pt x="3179826" y="691006"/>
                </a:lnTo>
                <a:lnTo>
                  <a:pt x="3324478" y="715518"/>
                </a:lnTo>
                <a:lnTo>
                  <a:pt x="3464686" y="737743"/>
                </a:lnTo>
                <a:lnTo>
                  <a:pt x="3600703" y="755649"/>
                </a:lnTo>
                <a:lnTo>
                  <a:pt x="3732529" y="773429"/>
                </a:lnTo>
                <a:lnTo>
                  <a:pt x="3860038" y="789051"/>
                </a:lnTo>
                <a:lnTo>
                  <a:pt x="3985514" y="804671"/>
                </a:lnTo>
                <a:lnTo>
                  <a:pt x="4106671" y="815848"/>
                </a:lnTo>
                <a:lnTo>
                  <a:pt x="4223511" y="824737"/>
                </a:lnTo>
                <a:lnTo>
                  <a:pt x="4336160" y="833627"/>
                </a:lnTo>
                <a:lnTo>
                  <a:pt x="4446778" y="840359"/>
                </a:lnTo>
                <a:lnTo>
                  <a:pt x="4555108" y="844804"/>
                </a:lnTo>
                <a:lnTo>
                  <a:pt x="4659248" y="849248"/>
                </a:lnTo>
                <a:lnTo>
                  <a:pt x="4759197" y="849248"/>
                </a:lnTo>
                <a:lnTo>
                  <a:pt x="4856988" y="849248"/>
                </a:lnTo>
                <a:lnTo>
                  <a:pt x="4952618" y="846962"/>
                </a:lnTo>
                <a:lnTo>
                  <a:pt x="5044058" y="844804"/>
                </a:lnTo>
                <a:lnTo>
                  <a:pt x="5133340" y="840359"/>
                </a:lnTo>
                <a:lnTo>
                  <a:pt x="5220461" y="833627"/>
                </a:lnTo>
                <a:lnTo>
                  <a:pt x="5305425" y="824737"/>
                </a:lnTo>
                <a:lnTo>
                  <a:pt x="5386196" y="815848"/>
                </a:lnTo>
                <a:lnTo>
                  <a:pt x="5466968" y="806957"/>
                </a:lnTo>
                <a:lnTo>
                  <a:pt x="5543550" y="795781"/>
                </a:lnTo>
              </a:path>
            </a:pathLst>
          </a:custGeom>
          <a:solidFill>
            <a:srgbClr val="E8F5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822575" y="736600"/>
            <a:ext cx="5480050" cy="787400"/>
          </a:xfrm>
          <a:custGeom>
            <a:avLst/>
            <a:gdLst>
              <a:gd name="connsiteX0" fmla="*/ 6350 w 5480050"/>
              <a:gd name="connsiteY0" fmla="*/ 84455 h 787400"/>
              <a:gd name="connsiteX1" fmla="*/ 6350 w 5480050"/>
              <a:gd name="connsiteY1" fmla="*/ 84455 h 787400"/>
              <a:gd name="connsiteX2" fmla="*/ 25526 w 5480050"/>
              <a:gd name="connsiteY2" fmla="*/ 80010 h 787400"/>
              <a:gd name="connsiteX3" fmla="*/ 82930 w 5480050"/>
              <a:gd name="connsiteY3" fmla="*/ 68833 h 787400"/>
              <a:gd name="connsiteX4" fmla="*/ 180720 w 5480050"/>
              <a:gd name="connsiteY4" fmla="*/ 53212 h 787400"/>
              <a:gd name="connsiteX5" fmla="*/ 244475 w 5480050"/>
              <a:gd name="connsiteY5" fmla="*/ 44323 h 787400"/>
              <a:gd name="connsiteX6" fmla="*/ 318770 w 5480050"/>
              <a:gd name="connsiteY6" fmla="*/ 35433 h 787400"/>
              <a:gd name="connsiteX7" fmla="*/ 401701 w 5480050"/>
              <a:gd name="connsiteY7" fmla="*/ 28701 h 787400"/>
              <a:gd name="connsiteX8" fmla="*/ 497332 w 5480050"/>
              <a:gd name="connsiteY8" fmla="*/ 21970 h 787400"/>
              <a:gd name="connsiteX9" fmla="*/ 601598 w 5480050"/>
              <a:gd name="connsiteY9" fmla="*/ 15240 h 787400"/>
              <a:gd name="connsiteX10" fmla="*/ 718439 w 5480050"/>
              <a:gd name="connsiteY10" fmla="*/ 10794 h 787400"/>
              <a:gd name="connsiteX11" fmla="*/ 845946 w 5480050"/>
              <a:gd name="connsiteY11" fmla="*/ 8636 h 787400"/>
              <a:gd name="connsiteX12" fmla="*/ 984122 w 5480050"/>
              <a:gd name="connsiteY12" fmla="*/ 6350 h 787400"/>
              <a:gd name="connsiteX13" fmla="*/ 1132966 w 5480050"/>
              <a:gd name="connsiteY13" fmla="*/ 8636 h 787400"/>
              <a:gd name="connsiteX14" fmla="*/ 1292352 w 5480050"/>
              <a:gd name="connsiteY14" fmla="*/ 13080 h 787400"/>
              <a:gd name="connsiteX15" fmla="*/ 1464564 w 5480050"/>
              <a:gd name="connsiteY15" fmla="*/ 21970 h 787400"/>
              <a:gd name="connsiteX16" fmla="*/ 1647444 w 5480050"/>
              <a:gd name="connsiteY16" fmla="*/ 33147 h 787400"/>
              <a:gd name="connsiteX17" fmla="*/ 1840865 w 5480050"/>
              <a:gd name="connsiteY17" fmla="*/ 51054 h 787400"/>
              <a:gd name="connsiteX18" fmla="*/ 2046985 w 5480050"/>
              <a:gd name="connsiteY18" fmla="*/ 71119 h 787400"/>
              <a:gd name="connsiteX19" fmla="*/ 2265934 w 5480050"/>
              <a:gd name="connsiteY19" fmla="*/ 95630 h 787400"/>
              <a:gd name="connsiteX20" fmla="*/ 2495550 w 5480050"/>
              <a:gd name="connsiteY20" fmla="*/ 124713 h 787400"/>
              <a:gd name="connsiteX21" fmla="*/ 2737865 w 5480050"/>
              <a:gd name="connsiteY21" fmla="*/ 160400 h 787400"/>
              <a:gd name="connsiteX22" fmla="*/ 2990850 w 5480050"/>
              <a:gd name="connsiteY22" fmla="*/ 200533 h 787400"/>
              <a:gd name="connsiteX23" fmla="*/ 3256534 w 5480050"/>
              <a:gd name="connsiteY23" fmla="*/ 247522 h 787400"/>
              <a:gd name="connsiteX24" fmla="*/ 3535045 w 5480050"/>
              <a:gd name="connsiteY24" fmla="*/ 303275 h 787400"/>
              <a:gd name="connsiteX25" fmla="*/ 3826256 w 5480050"/>
              <a:gd name="connsiteY25" fmla="*/ 363600 h 787400"/>
              <a:gd name="connsiteX26" fmla="*/ 4130293 w 5480050"/>
              <a:gd name="connsiteY26" fmla="*/ 430530 h 787400"/>
              <a:gd name="connsiteX27" fmla="*/ 4447031 w 5480050"/>
              <a:gd name="connsiteY27" fmla="*/ 506475 h 787400"/>
              <a:gd name="connsiteX28" fmla="*/ 4776469 w 5480050"/>
              <a:gd name="connsiteY28" fmla="*/ 589025 h 787400"/>
              <a:gd name="connsiteX29" fmla="*/ 5118734 w 5480050"/>
              <a:gd name="connsiteY29" fmla="*/ 680592 h 787400"/>
              <a:gd name="connsiteX30" fmla="*/ 5473700 w 5480050"/>
              <a:gd name="connsiteY30" fmla="*/ 7810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480050" h="787400">
                <a:moveTo>
                  <a:pt x="6350" y="84455"/>
                </a:moveTo>
                <a:lnTo>
                  <a:pt x="6350" y="84455"/>
                </a:lnTo>
                <a:lnTo>
                  <a:pt x="25526" y="80010"/>
                </a:lnTo>
                <a:lnTo>
                  <a:pt x="82930" y="68833"/>
                </a:lnTo>
                <a:lnTo>
                  <a:pt x="180720" y="53212"/>
                </a:lnTo>
                <a:lnTo>
                  <a:pt x="244475" y="44323"/>
                </a:lnTo>
                <a:lnTo>
                  <a:pt x="318770" y="35433"/>
                </a:lnTo>
                <a:lnTo>
                  <a:pt x="401701" y="28701"/>
                </a:lnTo>
                <a:lnTo>
                  <a:pt x="497332" y="21970"/>
                </a:lnTo>
                <a:lnTo>
                  <a:pt x="601598" y="15240"/>
                </a:lnTo>
                <a:lnTo>
                  <a:pt x="718439" y="10794"/>
                </a:lnTo>
                <a:lnTo>
                  <a:pt x="845946" y="8636"/>
                </a:lnTo>
                <a:lnTo>
                  <a:pt x="984122" y="6350"/>
                </a:lnTo>
                <a:lnTo>
                  <a:pt x="1132966" y="8636"/>
                </a:lnTo>
                <a:lnTo>
                  <a:pt x="1292352" y="13080"/>
                </a:lnTo>
                <a:lnTo>
                  <a:pt x="1464564" y="21970"/>
                </a:lnTo>
                <a:lnTo>
                  <a:pt x="1647444" y="33147"/>
                </a:lnTo>
                <a:lnTo>
                  <a:pt x="1840865" y="51054"/>
                </a:lnTo>
                <a:lnTo>
                  <a:pt x="2046985" y="71119"/>
                </a:lnTo>
                <a:lnTo>
                  <a:pt x="2265934" y="95630"/>
                </a:lnTo>
                <a:lnTo>
                  <a:pt x="2495550" y="124713"/>
                </a:lnTo>
                <a:lnTo>
                  <a:pt x="2737865" y="160400"/>
                </a:lnTo>
                <a:lnTo>
                  <a:pt x="2990850" y="200533"/>
                </a:lnTo>
                <a:lnTo>
                  <a:pt x="3256534" y="247522"/>
                </a:lnTo>
                <a:lnTo>
                  <a:pt x="3535045" y="303275"/>
                </a:lnTo>
                <a:lnTo>
                  <a:pt x="3826256" y="363600"/>
                </a:lnTo>
                <a:lnTo>
                  <a:pt x="4130293" y="430530"/>
                </a:lnTo>
                <a:lnTo>
                  <a:pt x="4447031" y="506475"/>
                </a:lnTo>
                <a:lnTo>
                  <a:pt x="4776469" y="589025"/>
                </a:lnTo>
                <a:lnTo>
                  <a:pt x="5118734" y="680592"/>
                </a:lnTo>
                <a:lnTo>
                  <a:pt x="5473700" y="7810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602351" y="723900"/>
            <a:ext cx="3321050" cy="663575"/>
          </a:xfrm>
          <a:custGeom>
            <a:avLst/>
            <a:gdLst>
              <a:gd name="connsiteX0" fmla="*/ 6350 w 3321050"/>
              <a:gd name="connsiteY0" fmla="*/ 657225 h 663575"/>
              <a:gd name="connsiteX1" fmla="*/ 6350 w 3321050"/>
              <a:gd name="connsiteY1" fmla="*/ 657225 h 663575"/>
              <a:gd name="connsiteX2" fmla="*/ 101980 w 3321050"/>
              <a:gd name="connsiteY2" fmla="*/ 630427 h 663575"/>
              <a:gd name="connsiteX3" fmla="*/ 363473 w 3321050"/>
              <a:gd name="connsiteY3" fmla="*/ 561339 h 663575"/>
              <a:gd name="connsiteX4" fmla="*/ 544195 w 3321050"/>
              <a:gd name="connsiteY4" fmla="*/ 514603 h 663575"/>
              <a:gd name="connsiteX5" fmla="*/ 752602 w 3321050"/>
              <a:gd name="connsiteY5" fmla="*/ 463296 h 663575"/>
              <a:gd name="connsiteX6" fmla="*/ 984377 w 3321050"/>
              <a:gd name="connsiteY6" fmla="*/ 407542 h 663575"/>
              <a:gd name="connsiteX7" fmla="*/ 1233042 w 3321050"/>
              <a:gd name="connsiteY7" fmla="*/ 347344 h 663575"/>
              <a:gd name="connsiteX8" fmla="*/ 1496694 w 3321050"/>
              <a:gd name="connsiteY8" fmla="*/ 289433 h 663575"/>
              <a:gd name="connsiteX9" fmla="*/ 1766823 w 3321050"/>
              <a:gd name="connsiteY9" fmla="*/ 231521 h 663575"/>
              <a:gd name="connsiteX10" fmla="*/ 2043176 w 3321050"/>
              <a:gd name="connsiteY10" fmla="*/ 177927 h 663575"/>
              <a:gd name="connsiteX11" fmla="*/ 2317495 w 3321050"/>
              <a:gd name="connsiteY11" fmla="*/ 126746 h 663575"/>
              <a:gd name="connsiteX12" fmla="*/ 2453513 w 3321050"/>
              <a:gd name="connsiteY12" fmla="*/ 104394 h 663575"/>
              <a:gd name="connsiteX13" fmla="*/ 2585339 w 3321050"/>
              <a:gd name="connsiteY13" fmla="*/ 82169 h 663575"/>
              <a:gd name="connsiteX14" fmla="*/ 2717165 w 3321050"/>
              <a:gd name="connsiteY14" fmla="*/ 64262 h 663575"/>
              <a:gd name="connsiteX15" fmla="*/ 2844800 w 3321050"/>
              <a:gd name="connsiteY15" fmla="*/ 46481 h 663575"/>
              <a:gd name="connsiteX16" fmla="*/ 2970148 w 3321050"/>
              <a:gd name="connsiteY16" fmla="*/ 33147 h 663575"/>
              <a:gd name="connsiteX17" fmla="*/ 3089275 w 3321050"/>
              <a:gd name="connsiteY17" fmla="*/ 21970 h 663575"/>
              <a:gd name="connsiteX18" fmla="*/ 3204082 w 3321050"/>
              <a:gd name="connsiteY18" fmla="*/ 13080 h 663575"/>
              <a:gd name="connsiteX19" fmla="*/ 3314700 w 3321050"/>
              <a:gd name="connsiteY19" fmla="*/ 6350 h 6635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21050" h="663575">
                <a:moveTo>
                  <a:pt x="6350" y="657225"/>
                </a:moveTo>
                <a:lnTo>
                  <a:pt x="6350" y="657225"/>
                </a:lnTo>
                <a:lnTo>
                  <a:pt x="101980" y="630427"/>
                </a:lnTo>
                <a:lnTo>
                  <a:pt x="363473" y="561339"/>
                </a:lnTo>
                <a:lnTo>
                  <a:pt x="544195" y="514603"/>
                </a:lnTo>
                <a:lnTo>
                  <a:pt x="752602" y="463296"/>
                </a:lnTo>
                <a:lnTo>
                  <a:pt x="984377" y="407542"/>
                </a:lnTo>
                <a:lnTo>
                  <a:pt x="1233042" y="347344"/>
                </a:lnTo>
                <a:lnTo>
                  <a:pt x="1496694" y="289433"/>
                </a:lnTo>
                <a:lnTo>
                  <a:pt x="1766823" y="231521"/>
                </a:lnTo>
                <a:lnTo>
                  <a:pt x="2043176" y="177927"/>
                </a:lnTo>
                <a:lnTo>
                  <a:pt x="2317495" y="126746"/>
                </a:lnTo>
                <a:lnTo>
                  <a:pt x="2453513" y="104394"/>
                </a:lnTo>
                <a:lnTo>
                  <a:pt x="2585339" y="82169"/>
                </a:lnTo>
                <a:lnTo>
                  <a:pt x="2717165" y="64262"/>
                </a:lnTo>
                <a:lnTo>
                  <a:pt x="2844800" y="46481"/>
                </a:lnTo>
                <a:lnTo>
                  <a:pt x="2970148" y="33147"/>
                </a:lnTo>
                <a:lnTo>
                  <a:pt x="3089275" y="21970"/>
                </a:lnTo>
                <a:lnTo>
                  <a:pt x="3204082" y="13080"/>
                </a:lnTo>
                <a:lnTo>
                  <a:pt x="331470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11137" y="714375"/>
            <a:ext cx="8723312" cy="1330325"/>
          </a:xfrm>
          <a:custGeom>
            <a:avLst/>
            <a:gdLst>
              <a:gd name="connsiteX0" fmla="*/ 8718994 w 8723312"/>
              <a:gd name="connsiteY0" fmla="*/ 571372 h 1330325"/>
              <a:gd name="connsiteX1" fmla="*/ 8718994 w 8723312"/>
              <a:gd name="connsiteY1" fmla="*/ 571372 h 1330325"/>
              <a:gd name="connsiteX2" fmla="*/ 8638222 w 8723312"/>
              <a:gd name="connsiteY2" fmla="*/ 604900 h 1330325"/>
              <a:gd name="connsiteX3" fmla="*/ 8557323 w 8723312"/>
              <a:gd name="connsiteY3" fmla="*/ 636142 h 1330325"/>
              <a:gd name="connsiteX4" fmla="*/ 8472106 w 8723312"/>
              <a:gd name="connsiteY4" fmla="*/ 665099 h 1330325"/>
              <a:gd name="connsiteX5" fmla="*/ 8384857 w 8723312"/>
              <a:gd name="connsiteY5" fmla="*/ 691896 h 1330325"/>
              <a:gd name="connsiteX6" fmla="*/ 8295449 w 8723312"/>
              <a:gd name="connsiteY6" fmla="*/ 718692 h 1330325"/>
              <a:gd name="connsiteX7" fmla="*/ 8201850 w 8723312"/>
              <a:gd name="connsiteY7" fmla="*/ 743330 h 1330325"/>
              <a:gd name="connsiteX8" fmla="*/ 8105965 w 8723312"/>
              <a:gd name="connsiteY8" fmla="*/ 763397 h 1330325"/>
              <a:gd name="connsiteX9" fmla="*/ 8005889 w 8723312"/>
              <a:gd name="connsiteY9" fmla="*/ 783463 h 1330325"/>
              <a:gd name="connsiteX10" fmla="*/ 7901622 w 8723312"/>
              <a:gd name="connsiteY10" fmla="*/ 801369 h 1330325"/>
              <a:gd name="connsiteX11" fmla="*/ 7793037 w 8723312"/>
              <a:gd name="connsiteY11" fmla="*/ 814705 h 1330325"/>
              <a:gd name="connsiteX12" fmla="*/ 7680261 w 8723312"/>
              <a:gd name="connsiteY12" fmla="*/ 828166 h 1330325"/>
              <a:gd name="connsiteX13" fmla="*/ 7563167 w 8723312"/>
              <a:gd name="connsiteY13" fmla="*/ 837057 h 1330325"/>
              <a:gd name="connsiteX14" fmla="*/ 7441882 w 8723312"/>
              <a:gd name="connsiteY14" fmla="*/ 845947 h 1330325"/>
              <a:gd name="connsiteX15" fmla="*/ 7314120 w 8723312"/>
              <a:gd name="connsiteY15" fmla="*/ 850391 h 1330325"/>
              <a:gd name="connsiteX16" fmla="*/ 7182167 w 8723312"/>
              <a:gd name="connsiteY16" fmla="*/ 850391 h 1330325"/>
              <a:gd name="connsiteX17" fmla="*/ 7043737 w 8723312"/>
              <a:gd name="connsiteY17" fmla="*/ 848233 h 1330325"/>
              <a:gd name="connsiteX18" fmla="*/ 6899084 w 8723312"/>
              <a:gd name="connsiteY18" fmla="*/ 843788 h 1330325"/>
              <a:gd name="connsiteX19" fmla="*/ 6749986 w 8723312"/>
              <a:gd name="connsiteY19" fmla="*/ 837057 h 1330325"/>
              <a:gd name="connsiteX20" fmla="*/ 6594665 w 8723312"/>
              <a:gd name="connsiteY20" fmla="*/ 825880 h 1330325"/>
              <a:gd name="connsiteX21" fmla="*/ 6430708 w 8723312"/>
              <a:gd name="connsiteY21" fmla="*/ 810260 h 1330325"/>
              <a:gd name="connsiteX22" fmla="*/ 6260401 w 8723312"/>
              <a:gd name="connsiteY22" fmla="*/ 792352 h 1330325"/>
              <a:gd name="connsiteX23" fmla="*/ 6083744 w 8723312"/>
              <a:gd name="connsiteY23" fmla="*/ 770127 h 1330325"/>
              <a:gd name="connsiteX24" fmla="*/ 5900737 w 8723312"/>
              <a:gd name="connsiteY24" fmla="*/ 745489 h 1330325"/>
              <a:gd name="connsiteX25" fmla="*/ 5709094 w 8723312"/>
              <a:gd name="connsiteY25" fmla="*/ 716533 h 1330325"/>
              <a:gd name="connsiteX26" fmla="*/ 5509069 w 8723312"/>
              <a:gd name="connsiteY26" fmla="*/ 683005 h 1330325"/>
              <a:gd name="connsiteX27" fmla="*/ 5302567 w 8723312"/>
              <a:gd name="connsiteY27" fmla="*/ 645033 h 1330325"/>
              <a:gd name="connsiteX28" fmla="*/ 5085397 w 8723312"/>
              <a:gd name="connsiteY28" fmla="*/ 602614 h 1330325"/>
              <a:gd name="connsiteX29" fmla="*/ 4861877 w 8723312"/>
              <a:gd name="connsiteY29" fmla="*/ 558038 h 1330325"/>
              <a:gd name="connsiteX30" fmla="*/ 4627689 w 8723312"/>
              <a:gd name="connsiteY30" fmla="*/ 506730 h 1330325"/>
              <a:gd name="connsiteX31" fmla="*/ 4387151 w 8723312"/>
              <a:gd name="connsiteY31" fmla="*/ 453136 h 1330325"/>
              <a:gd name="connsiteX32" fmla="*/ 4136072 w 8723312"/>
              <a:gd name="connsiteY32" fmla="*/ 395097 h 1330325"/>
              <a:gd name="connsiteX33" fmla="*/ 3874198 w 8723312"/>
              <a:gd name="connsiteY33" fmla="*/ 330327 h 1330325"/>
              <a:gd name="connsiteX34" fmla="*/ 3614483 w 8723312"/>
              <a:gd name="connsiteY34" fmla="*/ 267842 h 1330325"/>
              <a:gd name="connsiteX35" fmla="*/ 3363277 w 8723312"/>
              <a:gd name="connsiteY35" fmla="*/ 214249 h 1330325"/>
              <a:gd name="connsiteX36" fmla="*/ 3122739 w 8723312"/>
              <a:gd name="connsiteY36" fmla="*/ 165227 h 1330325"/>
              <a:gd name="connsiteX37" fmla="*/ 2892869 w 8723312"/>
              <a:gd name="connsiteY37" fmla="*/ 124967 h 1330325"/>
              <a:gd name="connsiteX38" fmla="*/ 2673667 w 8723312"/>
              <a:gd name="connsiteY38" fmla="*/ 91566 h 1330325"/>
              <a:gd name="connsiteX39" fmla="*/ 2462847 w 8723312"/>
              <a:gd name="connsiteY39" fmla="*/ 62483 h 1330325"/>
              <a:gd name="connsiteX40" fmla="*/ 2262822 w 8723312"/>
              <a:gd name="connsiteY40" fmla="*/ 40131 h 1330325"/>
              <a:gd name="connsiteX41" fmla="*/ 2073338 w 8723312"/>
              <a:gd name="connsiteY41" fmla="*/ 22351 h 1330325"/>
              <a:gd name="connsiteX42" fmla="*/ 1890204 w 8723312"/>
              <a:gd name="connsiteY42" fmla="*/ 11176 h 1330325"/>
              <a:gd name="connsiteX43" fmla="*/ 1720024 w 8723312"/>
              <a:gd name="connsiteY43" fmla="*/ 2286 h 1330325"/>
              <a:gd name="connsiteX44" fmla="*/ 1556067 w 8723312"/>
              <a:gd name="connsiteY44" fmla="*/ 0 h 1330325"/>
              <a:gd name="connsiteX45" fmla="*/ 1402778 w 8723312"/>
              <a:gd name="connsiteY45" fmla="*/ 0 h 1330325"/>
              <a:gd name="connsiteX46" fmla="*/ 1257998 w 8723312"/>
              <a:gd name="connsiteY46" fmla="*/ 4444 h 1330325"/>
              <a:gd name="connsiteX47" fmla="*/ 1121854 w 8723312"/>
              <a:gd name="connsiteY47" fmla="*/ 11176 h 1330325"/>
              <a:gd name="connsiteX48" fmla="*/ 994092 w 8723312"/>
              <a:gd name="connsiteY48" fmla="*/ 22351 h 1330325"/>
              <a:gd name="connsiteX49" fmla="*/ 874890 w 8723312"/>
              <a:gd name="connsiteY49" fmla="*/ 33527 h 1330325"/>
              <a:gd name="connsiteX50" fmla="*/ 762063 w 8723312"/>
              <a:gd name="connsiteY50" fmla="*/ 49148 h 1330325"/>
              <a:gd name="connsiteX51" fmla="*/ 659891 w 8723312"/>
              <a:gd name="connsiteY51" fmla="*/ 64769 h 1330325"/>
              <a:gd name="connsiteX52" fmla="*/ 564095 w 8723312"/>
              <a:gd name="connsiteY52" fmla="*/ 82550 h 1330325"/>
              <a:gd name="connsiteX53" fmla="*/ 478955 w 8723312"/>
              <a:gd name="connsiteY53" fmla="*/ 102616 h 1330325"/>
              <a:gd name="connsiteX54" fmla="*/ 398068 w 8723312"/>
              <a:gd name="connsiteY54" fmla="*/ 120522 h 1330325"/>
              <a:gd name="connsiteX55" fmla="*/ 327812 w 8723312"/>
              <a:gd name="connsiteY55" fmla="*/ 140588 h 1330325"/>
              <a:gd name="connsiteX56" fmla="*/ 263956 w 8723312"/>
              <a:gd name="connsiteY56" fmla="*/ 160655 h 1330325"/>
              <a:gd name="connsiteX57" fmla="*/ 206476 w 8723312"/>
              <a:gd name="connsiteY57" fmla="*/ 178561 h 1330325"/>
              <a:gd name="connsiteX58" fmla="*/ 157518 w 8723312"/>
              <a:gd name="connsiteY58" fmla="*/ 196469 h 1330325"/>
              <a:gd name="connsiteX59" fmla="*/ 114947 w 8723312"/>
              <a:gd name="connsiteY59" fmla="*/ 214249 h 1330325"/>
              <a:gd name="connsiteX60" fmla="*/ 51092 w 8723312"/>
              <a:gd name="connsiteY60" fmla="*/ 241046 h 1330325"/>
              <a:gd name="connsiteX61" fmla="*/ 12776 w 8723312"/>
              <a:gd name="connsiteY61" fmla="*/ 261111 h 1330325"/>
              <a:gd name="connsiteX62" fmla="*/ 0 w 8723312"/>
              <a:gd name="connsiteY62" fmla="*/ 267842 h 1330325"/>
              <a:gd name="connsiteX63" fmla="*/ 0 w 8723312"/>
              <a:gd name="connsiteY63" fmla="*/ 1330325 h 1330325"/>
              <a:gd name="connsiteX64" fmla="*/ 8718994 w 8723312"/>
              <a:gd name="connsiteY64" fmla="*/ 1330325 h 1330325"/>
              <a:gd name="connsiteX65" fmla="*/ 8723312 w 8723312"/>
              <a:gd name="connsiteY65" fmla="*/ 1323594 h 1330325"/>
              <a:gd name="connsiteX66" fmla="*/ 8723312 w 8723312"/>
              <a:gd name="connsiteY66" fmla="*/ 569213 h 1330325"/>
              <a:gd name="connsiteX67" fmla="*/ 8718994 w 8723312"/>
              <a:gd name="connsiteY67" fmla="*/ 571372 h 13303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</a:cxnLst>
            <a:rect l="l" t="t" r="r" b="b"/>
            <a:pathLst>
              <a:path w="8723312" h="1330325">
                <a:moveTo>
                  <a:pt x="8718994" y="571372"/>
                </a:moveTo>
                <a:lnTo>
                  <a:pt x="8718994" y="571372"/>
                </a:lnTo>
                <a:lnTo>
                  <a:pt x="8638222" y="604900"/>
                </a:lnTo>
                <a:lnTo>
                  <a:pt x="8557323" y="636142"/>
                </a:lnTo>
                <a:lnTo>
                  <a:pt x="8472106" y="665099"/>
                </a:lnTo>
                <a:lnTo>
                  <a:pt x="8384857" y="691896"/>
                </a:lnTo>
                <a:lnTo>
                  <a:pt x="8295449" y="718692"/>
                </a:lnTo>
                <a:lnTo>
                  <a:pt x="8201850" y="743330"/>
                </a:lnTo>
                <a:lnTo>
                  <a:pt x="8105965" y="763397"/>
                </a:lnTo>
                <a:lnTo>
                  <a:pt x="8005889" y="783463"/>
                </a:lnTo>
                <a:lnTo>
                  <a:pt x="7901622" y="801369"/>
                </a:lnTo>
                <a:lnTo>
                  <a:pt x="7793037" y="814705"/>
                </a:lnTo>
                <a:lnTo>
                  <a:pt x="7680261" y="828166"/>
                </a:lnTo>
                <a:lnTo>
                  <a:pt x="7563167" y="837057"/>
                </a:lnTo>
                <a:lnTo>
                  <a:pt x="7441882" y="845947"/>
                </a:lnTo>
                <a:lnTo>
                  <a:pt x="7314120" y="850391"/>
                </a:lnTo>
                <a:lnTo>
                  <a:pt x="7182167" y="850391"/>
                </a:lnTo>
                <a:lnTo>
                  <a:pt x="7043737" y="848233"/>
                </a:lnTo>
                <a:lnTo>
                  <a:pt x="6899084" y="843788"/>
                </a:lnTo>
                <a:lnTo>
                  <a:pt x="6749986" y="837057"/>
                </a:lnTo>
                <a:lnTo>
                  <a:pt x="6594665" y="825880"/>
                </a:lnTo>
                <a:lnTo>
                  <a:pt x="6430708" y="810260"/>
                </a:lnTo>
                <a:lnTo>
                  <a:pt x="6260401" y="792352"/>
                </a:lnTo>
                <a:lnTo>
                  <a:pt x="6083744" y="770127"/>
                </a:lnTo>
                <a:lnTo>
                  <a:pt x="5900737" y="745489"/>
                </a:lnTo>
                <a:lnTo>
                  <a:pt x="5709094" y="716533"/>
                </a:lnTo>
                <a:lnTo>
                  <a:pt x="5509069" y="683005"/>
                </a:lnTo>
                <a:lnTo>
                  <a:pt x="5302567" y="645033"/>
                </a:lnTo>
                <a:lnTo>
                  <a:pt x="5085397" y="602614"/>
                </a:lnTo>
                <a:lnTo>
                  <a:pt x="4861877" y="558038"/>
                </a:lnTo>
                <a:lnTo>
                  <a:pt x="4627689" y="506730"/>
                </a:lnTo>
                <a:lnTo>
                  <a:pt x="4387151" y="453136"/>
                </a:lnTo>
                <a:lnTo>
                  <a:pt x="4136072" y="395097"/>
                </a:lnTo>
                <a:lnTo>
                  <a:pt x="3874198" y="330327"/>
                </a:lnTo>
                <a:lnTo>
                  <a:pt x="3614483" y="267842"/>
                </a:lnTo>
                <a:lnTo>
                  <a:pt x="3363277" y="214249"/>
                </a:lnTo>
                <a:lnTo>
                  <a:pt x="3122739" y="165227"/>
                </a:lnTo>
                <a:lnTo>
                  <a:pt x="2892869" y="124967"/>
                </a:lnTo>
                <a:lnTo>
                  <a:pt x="2673667" y="91566"/>
                </a:lnTo>
                <a:lnTo>
                  <a:pt x="2462847" y="62483"/>
                </a:lnTo>
                <a:lnTo>
                  <a:pt x="2262822" y="40131"/>
                </a:lnTo>
                <a:lnTo>
                  <a:pt x="2073338" y="22351"/>
                </a:lnTo>
                <a:lnTo>
                  <a:pt x="1890204" y="11176"/>
                </a:lnTo>
                <a:lnTo>
                  <a:pt x="1720024" y="2286"/>
                </a:lnTo>
                <a:lnTo>
                  <a:pt x="1556067" y="0"/>
                </a:lnTo>
                <a:lnTo>
                  <a:pt x="1402778" y="0"/>
                </a:lnTo>
                <a:lnTo>
                  <a:pt x="1257998" y="4444"/>
                </a:lnTo>
                <a:lnTo>
                  <a:pt x="1121854" y="11176"/>
                </a:lnTo>
                <a:lnTo>
                  <a:pt x="994092" y="22351"/>
                </a:lnTo>
                <a:lnTo>
                  <a:pt x="874890" y="33527"/>
                </a:lnTo>
                <a:lnTo>
                  <a:pt x="762063" y="49148"/>
                </a:lnTo>
                <a:lnTo>
                  <a:pt x="659891" y="64769"/>
                </a:lnTo>
                <a:lnTo>
                  <a:pt x="564095" y="82550"/>
                </a:lnTo>
                <a:lnTo>
                  <a:pt x="478955" y="102616"/>
                </a:lnTo>
                <a:lnTo>
                  <a:pt x="398068" y="120522"/>
                </a:lnTo>
                <a:lnTo>
                  <a:pt x="327812" y="140588"/>
                </a:lnTo>
                <a:lnTo>
                  <a:pt x="263956" y="160655"/>
                </a:lnTo>
                <a:lnTo>
                  <a:pt x="206476" y="178561"/>
                </a:lnTo>
                <a:lnTo>
                  <a:pt x="157518" y="196469"/>
                </a:lnTo>
                <a:lnTo>
                  <a:pt x="114947" y="214249"/>
                </a:lnTo>
                <a:lnTo>
                  <a:pt x="51092" y="241046"/>
                </a:lnTo>
                <a:lnTo>
                  <a:pt x="12776" y="261111"/>
                </a:lnTo>
                <a:lnTo>
                  <a:pt x="0" y="267842"/>
                </a:lnTo>
                <a:lnTo>
                  <a:pt x="0" y="1330325"/>
                </a:lnTo>
                <a:lnTo>
                  <a:pt x="8718994" y="1330325"/>
                </a:lnTo>
                <a:lnTo>
                  <a:pt x="8723312" y="1323594"/>
                </a:lnTo>
                <a:lnTo>
                  <a:pt x="8723312" y="569213"/>
                </a:lnTo>
                <a:lnTo>
                  <a:pt x="8718994" y="57137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28600"/>
            <a:ext cx="8724900" cy="28956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7900" y="3378200"/>
            <a:ext cx="7327900" cy="17907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90600" y="5219700"/>
            <a:ext cx="7404100" cy="10414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219200" y="1524000"/>
            <a:ext cx="6922664" cy="46243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5400" algn="l"/>
                <a:tab pos="381000" algn="l"/>
                <a:tab pos="1816100" algn="l"/>
              </a:tabLst>
            </a:pPr>
            <a:r>
              <a:rPr lang="en-US" altLang="zh-CN" dirty="0" smtClean="0"/>
              <a:t>		</a:t>
            </a:r>
            <a:r>
              <a:rPr lang="en-US" altLang="zh-C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Размер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начисляемой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социальной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выплаты: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25400" algn="l"/>
                <a:tab pos="381000" algn="l"/>
                <a:tab pos="1816100" algn="l"/>
              </a:tabLst>
            </a:pPr>
            <a:r>
              <a:rPr lang="en-US" altLang="zh-CN" sz="1802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суммы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ежемесячных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взносов,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более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000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>
              <a:lnSpc>
                <a:spcPts val="1900"/>
              </a:lnSpc>
              <a:tabLst>
                <a:tab pos="25400" algn="l"/>
                <a:tab pos="381000" algn="l"/>
                <a:tab pos="18161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месяц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(т.е.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36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000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25400" algn="l"/>
                <a:tab pos="381000" algn="l"/>
                <a:tab pos="1816100" algn="l"/>
              </a:tabLst>
            </a:pPr>
            <a:r>
              <a:rPr lang="en-US" altLang="zh-CN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Минимальный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ежемесячный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взнос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вклад,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который</a:t>
            </a:r>
          </a:p>
          <a:p>
            <a:pPr>
              <a:lnSpc>
                <a:spcPts val="1900"/>
              </a:lnSpc>
              <a:tabLst>
                <a:tab pos="25400" algn="l"/>
                <a:tab pos="381000" algn="l"/>
                <a:tab pos="1816100" algn="l"/>
              </a:tabLst>
            </a:pP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начисляется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социальная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выплата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000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(по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условиям</a:t>
            </a:r>
          </a:p>
          <a:p>
            <a:pPr>
              <a:lnSpc>
                <a:spcPts val="1900"/>
              </a:lnSpc>
              <a:tabLst>
                <a:tab pos="25400" algn="l"/>
                <a:tab pos="381000" algn="l"/>
                <a:tab pos="1816100" algn="l"/>
              </a:tabLst>
            </a:pP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вклада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«Ипотечный»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ежемесячные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взносы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допускается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вносить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lnSpc>
                <a:spcPts val="1900"/>
              </a:lnSpc>
              <a:tabLst>
                <a:tab pos="25400" algn="l"/>
                <a:tab pos="381000" algn="l"/>
                <a:tab pos="1816100" algn="l"/>
              </a:tabLst>
            </a:pP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частями,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менее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000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рублей)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25400" algn="l"/>
                <a:tab pos="381000" algn="l"/>
                <a:tab pos="18161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Максимальный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ежемесячный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взнос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вклад,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который</a:t>
            </a:r>
          </a:p>
          <a:p>
            <a:pPr>
              <a:lnSpc>
                <a:spcPts val="1900"/>
              </a:lnSpc>
              <a:tabLst>
                <a:tab pos="25400" algn="l"/>
                <a:tab pos="381000" algn="l"/>
                <a:tab pos="1816100" algn="l"/>
              </a:tabLst>
            </a:pPr>
            <a:r>
              <a:rPr lang="en-US" altLang="zh-CN" dirty="0" smtClean="0"/>
              <a:t>	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начисляется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социальная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выплата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000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(более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000</a:t>
            </a:r>
          </a:p>
          <a:p>
            <a:pPr>
              <a:lnSpc>
                <a:spcPts val="1900"/>
              </a:lnSpc>
              <a:tabLst>
                <a:tab pos="25400" algn="l"/>
                <a:tab pos="381000" algn="l"/>
                <a:tab pos="18161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вносить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можно,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социальная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выплата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начисляется)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16000" y="457200"/>
            <a:ext cx="33528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/>
            </a:pPr>
            <a:r>
              <a:rPr lang="en-US" altLang="zh-CN" sz="2004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Размер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социальной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выплаты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6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046851" y="858900"/>
            <a:ext cx="2876550" cy="714375"/>
          </a:xfrm>
          <a:custGeom>
            <a:avLst/>
            <a:gdLst>
              <a:gd name="connsiteX0" fmla="*/ 2870072 w 2876550"/>
              <a:gd name="connsiteY0" fmla="*/ 0 h 714375"/>
              <a:gd name="connsiteX1" fmla="*/ 2870072 w 2876550"/>
              <a:gd name="connsiteY1" fmla="*/ 0 h 714375"/>
              <a:gd name="connsiteX2" fmla="*/ 2748915 w 2876550"/>
              <a:gd name="connsiteY2" fmla="*/ 20066 h 714375"/>
              <a:gd name="connsiteX3" fmla="*/ 2625597 w 2876550"/>
              <a:gd name="connsiteY3" fmla="*/ 42291 h 714375"/>
              <a:gd name="connsiteX4" fmla="*/ 2500121 w 2876550"/>
              <a:gd name="connsiteY4" fmla="*/ 66929 h 714375"/>
              <a:gd name="connsiteX5" fmla="*/ 2370455 w 2876550"/>
              <a:gd name="connsiteY5" fmla="*/ 91440 h 714375"/>
              <a:gd name="connsiteX6" fmla="*/ 2238629 w 2876550"/>
              <a:gd name="connsiteY6" fmla="*/ 120523 h 714375"/>
              <a:gd name="connsiteX7" fmla="*/ 2102611 w 2876550"/>
              <a:gd name="connsiteY7" fmla="*/ 149479 h 714375"/>
              <a:gd name="connsiteX8" fmla="*/ 1964435 w 2876550"/>
              <a:gd name="connsiteY8" fmla="*/ 183007 h 714375"/>
              <a:gd name="connsiteX9" fmla="*/ 1821942 w 2876550"/>
              <a:gd name="connsiteY9" fmla="*/ 216535 h 714375"/>
              <a:gd name="connsiteX10" fmla="*/ 1564767 w 2876550"/>
              <a:gd name="connsiteY10" fmla="*/ 281177 h 714375"/>
              <a:gd name="connsiteX11" fmla="*/ 1313815 w 2876550"/>
              <a:gd name="connsiteY11" fmla="*/ 339216 h 714375"/>
              <a:gd name="connsiteX12" fmla="*/ 1073530 w 2876550"/>
              <a:gd name="connsiteY12" fmla="*/ 392811 h 714375"/>
              <a:gd name="connsiteX13" fmla="*/ 841882 w 2876550"/>
              <a:gd name="connsiteY13" fmla="*/ 444246 h 714375"/>
              <a:gd name="connsiteX14" fmla="*/ 620776 w 2876550"/>
              <a:gd name="connsiteY14" fmla="*/ 488823 h 714375"/>
              <a:gd name="connsiteX15" fmla="*/ 406019 w 2876550"/>
              <a:gd name="connsiteY15" fmla="*/ 529082 h 714375"/>
              <a:gd name="connsiteX16" fmla="*/ 199770 w 2876550"/>
              <a:gd name="connsiteY16" fmla="*/ 566927 h 714375"/>
              <a:gd name="connsiteX17" fmla="*/ 0 w 2876550"/>
              <a:gd name="connsiteY17" fmla="*/ 600456 h 714375"/>
              <a:gd name="connsiteX18" fmla="*/ 138176 w 2876550"/>
              <a:gd name="connsiteY18" fmla="*/ 620522 h 714375"/>
              <a:gd name="connsiteX19" fmla="*/ 270002 w 2876550"/>
              <a:gd name="connsiteY19" fmla="*/ 638429 h 714375"/>
              <a:gd name="connsiteX20" fmla="*/ 397509 w 2876550"/>
              <a:gd name="connsiteY20" fmla="*/ 654050 h 714375"/>
              <a:gd name="connsiteX21" fmla="*/ 522985 w 2876550"/>
              <a:gd name="connsiteY21" fmla="*/ 667385 h 714375"/>
              <a:gd name="connsiteX22" fmla="*/ 644143 w 2876550"/>
              <a:gd name="connsiteY22" fmla="*/ 680847 h 714375"/>
              <a:gd name="connsiteX23" fmla="*/ 761110 w 2876550"/>
              <a:gd name="connsiteY23" fmla="*/ 689737 h 714375"/>
              <a:gd name="connsiteX24" fmla="*/ 873759 w 2876550"/>
              <a:gd name="connsiteY24" fmla="*/ 698627 h 714375"/>
              <a:gd name="connsiteX25" fmla="*/ 984250 w 2876550"/>
              <a:gd name="connsiteY25" fmla="*/ 705358 h 714375"/>
              <a:gd name="connsiteX26" fmla="*/ 1092707 w 2876550"/>
              <a:gd name="connsiteY26" fmla="*/ 709802 h 714375"/>
              <a:gd name="connsiteX27" fmla="*/ 1196847 w 2876550"/>
              <a:gd name="connsiteY27" fmla="*/ 712088 h 714375"/>
              <a:gd name="connsiteX28" fmla="*/ 1296796 w 2876550"/>
              <a:gd name="connsiteY28" fmla="*/ 714375 h 714375"/>
              <a:gd name="connsiteX29" fmla="*/ 1394586 w 2876550"/>
              <a:gd name="connsiteY29" fmla="*/ 714375 h 714375"/>
              <a:gd name="connsiteX30" fmla="*/ 1490344 w 2876550"/>
              <a:gd name="connsiteY30" fmla="*/ 712088 h 714375"/>
              <a:gd name="connsiteX31" fmla="*/ 1583817 w 2876550"/>
              <a:gd name="connsiteY31" fmla="*/ 709802 h 714375"/>
              <a:gd name="connsiteX32" fmla="*/ 1673097 w 2876550"/>
              <a:gd name="connsiteY32" fmla="*/ 705358 h 714375"/>
              <a:gd name="connsiteX33" fmla="*/ 1760346 w 2876550"/>
              <a:gd name="connsiteY33" fmla="*/ 698627 h 714375"/>
              <a:gd name="connsiteX34" fmla="*/ 1843278 w 2876550"/>
              <a:gd name="connsiteY34" fmla="*/ 692023 h 714375"/>
              <a:gd name="connsiteX35" fmla="*/ 1926081 w 2876550"/>
              <a:gd name="connsiteY35" fmla="*/ 683006 h 714375"/>
              <a:gd name="connsiteX36" fmla="*/ 2004821 w 2876550"/>
              <a:gd name="connsiteY36" fmla="*/ 671957 h 714375"/>
              <a:gd name="connsiteX37" fmla="*/ 2083434 w 2876550"/>
              <a:gd name="connsiteY37" fmla="*/ 660781 h 714375"/>
              <a:gd name="connsiteX38" fmla="*/ 2157856 w 2876550"/>
              <a:gd name="connsiteY38" fmla="*/ 647319 h 714375"/>
              <a:gd name="connsiteX39" fmla="*/ 2232279 w 2876550"/>
              <a:gd name="connsiteY39" fmla="*/ 633984 h 714375"/>
              <a:gd name="connsiteX40" fmla="*/ 2302509 w 2876550"/>
              <a:gd name="connsiteY40" fmla="*/ 618363 h 714375"/>
              <a:gd name="connsiteX41" fmla="*/ 2372614 w 2876550"/>
              <a:gd name="connsiteY41" fmla="*/ 602741 h 714375"/>
              <a:gd name="connsiteX42" fmla="*/ 2440685 w 2876550"/>
              <a:gd name="connsiteY42" fmla="*/ 584835 h 714375"/>
              <a:gd name="connsiteX43" fmla="*/ 2506598 w 2876550"/>
              <a:gd name="connsiteY43" fmla="*/ 566927 h 714375"/>
              <a:gd name="connsiteX44" fmla="*/ 2570353 w 2876550"/>
              <a:gd name="connsiteY44" fmla="*/ 546862 h 714375"/>
              <a:gd name="connsiteX45" fmla="*/ 2634106 w 2876550"/>
              <a:gd name="connsiteY45" fmla="*/ 526796 h 714375"/>
              <a:gd name="connsiteX46" fmla="*/ 2755265 w 2876550"/>
              <a:gd name="connsiteY46" fmla="*/ 482091 h 714375"/>
              <a:gd name="connsiteX47" fmla="*/ 2872231 w 2876550"/>
              <a:gd name="connsiteY47" fmla="*/ 435229 h 714375"/>
              <a:gd name="connsiteX48" fmla="*/ 2876550 w 2876550"/>
              <a:gd name="connsiteY48" fmla="*/ 433070 h 714375"/>
              <a:gd name="connsiteX49" fmla="*/ 2876550 w 2876550"/>
              <a:gd name="connsiteY49" fmla="*/ 0 h 714375"/>
              <a:gd name="connsiteX50" fmla="*/ 2870072 w 2876550"/>
              <a:gd name="connsiteY50" fmla="*/ 0 h 714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2876550" h="714375">
                <a:moveTo>
                  <a:pt x="2870072" y="0"/>
                </a:moveTo>
                <a:lnTo>
                  <a:pt x="2870072" y="0"/>
                </a:lnTo>
                <a:lnTo>
                  <a:pt x="2748915" y="20066"/>
                </a:lnTo>
                <a:lnTo>
                  <a:pt x="2625597" y="42291"/>
                </a:lnTo>
                <a:lnTo>
                  <a:pt x="2500121" y="66929"/>
                </a:lnTo>
                <a:lnTo>
                  <a:pt x="2370455" y="91440"/>
                </a:lnTo>
                <a:lnTo>
                  <a:pt x="2238629" y="120523"/>
                </a:lnTo>
                <a:lnTo>
                  <a:pt x="2102611" y="149479"/>
                </a:lnTo>
                <a:lnTo>
                  <a:pt x="1964435" y="183007"/>
                </a:lnTo>
                <a:lnTo>
                  <a:pt x="1821942" y="216535"/>
                </a:lnTo>
                <a:lnTo>
                  <a:pt x="1564767" y="281177"/>
                </a:lnTo>
                <a:lnTo>
                  <a:pt x="1313815" y="339216"/>
                </a:lnTo>
                <a:lnTo>
                  <a:pt x="1073530" y="392811"/>
                </a:lnTo>
                <a:lnTo>
                  <a:pt x="841882" y="444246"/>
                </a:lnTo>
                <a:lnTo>
                  <a:pt x="620776" y="488823"/>
                </a:lnTo>
                <a:lnTo>
                  <a:pt x="406019" y="529082"/>
                </a:lnTo>
                <a:lnTo>
                  <a:pt x="199770" y="566927"/>
                </a:lnTo>
                <a:lnTo>
                  <a:pt x="0" y="600456"/>
                </a:lnTo>
                <a:lnTo>
                  <a:pt x="138176" y="620522"/>
                </a:lnTo>
                <a:lnTo>
                  <a:pt x="270002" y="638429"/>
                </a:lnTo>
                <a:lnTo>
                  <a:pt x="397509" y="654050"/>
                </a:lnTo>
                <a:lnTo>
                  <a:pt x="522985" y="667385"/>
                </a:lnTo>
                <a:lnTo>
                  <a:pt x="644143" y="680847"/>
                </a:lnTo>
                <a:lnTo>
                  <a:pt x="761110" y="689737"/>
                </a:lnTo>
                <a:lnTo>
                  <a:pt x="873759" y="698627"/>
                </a:lnTo>
                <a:lnTo>
                  <a:pt x="984250" y="705358"/>
                </a:lnTo>
                <a:lnTo>
                  <a:pt x="1092707" y="709802"/>
                </a:lnTo>
                <a:lnTo>
                  <a:pt x="1196847" y="712088"/>
                </a:lnTo>
                <a:lnTo>
                  <a:pt x="1296796" y="714375"/>
                </a:lnTo>
                <a:lnTo>
                  <a:pt x="1394586" y="714375"/>
                </a:lnTo>
                <a:lnTo>
                  <a:pt x="1490344" y="712088"/>
                </a:lnTo>
                <a:lnTo>
                  <a:pt x="1583817" y="709802"/>
                </a:lnTo>
                <a:lnTo>
                  <a:pt x="1673097" y="705358"/>
                </a:lnTo>
                <a:lnTo>
                  <a:pt x="1760346" y="698627"/>
                </a:lnTo>
                <a:lnTo>
                  <a:pt x="1843278" y="692023"/>
                </a:lnTo>
                <a:lnTo>
                  <a:pt x="1926081" y="683006"/>
                </a:lnTo>
                <a:lnTo>
                  <a:pt x="2004821" y="671957"/>
                </a:lnTo>
                <a:lnTo>
                  <a:pt x="2083434" y="660781"/>
                </a:lnTo>
                <a:lnTo>
                  <a:pt x="2157856" y="647319"/>
                </a:lnTo>
                <a:lnTo>
                  <a:pt x="2232279" y="633984"/>
                </a:lnTo>
                <a:lnTo>
                  <a:pt x="2302509" y="618363"/>
                </a:lnTo>
                <a:lnTo>
                  <a:pt x="2372614" y="602741"/>
                </a:lnTo>
                <a:lnTo>
                  <a:pt x="2440685" y="584835"/>
                </a:lnTo>
                <a:lnTo>
                  <a:pt x="2506598" y="566927"/>
                </a:lnTo>
                <a:lnTo>
                  <a:pt x="2570353" y="546862"/>
                </a:lnTo>
                <a:lnTo>
                  <a:pt x="2634106" y="526796"/>
                </a:lnTo>
                <a:lnTo>
                  <a:pt x="2755265" y="482091"/>
                </a:lnTo>
                <a:lnTo>
                  <a:pt x="2872231" y="435229"/>
                </a:lnTo>
                <a:lnTo>
                  <a:pt x="2876550" y="433070"/>
                </a:lnTo>
                <a:lnTo>
                  <a:pt x="2876550" y="0"/>
                </a:lnTo>
                <a:lnTo>
                  <a:pt x="2870072" y="0"/>
                </a:lnTo>
              </a:path>
            </a:pathLst>
          </a:custGeom>
          <a:solidFill>
            <a:srgbClr val="EEF8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619375" y="731901"/>
            <a:ext cx="5543550" cy="849248"/>
          </a:xfrm>
          <a:custGeom>
            <a:avLst/>
            <a:gdLst>
              <a:gd name="connsiteX0" fmla="*/ 5543550 w 5543550"/>
              <a:gd name="connsiteY0" fmla="*/ 795781 h 849248"/>
              <a:gd name="connsiteX1" fmla="*/ 5543550 w 5543550"/>
              <a:gd name="connsiteY1" fmla="*/ 795781 h 849248"/>
              <a:gd name="connsiteX2" fmla="*/ 5422392 w 5543550"/>
              <a:gd name="connsiteY2" fmla="*/ 780160 h 849248"/>
              <a:gd name="connsiteX3" fmla="*/ 5297043 w 5543550"/>
              <a:gd name="connsiteY3" fmla="*/ 764540 h 849248"/>
              <a:gd name="connsiteX4" fmla="*/ 5035550 w 5543550"/>
              <a:gd name="connsiteY4" fmla="*/ 726693 h 849248"/>
              <a:gd name="connsiteX5" fmla="*/ 4759197 w 5543550"/>
              <a:gd name="connsiteY5" fmla="*/ 679831 h 849248"/>
              <a:gd name="connsiteX6" fmla="*/ 4467986 w 5543550"/>
              <a:gd name="connsiteY6" fmla="*/ 628523 h 849248"/>
              <a:gd name="connsiteX7" fmla="*/ 4159757 w 5543550"/>
              <a:gd name="connsiteY7" fmla="*/ 566165 h 849248"/>
              <a:gd name="connsiteX8" fmla="*/ 3834510 w 5543550"/>
              <a:gd name="connsiteY8" fmla="*/ 497077 h 849248"/>
              <a:gd name="connsiteX9" fmla="*/ 3492372 w 5543550"/>
              <a:gd name="connsiteY9" fmla="*/ 416813 h 849248"/>
              <a:gd name="connsiteX10" fmla="*/ 3131058 w 5543550"/>
              <a:gd name="connsiteY10" fmla="*/ 329818 h 849248"/>
              <a:gd name="connsiteX11" fmla="*/ 2988564 w 5543550"/>
              <a:gd name="connsiteY11" fmla="*/ 296418 h 849248"/>
              <a:gd name="connsiteX12" fmla="*/ 2850388 w 5543550"/>
              <a:gd name="connsiteY12" fmla="*/ 263016 h 849248"/>
              <a:gd name="connsiteX13" fmla="*/ 2716529 w 5543550"/>
              <a:gd name="connsiteY13" fmla="*/ 234060 h 849248"/>
              <a:gd name="connsiteX14" fmla="*/ 2582545 w 5543550"/>
              <a:gd name="connsiteY14" fmla="*/ 204977 h 849248"/>
              <a:gd name="connsiteX15" fmla="*/ 2452878 w 5543550"/>
              <a:gd name="connsiteY15" fmla="*/ 180466 h 849248"/>
              <a:gd name="connsiteX16" fmla="*/ 2327528 w 5543550"/>
              <a:gd name="connsiteY16" fmla="*/ 155956 h 849248"/>
              <a:gd name="connsiteX17" fmla="*/ 2204211 w 5543550"/>
              <a:gd name="connsiteY17" fmla="*/ 133731 h 849248"/>
              <a:gd name="connsiteX18" fmla="*/ 2083053 w 5543550"/>
              <a:gd name="connsiteY18" fmla="*/ 113665 h 849248"/>
              <a:gd name="connsiteX19" fmla="*/ 1966214 w 5543550"/>
              <a:gd name="connsiteY19" fmla="*/ 95757 h 849248"/>
              <a:gd name="connsiteX20" fmla="*/ 1849246 w 5543550"/>
              <a:gd name="connsiteY20" fmla="*/ 80136 h 849248"/>
              <a:gd name="connsiteX21" fmla="*/ 1628266 w 5543550"/>
              <a:gd name="connsiteY21" fmla="*/ 51180 h 849248"/>
              <a:gd name="connsiteX22" fmla="*/ 1417828 w 5543550"/>
              <a:gd name="connsiteY22" fmla="*/ 31115 h 849248"/>
              <a:gd name="connsiteX23" fmla="*/ 1220089 w 5543550"/>
              <a:gd name="connsiteY23" fmla="*/ 15493 h 849248"/>
              <a:gd name="connsiteX24" fmla="*/ 1030859 w 5543550"/>
              <a:gd name="connsiteY24" fmla="*/ 4444 h 849248"/>
              <a:gd name="connsiteX25" fmla="*/ 852423 w 5543550"/>
              <a:gd name="connsiteY25" fmla="*/ 0 h 849248"/>
              <a:gd name="connsiteX26" fmla="*/ 684403 w 5543550"/>
              <a:gd name="connsiteY26" fmla="*/ 0 h 849248"/>
              <a:gd name="connsiteX27" fmla="*/ 527176 w 5543550"/>
              <a:gd name="connsiteY27" fmla="*/ 4444 h 849248"/>
              <a:gd name="connsiteX28" fmla="*/ 380492 w 5543550"/>
              <a:gd name="connsiteY28" fmla="*/ 11048 h 849248"/>
              <a:gd name="connsiteX29" fmla="*/ 244475 w 5543550"/>
              <a:gd name="connsiteY29" fmla="*/ 22225 h 849248"/>
              <a:gd name="connsiteX30" fmla="*/ 116967 w 5543550"/>
              <a:gd name="connsiteY30" fmla="*/ 35559 h 849248"/>
              <a:gd name="connsiteX31" fmla="*/ 0 w 5543550"/>
              <a:gd name="connsiteY31" fmla="*/ 53466 h 849248"/>
              <a:gd name="connsiteX32" fmla="*/ 163702 w 5543550"/>
              <a:gd name="connsiteY32" fmla="*/ 73532 h 849248"/>
              <a:gd name="connsiteX33" fmla="*/ 333755 w 5543550"/>
              <a:gd name="connsiteY33" fmla="*/ 95757 h 849248"/>
              <a:gd name="connsiteX34" fmla="*/ 510158 w 5543550"/>
              <a:gd name="connsiteY34" fmla="*/ 124713 h 849248"/>
              <a:gd name="connsiteX35" fmla="*/ 692911 w 5543550"/>
              <a:gd name="connsiteY35" fmla="*/ 155956 h 849248"/>
              <a:gd name="connsiteX36" fmla="*/ 882141 w 5543550"/>
              <a:gd name="connsiteY36" fmla="*/ 193929 h 849248"/>
              <a:gd name="connsiteX37" fmla="*/ 1077721 w 5543550"/>
              <a:gd name="connsiteY37" fmla="*/ 234060 h 849248"/>
              <a:gd name="connsiteX38" fmla="*/ 1281684 w 5543550"/>
              <a:gd name="connsiteY38" fmla="*/ 278637 h 849248"/>
              <a:gd name="connsiteX39" fmla="*/ 1490090 w 5543550"/>
              <a:gd name="connsiteY39" fmla="*/ 329818 h 849248"/>
              <a:gd name="connsiteX40" fmla="*/ 1866265 w 5543550"/>
              <a:gd name="connsiteY40" fmla="*/ 421259 h 849248"/>
              <a:gd name="connsiteX41" fmla="*/ 2223389 w 5543550"/>
              <a:gd name="connsiteY41" fmla="*/ 501523 h 849248"/>
              <a:gd name="connsiteX42" fmla="*/ 2559177 w 5543550"/>
              <a:gd name="connsiteY42" fmla="*/ 575056 h 849248"/>
              <a:gd name="connsiteX43" fmla="*/ 2722879 w 5543550"/>
              <a:gd name="connsiteY43" fmla="*/ 606298 h 849248"/>
              <a:gd name="connsiteX44" fmla="*/ 2878073 w 5543550"/>
              <a:gd name="connsiteY44" fmla="*/ 637540 h 849248"/>
              <a:gd name="connsiteX45" fmla="*/ 3031109 w 5543550"/>
              <a:gd name="connsiteY45" fmla="*/ 666495 h 849248"/>
              <a:gd name="connsiteX46" fmla="*/ 3179826 w 5543550"/>
              <a:gd name="connsiteY46" fmla="*/ 691006 h 849248"/>
              <a:gd name="connsiteX47" fmla="*/ 3324478 w 5543550"/>
              <a:gd name="connsiteY47" fmla="*/ 715518 h 849248"/>
              <a:gd name="connsiteX48" fmla="*/ 3464686 w 5543550"/>
              <a:gd name="connsiteY48" fmla="*/ 737743 h 849248"/>
              <a:gd name="connsiteX49" fmla="*/ 3600703 w 5543550"/>
              <a:gd name="connsiteY49" fmla="*/ 755649 h 849248"/>
              <a:gd name="connsiteX50" fmla="*/ 3732529 w 5543550"/>
              <a:gd name="connsiteY50" fmla="*/ 773429 h 849248"/>
              <a:gd name="connsiteX51" fmla="*/ 3860038 w 5543550"/>
              <a:gd name="connsiteY51" fmla="*/ 789051 h 849248"/>
              <a:gd name="connsiteX52" fmla="*/ 3985514 w 5543550"/>
              <a:gd name="connsiteY52" fmla="*/ 804671 h 849248"/>
              <a:gd name="connsiteX53" fmla="*/ 4106671 w 5543550"/>
              <a:gd name="connsiteY53" fmla="*/ 815848 h 849248"/>
              <a:gd name="connsiteX54" fmla="*/ 4223511 w 5543550"/>
              <a:gd name="connsiteY54" fmla="*/ 824737 h 849248"/>
              <a:gd name="connsiteX55" fmla="*/ 4336160 w 5543550"/>
              <a:gd name="connsiteY55" fmla="*/ 833627 h 849248"/>
              <a:gd name="connsiteX56" fmla="*/ 4446778 w 5543550"/>
              <a:gd name="connsiteY56" fmla="*/ 840359 h 849248"/>
              <a:gd name="connsiteX57" fmla="*/ 4555108 w 5543550"/>
              <a:gd name="connsiteY57" fmla="*/ 844804 h 849248"/>
              <a:gd name="connsiteX58" fmla="*/ 4659248 w 5543550"/>
              <a:gd name="connsiteY58" fmla="*/ 849248 h 849248"/>
              <a:gd name="connsiteX59" fmla="*/ 4759197 w 5543550"/>
              <a:gd name="connsiteY59" fmla="*/ 849248 h 849248"/>
              <a:gd name="connsiteX60" fmla="*/ 4856988 w 5543550"/>
              <a:gd name="connsiteY60" fmla="*/ 849248 h 849248"/>
              <a:gd name="connsiteX61" fmla="*/ 4952618 w 5543550"/>
              <a:gd name="connsiteY61" fmla="*/ 846962 h 849248"/>
              <a:gd name="connsiteX62" fmla="*/ 5044058 w 5543550"/>
              <a:gd name="connsiteY62" fmla="*/ 844804 h 849248"/>
              <a:gd name="connsiteX63" fmla="*/ 5133340 w 5543550"/>
              <a:gd name="connsiteY63" fmla="*/ 840359 h 849248"/>
              <a:gd name="connsiteX64" fmla="*/ 5220461 w 5543550"/>
              <a:gd name="connsiteY64" fmla="*/ 833627 h 849248"/>
              <a:gd name="connsiteX65" fmla="*/ 5305425 w 5543550"/>
              <a:gd name="connsiteY65" fmla="*/ 824737 h 849248"/>
              <a:gd name="connsiteX66" fmla="*/ 5386196 w 5543550"/>
              <a:gd name="connsiteY66" fmla="*/ 815848 h 849248"/>
              <a:gd name="connsiteX67" fmla="*/ 5466968 w 5543550"/>
              <a:gd name="connsiteY67" fmla="*/ 806957 h 849248"/>
              <a:gd name="connsiteX68" fmla="*/ 5543550 w 5543550"/>
              <a:gd name="connsiteY68" fmla="*/ 795781 h 849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5543550" h="849248">
                <a:moveTo>
                  <a:pt x="5543550" y="795781"/>
                </a:moveTo>
                <a:lnTo>
                  <a:pt x="5543550" y="795781"/>
                </a:lnTo>
                <a:lnTo>
                  <a:pt x="5422392" y="780160"/>
                </a:lnTo>
                <a:lnTo>
                  <a:pt x="5297043" y="764540"/>
                </a:lnTo>
                <a:lnTo>
                  <a:pt x="5035550" y="726693"/>
                </a:lnTo>
                <a:lnTo>
                  <a:pt x="4759197" y="679831"/>
                </a:lnTo>
                <a:lnTo>
                  <a:pt x="4467986" y="628523"/>
                </a:lnTo>
                <a:lnTo>
                  <a:pt x="4159757" y="566165"/>
                </a:lnTo>
                <a:lnTo>
                  <a:pt x="3834510" y="497077"/>
                </a:lnTo>
                <a:lnTo>
                  <a:pt x="3492372" y="416813"/>
                </a:lnTo>
                <a:lnTo>
                  <a:pt x="3131058" y="329818"/>
                </a:lnTo>
                <a:lnTo>
                  <a:pt x="2988564" y="296418"/>
                </a:lnTo>
                <a:lnTo>
                  <a:pt x="2850388" y="263016"/>
                </a:lnTo>
                <a:lnTo>
                  <a:pt x="2716529" y="234060"/>
                </a:lnTo>
                <a:lnTo>
                  <a:pt x="2582545" y="204977"/>
                </a:lnTo>
                <a:lnTo>
                  <a:pt x="2452878" y="180466"/>
                </a:lnTo>
                <a:lnTo>
                  <a:pt x="2327528" y="155956"/>
                </a:lnTo>
                <a:lnTo>
                  <a:pt x="2204211" y="133731"/>
                </a:lnTo>
                <a:lnTo>
                  <a:pt x="2083053" y="113665"/>
                </a:lnTo>
                <a:lnTo>
                  <a:pt x="1966214" y="95757"/>
                </a:lnTo>
                <a:lnTo>
                  <a:pt x="1849246" y="80136"/>
                </a:lnTo>
                <a:lnTo>
                  <a:pt x="1628266" y="51180"/>
                </a:lnTo>
                <a:lnTo>
                  <a:pt x="1417828" y="31115"/>
                </a:lnTo>
                <a:lnTo>
                  <a:pt x="1220089" y="15493"/>
                </a:lnTo>
                <a:lnTo>
                  <a:pt x="1030859" y="4444"/>
                </a:lnTo>
                <a:lnTo>
                  <a:pt x="852423" y="0"/>
                </a:lnTo>
                <a:lnTo>
                  <a:pt x="684403" y="0"/>
                </a:lnTo>
                <a:lnTo>
                  <a:pt x="527176" y="4444"/>
                </a:lnTo>
                <a:lnTo>
                  <a:pt x="380492" y="11048"/>
                </a:lnTo>
                <a:lnTo>
                  <a:pt x="244475" y="22225"/>
                </a:lnTo>
                <a:lnTo>
                  <a:pt x="116967" y="35559"/>
                </a:lnTo>
                <a:lnTo>
                  <a:pt x="0" y="53466"/>
                </a:lnTo>
                <a:lnTo>
                  <a:pt x="163702" y="73532"/>
                </a:lnTo>
                <a:lnTo>
                  <a:pt x="333755" y="95757"/>
                </a:lnTo>
                <a:lnTo>
                  <a:pt x="510158" y="124713"/>
                </a:lnTo>
                <a:lnTo>
                  <a:pt x="692911" y="155956"/>
                </a:lnTo>
                <a:lnTo>
                  <a:pt x="882141" y="193929"/>
                </a:lnTo>
                <a:lnTo>
                  <a:pt x="1077721" y="234060"/>
                </a:lnTo>
                <a:lnTo>
                  <a:pt x="1281684" y="278637"/>
                </a:lnTo>
                <a:lnTo>
                  <a:pt x="1490090" y="329818"/>
                </a:lnTo>
                <a:lnTo>
                  <a:pt x="1866265" y="421259"/>
                </a:lnTo>
                <a:lnTo>
                  <a:pt x="2223389" y="501523"/>
                </a:lnTo>
                <a:lnTo>
                  <a:pt x="2559177" y="575056"/>
                </a:lnTo>
                <a:lnTo>
                  <a:pt x="2722879" y="606298"/>
                </a:lnTo>
                <a:lnTo>
                  <a:pt x="2878073" y="637540"/>
                </a:lnTo>
                <a:lnTo>
                  <a:pt x="3031109" y="666495"/>
                </a:lnTo>
                <a:lnTo>
                  <a:pt x="3179826" y="691006"/>
                </a:lnTo>
                <a:lnTo>
                  <a:pt x="3324478" y="715518"/>
                </a:lnTo>
                <a:lnTo>
                  <a:pt x="3464686" y="737743"/>
                </a:lnTo>
                <a:lnTo>
                  <a:pt x="3600703" y="755649"/>
                </a:lnTo>
                <a:lnTo>
                  <a:pt x="3732529" y="773429"/>
                </a:lnTo>
                <a:lnTo>
                  <a:pt x="3860038" y="789051"/>
                </a:lnTo>
                <a:lnTo>
                  <a:pt x="3985514" y="804671"/>
                </a:lnTo>
                <a:lnTo>
                  <a:pt x="4106671" y="815848"/>
                </a:lnTo>
                <a:lnTo>
                  <a:pt x="4223511" y="824737"/>
                </a:lnTo>
                <a:lnTo>
                  <a:pt x="4336160" y="833627"/>
                </a:lnTo>
                <a:lnTo>
                  <a:pt x="4446778" y="840359"/>
                </a:lnTo>
                <a:lnTo>
                  <a:pt x="4555108" y="844804"/>
                </a:lnTo>
                <a:lnTo>
                  <a:pt x="4659248" y="849248"/>
                </a:lnTo>
                <a:lnTo>
                  <a:pt x="4759197" y="849248"/>
                </a:lnTo>
                <a:lnTo>
                  <a:pt x="4856988" y="849248"/>
                </a:lnTo>
                <a:lnTo>
                  <a:pt x="4952618" y="846962"/>
                </a:lnTo>
                <a:lnTo>
                  <a:pt x="5044058" y="844804"/>
                </a:lnTo>
                <a:lnTo>
                  <a:pt x="5133340" y="840359"/>
                </a:lnTo>
                <a:lnTo>
                  <a:pt x="5220461" y="833627"/>
                </a:lnTo>
                <a:lnTo>
                  <a:pt x="5305425" y="824737"/>
                </a:lnTo>
                <a:lnTo>
                  <a:pt x="5386196" y="815848"/>
                </a:lnTo>
                <a:lnTo>
                  <a:pt x="5466968" y="806957"/>
                </a:lnTo>
                <a:lnTo>
                  <a:pt x="5543550" y="795781"/>
                </a:lnTo>
              </a:path>
            </a:pathLst>
          </a:custGeom>
          <a:solidFill>
            <a:srgbClr val="E8F5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822575" y="736600"/>
            <a:ext cx="5480050" cy="787400"/>
          </a:xfrm>
          <a:custGeom>
            <a:avLst/>
            <a:gdLst>
              <a:gd name="connsiteX0" fmla="*/ 6350 w 5480050"/>
              <a:gd name="connsiteY0" fmla="*/ 84455 h 787400"/>
              <a:gd name="connsiteX1" fmla="*/ 6350 w 5480050"/>
              <a:gd name="connsiteY1" fmla="*/ 84455 h 787400"/>
              <a:gd name="connsiteX2" fmla="*/ 25526 w 5480050"/>
              <a:gd name="connsiteY2" fmla="*/ 80010 h 787400"/>
              <a:gd name="connsiteX3" fmla="*/ 82930 w 5480050"/>
              <a:gd name="connsiteY3" fmla="*/ 68833 h 787400"/>
              <a:gd name="connsiteX4" fmla="*/ 180720 w 5480050"/>
              <a:gd name="connsiteY4" fmla="*/ 53212 h 787400"/>
              <a:gd name="connsiteX5" fmla="*/ 244475 w 5480050"/>
              <a:gd name="connsiteY5" fmla="*/ 44323 h 787400"/>
              <a:gd name="connsiteX6" fmla="*/ 318770 w 5480050"/>
              <a:gd name="connsiteY6" fmla="*/ 35433 h 787400"/>
              <a:gd name="connsiteX7" fmla="*/ 401701 w 5480050"/>
              <a:gd name="connsiteY7" fmla="*/ 28701 h 787400"/>
              <a:gd name="connsiteX8" fmla="*/ 497332 w 5480050"/>
              <a:gd name="connsiteY8" fmla="*/ 21970 h 787400"/>
              <a:gd name="connsiteX9" fmla="*/ 601598 w 5480050"/>
              <a:gd name="connsiteY9" fmla="*/ 15240 h 787400"/>
              <a:gd name="connsiteX10" fmla="*/ 718439 w 5480050"/>
              <a:gd name="connsiteY10" fmla="*/ 10794 h 787400"/>
              <a:gd name="connsiteX11" fmla="*/ 845946 w 5480050"/>
              <a:gd name="connsiteY11" fmla="*/ 8636 h 787400"/>
              <a:gd name="connsiteX12" fmla="*/ 984122 w 5480050"/>
              <a:gd name="connsiteY12" fmla="*/ 6350 h 787400"/>
              <a:gd name="connsiteX13" fmla="*/ 1132966 w 5480050"/>
              <a:gd name="connsiteY13" fmla="*/ 8636 h 787400"/>
              <a:gd name="connsiteX14" fmla="*/ 1292352 w 5480050"/>
              <a:gd name="connsiteY14" fmla="*/ 13080 h 787400"/>
              <a:gd name="connsiteX15" fmla="*/ 1464564 w 5480050"/>
              <a:gd name="connsiteY15" fmla="*/ 21970 h 787400"/>
              <a:gd name="connsiteX16" fmla="*/ 1647444 w 5480050"/>
              <a:gd name="connsiteY16" fmla="*/ 33147 h 787400"/>
              <a:gd name="connsiteX17" fmla="*/ 1840865 w 5480050"/>
              <a:gd name="connsiteY17" fmla="*/ 51054 h 787400"/>
              <a:gd name="connsiteX18" fmla="*/ 2046985 w 5480050"/>
              <a:gd name="connsiteY18" fmla="*/ 71119 h 787400"/>
              <a:gd name="connsiteX19" fmla="*/ 2265934 w 5480050"/>
              <a:gd name="connsiteY19" fmla="*/ 95630 h 787400"/>
              <a:gd name="connsiteX20" fmla="*/ 2495550 w 5480050"/>
              <a:gd name="connsiteY20" fmla="*/ 124713 h 787400"/>
              <a:gd name="connsiteX21" fmla="*/ 2737865 w 5480050"/>
              <a:gd name="connsiteY21" fmla="*/ 160400 h 787400"/>
              <a:gd name="connsiteX22" fmla="*/ 2990850 w 5480050"/>
              <a:gd name="connsiteY22" fmla="*/ 200533 h 787400"/>
              <a:gd name="connsiteX23" fmla="*/ 3256534 w 5480050"/>
              <a:gd name="connsiteY23" fmla="*/ 247522 h 787400"/>
              <a:gd name="connsiteX24" fmla="*/ 3535045 w 5480050"/>
              <a:gd name="connsiteY24" fmla="*/ 303275 h 787400"/>
              <a:gd name="connsiteX25" fmla="*/ 3826256 w 5480050"/>
              <a:gd name="connsiteY25" fmla="*/ 363600 h 787400"/>
              <a:gd name="connsiteX26" fmla="*/ 4130293 w 5480050"/>
              <a:gd name="connsiteY26" fmla="*/ 430530 h 787400"/>
              <a:gd name="connsiteX27" fmla="*/ 4447031 w 5480050"/>
              <a:gd name="connsiteY27" fmla="*/ 506475 h 787400"/>
              <a:gd name="connsiteX28" fmla="*/ 4776469 w 5480050"/>
              <a:gd name="connsiteY28" fmla="*/ 589025 h 787400"/>
              <a:gd name="connsiteX29" fmla="*/ 5118734 w 5480050"/>
              <a:gd name="connsiteY29" fmla="*/ 680592 h 787400"/>
              <a:gd name="connsiteX30" fmla="*/ 5473700 w 5480050"/>
              <a:gd name="connsiteY30" fmla="*/ 7810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480050" h="787400">
                <a:moveTo>
                  <a:pt x="6350" y="84455"/>
                </a:moveTo>
                <a:lnTo>
                  <a:pt x="6350" y="84455"/>
                </a:lnTo>
                <a:lnTo>
                  <a:pt x="25526" y="80010"/>
                </a:lnTo>
                <a:lnTo>
                  <a:pt x="82930" y="68833"/>
                </a:lnTo>
                <a:lnTo>
                  <a:pt x="180720" y="53212"/>
                </a:lnTo>
                <a:lnTo>
                  <a:pt x="244475" y="44323"/>
                </a:lnTo>
                <a:lnTo>
                  <a:pt x="318770" y="35433"/>
                </a:lnTo>
                <a:lnTo>
                  <a:pt x="401701" y="28701"/>
                </a:lnTo>
                <a:lnTo>
                  <a:pt x="497332" y="21970"/>
                </a:lnTo>
                <a:lnTo>
                  <a:pt x="601598" y="15240"/>
                </a:lnTo>
                <a:lnTo>
                  <a:pt x="718439" y="10794"/>
                </a:lnTo>
                <a:lnTo>
                  <a:pt x="845946" y="8636"/>
                </a:lnTo>
                <a:lnTo>
                  <a:pt x="984122" y="6350"/>
                </a:lnTo>
                <a:lnTo>
                  <a:pt x="1132966" y="8636"/>
                </a:lnTo>
                <a:lnTo>
                  <a:pt x="1292352" y="13080"/>
                </a:lnTo>
                <a:lnTo>
                  <a:pt x="1464564" y="21970"/>
                </a:lnTo>
                <a:lnTo>
                  <a:pt x="1647444" y="33147"/>
                </a:lnTo>
                <a:lnTo>
                  <a:pt x="1840865" y="51054"/>
                </a:lnTo>
                <a:lnTo>
                  <a:pt x="2046985" y="71119"/>
                </a:lnTo>
                <a:lnTo>
                  <a:pt x="2265934" y="95630"/>
                </a:lnTo>
                <a:lnTo>
                  <a:pt x="2495550" y="124713"/>
                </a:lnTo>
                <a:lnTo>
                  <a:pt x="2737865" y="160400"/>
                </a:lnTo>
                <a:lnTo>
                  <a:pt x="2990850" y="200533"/>
                </a:lnTo>
                <a:lnTo>
                  <a:pt x="3256534" y="247522"/>
                </a:lnTo>
                <a:lnTo>
                  <a:pt x="3535045" y="303275"/>
                </a:lnTo>
                <a:lnTo>
                  <a:pt x="3826256" y="363600"/>
                </a:lnTo>
                <a:lnTo>
                  <a:pt x="4130293" y="430530"/>
                </a:lnTo>
                <a:lnTo>
                  <a:pt x="4447031" y="506475"/>
                </a:lnTo>
                <a:lnTo>
                  <a:pt x="4776469" y="589025"/>
                </a:lnTo>
                <a:lnTo>
                  <a:pt x="5118734" y="680592"/>
                </a:lnTo>
                <a:lnTo>
                  <a:pt x="5473700" y="7810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602351" y="723900"/>
            <a:ext cx="3321050" cy="663575"/>
          </a:xfrm>
          <a:custGeom>
            <a:avLst/>
            <a:gdLst>
              <a:gd name="connsiteX0" fmla="*/ 6350 w 3321050"/>
              <a:gd name="connsiteY0" fmla="*/ 657225 h 663575"/>
              <a:gd name="connsiteX1" fmla="*/ 6350 w 3321050"/>
              <a:gd name="connsiteY1" fmla="*/ 657225 h 663575"/>
              <a:gd name="connsiteX2" fmla="*/ 101980 w 3321050"/>
              <a:gd name="connsiteY2" fmla="*/ 630427 h 663575"/>
              <a:gd name="connsiteX3" fmla="*/ 363473 w 3321050"/>
              <a:gd name="connsiteY3" fmla="*/ 561339 h 663575"/>
              <a:gd name="connsiteX4" fmla="*/ 544195 w 3321050"/>
              <a:gd name="connsiteY4" fmla="*/ 514603 h 663575"/>
              <a:gd name="connsiteX5" fmla="*/ 752602 w 3321050"/>
              <a:gd name="connsiteY5" fmla="*/ 463296 h 663575"/>
              <a:gd name="connsiteX6" fmla="*/ 984377 w 3321050"/>
              <a:gd name="connsiteY6" fmla="*/ 407542 h 663575"/>
              <a:gd name="connsiteX7" fmla="*/ 1233042 w 3321050"/>
              <a:gd name="connsiteY7" fmla="*/ 347344 h 663575"/>
              <a:gd name="connsiteX8" fmla="*/ 1496694 w 3321050"/>
              <a:gd name="connsiteY8" fmla="*/ 289433 h 663575"/>
              <a:gd name="connsiteX9" fmla="*/ 1766823 w 3321050"/>
              <a:gd name="connsiteY9" fmla="*/ 231521 h 663575"/>
              <a:gd name="connsiteX10" fmla="*/ 2043176 w 3321050"/>
              <a:gd name="connsiteY10" fmla="*/ 177927 h 663575"/>
              <a:gd name="connsiteX11" fmla="*/ 2317495 w 3321050"/>
              <a:gd name="connsiteY11" fmla="*/ 126746 h 663575"/>
              <a:gd name="connsiteX12" fmla="*/ 2453513 w 3321050"/>
              <a:gd name="connsiteY12" fmla="*/ 104394 h 663575"/>
              <a:gd name="connsiteX13" fmla="*/ 2585339 w 3321050"/>
              <a:gd name="connsiteY13" fmla="*/ 82169 h 663575"/>
              <a:gd name="connsiteX14" fmla="*/ 2717165 w 3321050"/>
              <a:gd name="connsiteY14" fmla="*/ 64262 h 663575"/>
              <a:gd name="connsiteX15" fmla="*/ 2844800 w 3321050"/>
              <a:gd name="connsiteY15" fmla="*/ 46481 h 663575"/>
              <a:gd name="connsiteX16" fmla="*/ 2970148 w 3321050"/>
              <a:gd name="connsiteY16" fmla="*/ 33147 h 663575"/>
              <a:gd name="connsiteX17" fmla="*/ 3089275 w 3321050"/>
              <a:gd name="connsiteY17" fmla="*/ 21970 h 663575"/>
              <a:gd name="connsiteX18" fmla="*/ 3204082 w 3321050"/>
              <a:gd name="connsiteY18" fmla="*/ 13080 h 663575"/>
              <a:gd name="connsiteX19" fmla="*/ 3314700 w 3321050"/>
              <a:gd name="connsiteY19" fmla="*/ 6350 h 6635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21050" h="663575">
                <a:moveTo>
                  <a:pt x="6350" y="657225"/>
                </a:moveTo>
                <a:lnTo>
                  <a:pt x="6350" y="657225"/>
                </a:lnTo>
                <a:lnTo>
                  <a:pt x="101980" y="630427"/>
                </a:lnTo>
                <a:lnTo>
                  <a:pt x="363473" y="561339"/>
                </a:lnTo>
                <a:lnTo>
                  <a:pt x="544195" y="514603"/>
                </a:lnTo>
                <a:lnTo>
                  <a:pt x="752602" y="463296"/>
                </a:lnTo>
                <a:lnTo>
                  <a:pt x="984377" y="407542"/>
                </a:lnTo>
                <a:lnTo>
                  <a:pt x="1233042" y="347344"/>
                </a:lnTo>
                <a:lnTo>
                  <a:pt x="1496694" y="289433"/>
                </a:lnTo>
                <a:lnTo>
                  <a:pt x="1766823" y="231521"/>
                </a:lnTo>
                <a:lnTo>
                  <a:pt x="2043176" y="177927"/>
                </a:lnTo>
                <a:lnTo>
                  <a:pt x="2317495" y="126746"/>
                </a:lnTo>
                <a:lnTo>
                  <a:pt x="2453513" y="104394"/>
                </a:lnTo>
                <a:lnTo>
                  <a:pt x="2585339" y="82169"/>
                </a:lnTo>
                <a:lnTo>
                  <a:pt x="2717165" y="64262"/>
                </a:lnTo>
                <a:lnTo>
                  <a:pt x="2844800" y="46481"/>
                </a:lnTo>
                <a:lnTo>
                  <a:pt x="2970148" y="33147"/>
                </a:lnTo>
                <a:lnTo>
                  <a:pt x="3089275" y="21970"/>
                </a:lnTo>
                <a:lnTo>
                  <a:pt x="3204082" y="13080"/>
                </a:lnTo>
                <a:lnTo>
                  <a:pt x="331470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11137" y="714375"/>
            <a:ext cx="8723312" cy="1330325"/>
          </a:xfrm>
          <a:custGeom>
            <a:avLst/>
            <a:gdLst>
              <a:gd name="connsiteX0" fmla="*/ 8718994 w 8723312"/>
              <a:gd name="connsiteY0" fmla="*/ 571372 h 1330325"/>
              <a:gd name="connsiteX1" fmla="*/ 8718994 w 8723312"/>
              <a:gd name="connsiteY1" fmla="*/ 571372 h 1330325"/>
              <a:gd name="connsiteX2" fmla="*/ 8638222 w 8723312"/>
              <a:gd name="connsiteY2" fmla="*/ 604900 h 1330325"/>
              <a:gd name="connsiteX3" fmla="*/ 8557323 w 8723312"/>
              <a:gd name="connsiteY3" fmla="*/ 636142 h 1330325"/>
              <a:gd name="connsiteX4" fmla="*/ 8472106 w 8723312"/>
              <a:gd name="connsiteY4" fmla="*/ 665099 h 1330325"/>
              <a:gd name="connsiteX5" fmla="*/ 8384857 w 8723312"/>
              <a:gd name="connsiteY5" fmla="*/ 691896 h 1330325"/>
              <a:gd name="connsiteX6" fmla="*/ 8295449 w 8723312"/>
              <a:gd name="connsiteY6" fmla="*/ 718692 h 1330325"/>
              <a:gd name="connsiteX7" fmla="*/ 8201850 w 8723312"/>
              <a:gd name="connsiteY7" fmla="*/ 743330 h 1330325"/>
              <a:gd name="connsiteX8" fmla="*/ 8105965 w 8723312"/>
              <a:gd name="connsiteY8" fmla="*/ 763397 h 1330325"/>
              <a:gd name="connsiteX9" fmla="*/ 8005889 w 8723312"/>
              <a:gd name="connsiteY9" fmla="*/ 783463 h 1330325"/>
              <a:gd name="connsiteX10" fmla="*/ 7901622 w 8723312"/>
              <a:gd name="connsiteY10" fmla="*/ 801369 h 1330325"/>
              <a:gd name="connsiteX11" fmla="*/ 7793037 w 8723312"/>
              <a:gd name="connsiteY11" fmla="*/ 814705 h 1330325"/>
              <a:gd name="connsiteX12" fmla="*/ 7680261 w 8723312"/>
              <a:gd name="connsiteY12" fmla="*/ 828166 h 1330325"/>
              <a:gd name="connsiteX13" fmla="*/ 7563167 w 8723312"/>
              <a:gd name="connsiteY13" fmla="*/ 837057 h 1330325"/>
              <a:gd name="connsiteX14" fmla="*/ 7441882 w 8723312"/>
              <a:gd name="connsiteY14" fmla="*/ 845947 h 1330325"/>
              <a:gd name="connsiteX15" fmla="*/ 7314120 w 8723312"/>
              <a:gd name="connsiteY15" fmla="*/ 850391 h 1330325"/>
              <a:gd name="connsiteX16" fmla="*/ 7182167 w 8723312"/>
              <a:gd name="connsiteY16" fmla="*/ 850391 h 1330325"/>
              <a:gd name="connsiteX17" fmla="*/ 7043737 w 8723312"/>
              <a:gd name="connsiteY17" fmla="*/ 848233 h 1330325"/>
              <a:gd name="connsiteX18" fmla="*/ 6899084 w 8723312"/>
              <a:gd name="connsiteY18" fmla="*/ 843788 h 1330325"/>
              <a:gd name="connsiteX19" fmla="*/ 6749986 w 8723312"/>
              <a:gd name="connsiteY19" fmla="*/ 837057 h 1330325"/>
              <a:gd name="connsiteX20" fmla="*/ 6594665 w 8723312"/>
              <a:gd name="connsiteY20" fmla="*/ 825880 h 1330325"/>
              <a:gd name="connsiteX21" fmla="*/ 6430708 w 8723312"/>
              <a:gd name="connsiteY21" fmla="*/ 810260 h 1330325"/>
              <a:gd name="connsiteX22" fmla="*/ 6260401 w 8723312"/>
              <a:gd name="connsiteY22" fmla="*/ 792352 h 1330325"/>
              <a:gd name="connsiteX23" fmla="*/ 6083744 w 8723312"/>
              <a:gd name="connsiteY23" fmla="*/ 770127 h 1330325"/>
              <a:gd name="connsiteX24" fmla="*/ 5900737 w 8723312"/>
              <a:gd name="connsiteY24" fmla="*/ 745489 h 1330325"/>
              <a:gd name="connsiteX25" fmla="*/ 5709094 w 8723312"/>
              <a:gd name="connsiteY25" fmla="*/ 716533 h 1330325"/>
              <a:gd name="connsiteX26" fmla="*/ 5509069 w 8723312"/>
              <a:gd name="connsiteY26" fmla="*/ 683005 h 1330325"/>
              <a:gd name="connsiteX27" fmla="*/ 5302567 w 8723312"/>
              <a:gd name="connsiteY27" fmla="*/ 645033 h 1330325"/>
              <a:gd name="connsiteX28" fmla="*/ 5085397 w 8723312"/>
              <a:gd name="connsiteY28" fmla="*/ 602614 h 1330325"/>
              <a:gd name="connsiteX29" fmla="*/ 4861877 w 8723312"/>
              <a:gd name="connsiteY29" fmla="*/ 558038 h 1330325"/>
              <a:gd name="connsiteX30" fmla="*/ 4627689 w 8723312"/>
              <a:gd name="connsiteY30" fmla="*/ 506730 h 1330325"/>
              <a:gd name="connsiteX31" fmla="*/ 4387151 w 8723312"/>
              <a:gd name="connsiteY31" fmla="*/ 453136 h 1330325"/>
              <a:gd name="connsiteX32" fmla="*/ 4136072 w 8723312"/>
              <a:gd name="connsiteY32" fmla="*/ 395097 h 1330325"/>
              <a:gd name="connsiteX33" fmla="*/ 3874198 w 8723312"/>
              <a:gd name="connsiteY33" fmla="*/ 330327 h 1330325"/>
              <a:gd name="connsiteX34" fmla="*/ 3614483 w 8723312"/>
              <a:gd name="connsiteY34" fmla="*/ 267842 h 1330325"/>
              <a:gd name="connsiteX35" fmla="*/ 3363277 w 8723312"/>
              <a:gd name="connsiteY35" fmla="*/ 214249 h 1330325"/>
              <a:gd name="connsiteX36" fmla="*/ 3122739 w 8723312"/>
              <a:gd name="connsiteY36" fmla="*/ 165227 h 1330325"/>
              <a:gd name="connsiteX37" fmla="*/ 2892869 w 8723312"/>
              <a:gd name="connsiteY37" fmla="*/ 124967 h 1330325"/>
              <a:gd name="connsiteX38" fmla="*/ 2673667 w 8723312"/>
              <a:gd name="connsiteY38" fmla="*/ 91566 h 1330325"/>
              <a:gd name="connsiteX39" fmla="*/ 2462847 w 8723312"/>
              <a:gd name="connsiteY39" fmla="*/ 62483 h 1330325"/>
              <a:gd name="connsiteX40" fmla="*/ 2262822 w 8723312"/>
              <a:gd name="connsiteY40" fmla="*/ 40131 h 1330325"/>
              <a:gd name="connsiteX41" fmla="*/ 2073338 w 8723312"/>
              <a:gd name="connsiteY41" fmla="*/ 22351 h 1330325"/>
              <a:gd name="connsiteX42" fmla="*/ 1890204 w 8723312"/>
              <a:gd name="connsiteY42" fmla="*/ 11176 h 1330325"/>
              <a:gd name="connsiteX43" fmla="*/ 1720024 w 8723312"/>
              <a:gd name="connsiteY43" fmla="*/ 2286 h 1330325"/>
              <a:gd name="connsiteX44" fmla="*/ 1556067 w 8723312"/>
              <a:gd name="connsiteY44" fmla="*/ 0 h 1330325"/>
              <a:gd name="connsiteX45" fmla="*/ 1402778 w 8723312"/>
              <a:gd name="connsiteY45" fmla="*/ 0 h 1330325"/>
              <a:gd name="connsiteX46" fmla="*/ 1257998 w 8723312"/>
              <a:gd name="connsiteY46" fmla="*/ 4444 h 1330325"/>
              <a:gd name="connsiteX47" fmla="*/ 1121854 w 8723312"/>
              <a:gd name="connsiteY47" fmla="*/ 11176 h 1330325"/>
              <a:gd name="connsiteX48" fmla="*/ 994092 w 8723312"/>
              <a:gd name="connsiteY48" fmla="*/ 22351 h 1330325"/>
              <a:gd name="connsiteX49" fmla="*/ 874890 w 8723312"/>
              <a:gd name="connsiteY49" fmla="*/ 33527 h 1330325"/>
              <a:gd name="connsiteX50" fmla="*/ 762063 w 8723312"/>
              <a:gd name="connsiteY50" fmla="*/ 49148 h 1330325"/>
              <a:gd name="connsiteX51" fmla="*/ 659891 w 8723312"/>
              <a:gd name="connsiteY51" fmla="*/ 64769 h 1330325"/>
              <a:gd name="connsiteX52" fmla="*/ 564095 w 8723312"/>
              <a:gd name="connsiteY52" fmla="*/ 82550 h 1330325"/>
              <a:gd name="connsiteX53" fmla="*/ 478955 w 8723312"/>
              <a:gd name="connsiteY53" fmla="*/ 102616 h 1330325"/>
              <a:gd name="connsiteX54" fmla="*/ 398068 w 8723312"/>
              <a:gd name="connsiteY54" fmla="*/ 120522 h 1330325"/>
              <a:gd name="connsiteX55" fmla="*/ 327812 w 8723312"/>
              <a:gd name="connsiteY55" fmla="*/ 140588 h 1330325"/>
              <a:gd name="connsiteX56" fmla="*/ 263956 w 8723312"/>
              <a:gd name="connsiteY56" fmla="*/ 160655 h 1330325"/>
              <a:gd name="connsiteX57" fmla="*/ 206476 w 8723312"/>
              <a:gd name="connsiteY57" fmla="*/ 178561 h 1330325"/>
              <a:gd name="connsiteX58" fmla="*/ 157518 w 8723312"/>
              <a:gd name="connsiteY58" fmla="*/ 196469 h 1330325"/>
              <a:gd name="connsiteX59" fmla="*/ 114947 w 8723312"/>
              <a:gd name="connsiteY59" fmla="*/ 214249 h 1330325"/>
              <a:gd name="connsiteX60" fmla="*/ 51092 w 8723312"/>
              <a:gd name="connsiteY60" fmla="*/ 241046 h 1330325"/>
              <a:gd name="connsiteX61" fmla="*/ 12776 w 8723312"/>
              <a:gd name="connsiteY61" fmla="*/ 261111 h 1330325"/>
              <a:gd name="connsiteX62" fmla="*/ 0 w 8723312"/>
              <a:gd name="connsiteY62" fmla="*/ 267842 h 1330325"/>
              <a:gd name="connsiteX63" fmla="*/ 0 w 8723312"/>
              <a:gd name="connsiteY63" fmla="*/ 1330325 h 1330325"/>
              <a:gd name="connsiteX64" fmla="*/ 8718994 w 8723312"/>
              <a:gd name="connsiteY64" fmla="*/ 1330325 h 1330325"/>
              <a:gd name="connsiteX65" fmla="*/ 8723312 w 8723312"/>
              <a:gd name="connsiteY65" fmla="*/ 1323594 h 1330325"/>
              <a:gd name="connsiteX66" fmla="*/ 8723312 w 8723312"/>
              <a:gd name="connsiteY66" fmla="*/ 569213 h 1330325"/>
              <a:gd name="connsiteX67" fmla="*/ 8718994 w 8723312"/>
              <a:gd name="connsiteY67" fmla="*/ 571372 h 13303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</a:cxnLst>
            <a:rect l="l" t="t" r="r" b="b"/>
            <a:pathLst>
              <a:path w="8723312" h="1330325">
                <a:moveTo>
                  <a:pt x="8718994" y="571372"/>
                </a:moveTo>
                <a:lnTo>
                  <a:pt x="8718994" y="571372"/>
                </a:lnTo>
                <a:lnTo>
                  <a:pt x="8638222" y="604900"/>
                </a:lnTo>
                <a:lnTo>
                  <a:pt x="8557323" y="636142"/>
                </a:lnTo>
                <a:lnTo>
                  <a:pt x="8472106" y="665099"/>
                </a:lnTo>
                <a:lnTo>
                  <a:pt x="8384857" y="691896"/>
                </a:lnTo>
                <a:lnTo>
                  <a:pt x="8295449" y="718692"/>
                </a:lnTo>
                <a:lnTo>
                  <a:pt x="8201850" y="743330"/>
                </a:lnTo>
                <a:lnTo>
                  <a:pt x="8105965" y="763397"/>
                </a:lnTo>
                <a:lnTo>
                  <a:pt x="8005889" y="783463"/>
                </a:lnTo>
                <a:lnTo>
                  <a:pt x="7901622" y="801369"/>
                </a:lnTo>
                <a:lnTo>
                  <a:pt x="7793037" y="814705"/>
                </a:lnTo>
                <a:lnTo>
                  <a:pt x="7680261" y="828166"/>
                </a:lnTo>
                <a:lnTo>
                  <a:pt x="7563167" y="837057"/>
                </a:lnTo>
                <a:lnTo>
                  <a:pt x="7441882" y="845947"/>
                </a:lnTo>
                <a:lnTo>
                  <a:pt x="7314120" y="850391"/>
                </a:lnTo>
                <a:lnTo>
                  <a:pt x="7182167" y="850391"/>
                </a:lnTo>
                <a:lnTo>
                  <a:pt x="7043737" y="848233"/>
                </a:lnTo>
                <a:lnTo>
                  <a:pt x="6899084" y="843788"/>
                </a:lnTo>
                <a:lnTo>
                  <a:pt x="6749986" y="837057"/>
                </a:lnTo>
                <a:lnTo>
                  <a:pt x="6594665" y="825880"/>
                </a:lnTo>
                <a:lnTo>
                  <a:pt x="6430708" y="810260"/>
                </a:lnTo>
                <a:lnTo>
                  <a:pt x="6260401" y="792352"/>
                </a:lnTo>
                <a:lnTo>
                  <a:pt x="6083744" y="770127"/>
                </a:lnTo>
                <a:lnTo>
                  <a:pt x="5900737" y="745489"/>
                </a:lnTo>
                <a:lnTo>
                  <a:pt x="5709094" y="716533"/>
                </a:lnTo>
                <a:lnTo>
                  <a:pt x="5509069" y="683005"/>
                </a:lnTo>
                <a:lnTo>
                  <a:pt x="5302567" y="645033"/>
                </a:lnTo>
                <a:lnTo>
                  <a:pt x="5085397" y="602614"/>
                </a:lnTo>
                <a:lnTo>
                  <a:pt x="4861877" y="558038"/>
                </a:lnTo>
                <a:lnTo>
                  <a:pt x="4627689" y="506730"/>
                </a:lnTo>
                <a:lnTo>
                  <a:pt x="4387151" y="453136"/>
                </a:lnTo>
                <a:lnTo>
                  <a:pt x="4136072" y="395097"/>
                </a:lnTo>
                <a:lnTo>
                  <a:pt x="3874198" y="330327"/>
                </a:lnTo>
                <a:lnTo>
                  <a:pt x="3614483" y="267842"/>
                </a:lnTo>
                <a:lnTo>
                  <a:pt x="3363277" y="214249"/>
                </a:lnTo>
                <a:lnTo>
                  <a:pt x="3122739" y="165227"/>
                </a:lnTo>
                <a:lnTo>
                  <a:pt x="2892869" y="124967"/>
                </a:lnTo>
                <a:lnTo>
                  <a:pt x="2673667" y="91566"/>
                </a:lnTo>
                <a:lnTo>
                  <a:pt x="2462847" y="62483"/>
                </a:lnTo>
                <a:lnTo>
                  <a:pt x="2262822" y="40131"/>
                </a:lnTo>
                <a:lnTo>
                  <a:pt x="2073338" y="22351"/>
                </a:lnTo>
                <a:lnTo>
                  <a:pt x="1890204" y="11176"/>
                </a:lnTo>
                <a:lnTo>
                  <a:pt x="1720024" y="2286"/>
                </a:lnTo>
                <a:lnTo>
                  <a:pt x="1556067" y="0"/>
                </a:lnTo>
                <a:lnTo>
                  <a:pt x="1402778" y="0"/>
                </a:lnTo>
                <a:lnTo>
                  <a:pt x="1257998" y="4444"/>
                </a:lnTo>
                <a:lnTo>
                  <a:pt x="1121854" y="11176"/>
                </a:lnTo>
                <a:lnTo>
                  <a:pt x="994092" y="22351"/>
                </a:lnTo>
                <a:lnTo>
                  <a:pt x="874890" y="33527"/>
                </a:lnTo>
                <a:lnTo>
                  <a:pt x="762063" y="49148"/>
                </a:lnTo>
                <a:lnTo>
                  <a:pt x="659891" y="64769"/>
                </a:lnTo>
                <a:lnTo>
                  <a:pt x="564095" y="82550"/>
                </a:lnTo>
                <a:lnTo>
                  <a:pt x="478955" y="102616"/>
                </a:lnTo>
                <a:lnTo>
                  <a:pt x="398068" y="120522"/>
                </a:lnTo>
                <a:lnTo>
                  <a:pt x="327812" y="140588"/>
                </a:lnTo>
                <a:lnTo>
                  <a:pt x="263956" y="160655"/>
                </a:lnTo>
                <a:lnTo>
                  <a:pt x="206476" y="178561"/>
                </a:lnTo>
                <a:lnTo>
                  <a:pt x="157518" y="196469"/>
                </a:lnTo>
                <a:lnTo>
                  <a:pt x="114947" y="214249"/>
                </a:lnTo>
                <a:lnTo>
                  <a:pt x="51092" y="241046"/>
                </a:lnTo>
                <a:lnTo>
                  <a:pt x="12776" y="261111"/>
                </a:lnTo>
                <a:lnTo>
                  <a:pt x="0" y="267842"/>
                </a:lnTo>
                <a:lnTo>
                  <a:pt x="0" y="1330325"/>
                </a:lnTo>
                <a:lnTo>
                  <a:pt x="8718994" y="1330325"/>
                </a:lnTo>
                <a:lnTo>
                  <a:pt x="8723312" y="1323594"/>
                </a:lnTo>
                <a:lnTo>
                  <a:pt x="8723312" y="569213"/>
                </a:lnTo>
                <a:lnTo>
                  <a:pt x="8718994" y="57137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960876" y="3109848"/>
            <a:ext cx="5026025" cy="1163701"/>
          </a:xfrm>
          <a:custGeom>
            <a:avLst/>
            <a:gdLst>
              <a:gd name="connsiteX0" fmla="*/ 6350 w 5026025"/>
              <a:gd name="connsiteY0" fmla="*/ 198247 h 1163701"/>
              <a:gd name="connsiteX1" fmla="*/ 198120 w 5026025"/>
              <a:gd name="connsiteY1" fmla="*/ 6477 h 1163701"/>
              <a:gd name="connsiteX2" fmla="*/ 198120 w 5026025"/>
              <a:gd name="connsiteY2" fmla="*/ 6477 h 1163701"/>
              <a:gd name="connsiteX3" fmla="*/ 198120 w 5026025"/>
              <a:gd name="connsiteY3" fmla="*/ 6477 h 1163701"/>
              <a:gd name="connsiteX4" fmla="*/ 4827778 w 5026025"/>
              <a:gd name="connsiteY4" fmla="*/ 6350 h 1163701"/>
              <a:gd name="connsiteX5" fmla="*/ 4827778 w 5026025"/>
              <a:gd name="connsiteY5" fmla="*/ 6350 h 1163701"/>
              <a:gd name="connsiteX6" fmla="*/ 5019675 w 5026025"/>
              <a:gd name="connsiteY6" fmla="*/ 198247 h 1163701"/>
              <a:gd name="connsiteX7" fmla="*/ 5019675 w 5026025"/>
              <a:gd name="connsiteY7" fmla="*/ 198247 h 1163701"/>
              <a:gd name="connsiteX8" fmla="*/ 5019675 w 5026025"/>
              <a:gd name="connsiteY8" fmla="*/ 198247 h 1163701"/>
              <a:gd name="connsiteX9" fmla="*/ 5019675 w 5026025"/>
              <a:gd name="connsiteY9" fmla="*/ 965580 h 1163701"/>
              <a:gd name="connsiteX10" fmla="*/ 5019675 w 5026025"/>
              <a:gd name="connsiteY10" fmla="*/ 965580 h 1163701"/>
              <a:gd name="connsiteX11" fmla="*/ 4827778 w 5026025"/>
              <a:gd name="connsiteY11" fmla="*/ 1157351 h 1163701"/>
              <a:gd name="connsiteX12" fmla="*/ 4827778 w 5026025"/>
              <a:gd name="connsiteY12" fmla="*/ 1157351 h 1163701"/>
              <a:gd name="connsiteX13" fmla="*/ 4827778 w 5026025"/>
              <a:gd name="connsiteY13" fmla="*/ 1157351 h 1163701"/>
              <a:gd name="connsiteX14" fmla="*/ 198120 w 5026025"/>
              <a:gd name="connsiteY14" fmla="*/ 1157351 h 1163701"/>
              <a:gd name="connsiteX15" fmla="*/ 198120 w 5026025"/>
              <a:gd name="connsiteY15" fmla="*/ 1157351 h 1163701"/>
              <a:gd name="connsiteX16" fmla="*/ 6350 w 5026025"/>
              <a:gd name="connsiteY16" fmla="*/ 965580 h 1163701"/>
              <a:gd name="connsiteX17" fmla="*/ 6350 w 5026025"/>
              <a:gd name="connsiteY17" fmla="*/ 965580 h 1163701"/>
              <a:gd name="connsiteX18" fmla="*/ 6350 w 5026025"/>
              <a:gd name="connsiteY18" fmla="*/ 198247 h 11637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5026025" h="1163701">
                <a:moveTo>
                  <a:pt x="6350" y="198247"/>
                </a:moveTo>
                <a:cubicBezTo>
                  <a:pt x="6350" y="92329"/>
                  <a:pt x="92202" y="6477"/>
                  <a:pt x="198120" y="6477"/>
                </a:cubicBezTo>
                <a:cubicBezTo>
                  <a:pt x="198120" y="6477"/>
                  <a:pt x="198120" y="6477"/>
                  <a:pt x="198120" y="6477"/>
                </a:cubicBezTo>
                <a:lnTo>
                  <a:pt x="198120" y="6477"/>
                </a:lnTo>
                <a:lnTo>
                  <a:pt x="4827778" y="6350"/>
                </a:lnTo>
                <a:lnTo>
                  <a:pt x="4827778" y="6350"/>
                </a:lnTo>
                <a:cubicBezTo>
                  <a:pt x="4933695" y="6350"/>
                  <a:pt x="5019675" y="92329"/>
                  <a:pt x="5019675" y="198247"/>
                </a:cubicBezTo>
                <a:cubicBezTo>
                  <a:pt x="5019675" y="198247"/>
                  <a:pt x="5019675" y="198247"/>
                  <a:pt x="5019675" y="198247"/>
                </a:cubicBezTo>
                <a:lnTo>
                  <a:pt x="5019675" y="198247"/>
                </a:lnTo>
                <a:lnTo>
                  <a:pt x="5019675" y="965580"/>
                </a:lnTo>
                <a:lnTo>
                  <a:pt x="5019675" y="965580"/>
                </a:lnTo>
                <a:cubicBezTo>
                  <a:pt x="5019675" y="1071498"/>
                  <a:pt x="4933695" y="1157351"/>
                  <a:pt x="4827778" y="1157351"/>
                </a:cubicBezTo>
                <a:cubicBezTo>
                  <a:pt x="4827778" y="1157351"/>
                  <a:pt x="4827778" y="1157351"/>
                  <a:pt x="4827778" y="1157351"/>
                </a:cubicBezTo>
                <a:lnTo>
                  <a:pt x="4827778" y="1157351"/>
                </a:lnTo>
                <a:lnTo>
                  <a:pt x="198120" y="1157351"/>
                </a:lnTo>
                <a:lnTo>
                  <a:pt x="198120" y="1157351"/>
                </a:lnTo>
                <a:cubicBezTo>
                  <a:pt x="92202" y="1157351"/>
                  <a:pt x="6350" y="1071498"/>
                  <a:pt x="6350" y="965580"/>
                </a:cubicBezTo>
                <a:cubicBezTo>
                  <a:pt x="6350" y="965580"/>
                  <a:pt x="6350" y="965580"/>
                  <a:pt x="6350" y="965580"/>
                </a:cubicBezTo>
                <a:lnTo>
                  <a:pt x="6350" y="19824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1B6F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929126" y="4791075"/>
            <a:ext cx="5026025" cy="1452562"/>
          </a:xfrm>
          <a:custGeom>
            <a:avLst/>
            <a:gdLst>
              <a:gd name="connsiteX0" fmla="*/ 6350 w 5026025"/>
              <a:gd name="connsiteY0" fmla="*/ 246379 h 1452562"/>
              <a:gd name="connsiteX1" fmla="*/ 246252 w 5026025"/>
              <a:gd name="connsiteY1" fmla="*/ 6350 h 1452562"/>
              <a:gd name="connsiteX2" fmla="*/ 246252 w 5026025"/>
              <a:gd name="connsiteY2" fmla="*/ 6350 h 1452562"/>
              <a:gd name="connsiteX3" fmla="*/ 246252 w 5026025"/>
              <a:gd name="connsiteY3" fmla="*/ 6350 h 1452562"/>
              <a:gd name="connsiteX4" fmla="*/ 4779644 w 5026025"/>
              <a:gd name="connsiteY4" fmla="*/ 6350 h 1452562"/>
              <a:gd name="connsiteX5" fmla="*/ 4779644 w 5026025"/>
              <a:gd name="connsiteY5" fmla="*/ 6350 h 1452562"/>
              <a:gd name="connsiteX6" fmla="*/ 5019547 w 5026025"/>
              <a:gd name="connsiteY6" fmla="*/ 246379 h 1452562"/>
              <a:gd name="connsiteX7" fmla="*/ 5019547 w 5026025"/>
              <a:gd name="connsiteY7" fmla="*/ 246379 h 1452562"/>
              <a:gd name="connsiteX8" fmla="*/ 5019675 w 5026025"/>
              <a:gd name="connsiteY8" fmla="*/ 246379 h 1452562"/>
              <a:gd name="connsiteX9" fmla="*/ 5019675 w 5026025"/>
              <a:gd name="connsiteY9" fmla="*/ 1206233 h 1452562"/>
              <a:gd name="connsiteX10" fmla="*/ 5019675 w 5026025"/>
              <a:gd name="connsiteY10" fmla="*/ 1206233 h 1452562"/>
              <a:gd name="connsiteX11" fmla="*/ 4779644 w 5026025"/>
              <a:gd name="connsiteY11" fmla="*/ 1446212 h 1452562"/>
              <a:gd name="connsiteX12" fmla="*/ 4779644 w 5026025"/>
              <a:gd name="connsiteY12" fmla="*/ 1446212 h 1452562"/>
              <a:gd name="connsiteX13" fmla="*/ 4779644 w 5026025"/>
              <a:gd name="connsiteY13" fmla="*/ 1446212 h 1452562"/>
              <a:gd name="connsiteX14" fmla="*/ 246252 w 5026025"/>
              <a:gd name="connsiteY14" fmla="*/ 1446212 h 1452562"/>
              <a:gd name="connsiteX15" fmla="*/ 246252 w 5026025"/>
              <a:gd name="connsiteY15" fmla="*/ 1446212 h 1452562"/>
              <a:gd name="connsiteX16" fmla="*/ 6350 w 5026025"/>
              <a:gd name="connsiteY16" fmla="*/ 1206233 h 1452562"/>
              <a:gd name="connsiteX17" fmla="*/ 6350 w 5026025"/>
              <a:gd name="connsiteY17" fmla="*/ 1206233 h 1452562"/>
              <a:gd name="connsiteX18" fmla="*/ 6350 w 5026025"/>
              <a:gd name="connsiteY18" fmla="*/ 246379 h 14525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5026025" h="1452562">
                <a:moveTo>
                  <a:pt x="6350" y="246379"/>
                </a:moveTo>
                <a:cubicBezTo>
                  <a:pt x="6350" y="113791"/>
                  <a:pt x="113791" y="6350"/>
                  <a:pt x="246252" y="6350"/>
                </a:cubicBezTo>
                <a:cubicBezTo>
                  <a:pt x="246252" y="6350"/>
                  <a:pt x="246252" y="6350"/>
                  <a:pt x="246252" y="6350"/>
                </a:cubicBezTo>
                <a:lnTo>
                  <a:pt x="246252" y="6350"/>
                </a:lnTo>
                <a:lnTo>
                  <a:pt x="4779644" y="6350"/>
                </a:lnTo>
                <a:lnTo>
                  <a:pt x="4779644" y="6350"/>
                </a:lnTo>
                <a:cubicBezTo>
                  <a:pt x="4912105" y="6350"/>
                  <a:pt x="5019675" y="113791"/>
                  <a:pt x="5019547" y="246379"/>
                </a:cubicBezTo>
                <a:cubicBezTo>
                  <a:pt x="5019547" y="246379"/>
                  <a:pt x="5019547" y="246379"/>
                  <a:pt x="5019547" y="246379"/>
                </a:cubicBezTo>
                <a:lnTo>
                  <a:pt x="5019675" y="246379"/>
                </a:lnTo>
                <a:lnTo>
                  <a:pt x="5019675" y="1206233"/>
                </a:lnTo>
                <a:lnTo>
                  <a:pt x="5019675" y="1206233"/>
                </a:lnTo>
                <a:cubicBezTo>
                  <a:pt x="5019675" y="1338770"/>
                  <a:pt x="4912105" y="1446212"/>
                  <a:pt x="4779644" y="1446212"/>
                </a:cubicBezTo>
                <a:cubicBezTo>
                  <a:pt x="4779644" y="1446212"/>
                  <a:pt x="4779644" y="1446212"/>
                  <a:pt x="4779644" y="1446212"/>
                </a:cubicBezTo>
                <a:lnTo>
                  <a:pt x="4779644" y="1446212"/>
                </a:lnTo>
                <a:lnTo>
                  <a:pt x="246252" y="1446212"/>
                </a:lnTo>
                <a:lnTo>
                  <a:pt x="246252" y="1446212"/>
                </a:lnTo>
                <a:cubicBezTo>
                  <a:pt x="113791" y="1446212"/>
                  <a:pt x="6350" y="1338770"/>
                  <a:pt x="6350" y="1206233"/>
                </a:cubicBezTo>
                <a:cubicBezTo>
                  <a:pt x="6350" y="1206233"/>
                  <a:pt x="6350" y="1206233"/>
                  <a:pt x="6350" y="1206233"/>
                </a:cubicBezTo>
                <a:lnTo>
                  <a:pt x="6350" y="24637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1B6F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808476" y="1046225"/>
            <a:ext cx="5178425" cy="1524000"/>
          </a:xfrm>
          <a:custGeom>
            <a:avLst/>
            <a:gdLst>
              <a:gd name="connsiteX0" fmla="*/ 6350 w 5178425"/>
              <a:gd name="connsiteY0" fmla="*/ 258191 h 1524000"/>
              <a:gd name="connsiteX1" fmla="*/ 258190 w 5178425"/>
              <a:gd name="connsiteY1" fmla="*/ 6350 h 1524000"/>
              <a:gd name="connsiteX2" fmla="*/ 258190 w 5178425"/>
              <a:gd name="connsiteY2" fmla="*/ 6350 h 1524000"/>
              <a:gd name="connsiteX3" fmla="*/ 258190 w 5178425"/>
              <a:gd name="connsiteY3" fmla="*/ 6350 h 1524000"/>
              <a:gd name="connsiteX4" fmla="*/ 4920106 w 5178425"/>
              <a:gd name="connsiteY4" fmla="*/ 6350 h 1524000"/>
              <a:gd name="connsiteX5" fmla="*/ 4920106 w 5178425"/>
              <a:gd name="connsiteY5" fmla="*/ 6350 h 1524000"/>
              <a:gd name="connsiteX6" fmla="*/ 5171947 w 5178425"/>
              <a:gd name="connsiteY6" fmla="*/ 258191 h 1524000"/>
              <a:gd name="connsiteX7" fmla="*/ 5171947 w 5178425"/>
              <a:gd name="connsiteY7" fmla="*/ 258191 h 1524000"/>
              <a:gd name="connsiteX8" fmla="*/ 5172075 w 5178425"/>
              <a:gd name="connsiteY8" fmla="*/ 258191 h 1524000"/>
              <a:gd name="connsiteX9" fmla="*/ 5172075 w 5178425"/>
              <a:gd name="connsiteY9" fmla="*/ 1265681 h 1524000"/>
              <a:gd name="connsiteX10" fmla="*/ 5172075 w 5178425"/>
              <a:gd name="connsiteY10" fmla="*/ 1265681 h 1524000"/>
              <a:gd name="connsiteX11" fmla="*/ 4920106 w 5178425"/>
              <a:gd name="connsiteY11" fmla="*/ 1517650 h 1524000"/>
              <a:gd name="connsiteX12" fmla="*/ 4920106 w 5178425"/>
              <a:gd name="connsiteY12" fmla="*/ 1517650 h 1524000"/>
              <a:gd name="connsiteX13" fmla="*/ 4920106 w 5178425"/>
              <a:gd name="connsiteY13" fmla="*/ 1517650 h 1524000"/>
              <a:gd name="connsiteX14" fmla="*/ 258190 w 5178425"/>
              <a:gd name="connsiteY14" fmla="*/ 1517650 h 1524000"/>
              <a:gd name="connsiteX15" fmla="*/ 258190 w 5178425"/>
              <a:gd name="connsiteY15" fmla="*/ 1517650 h 1524000"/>
              <a:gd name="connsiteX16" fmla="*/ 6350 w 5178425"/>
              <a:gd name="connsiteY16" fmla="*/ 1265681 h 1524000"/>
              <a:gd name="connsiteX17" fmla="*/ 6350 w 5178425"/>
              <a:gd name="connsiteY17" fmla="*/ 1265681 h 1524000"/>
              <a:gd name="connsiteX18" fmla="*/ 6350 w 5178425"/>
              <a:gd name="connsiteY18" fmla="*/ 258191 h 152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5178425" h="1524000">
                <a:moveTo>
                  <a:pt x="6350" y="258191"/>
                </a:moveTo>
                <a:cubicBezTo>
                  <a:pt x="6350" y="118999"/>
                  <a:pt x="118998" y="6350"/>
                  <a:pt x="258190" y="6350"/>
                </a:cubicBezTo>
                <a:cubicBezTo>
                  <a:pt x="258190" y="6350"/>
                  <a:pt x="258190" y="6350"/>
                  <a:pt x="258190" y="6350"/>
                </a:cubicBezTo>
                <a:lnTo>
                  <a:pt x="258190" y="6350"/>
                </a:lnTo>
                <a:lnTo>
                  <a:pt x="4920106" y="6350"/>
                </a:lnTo>
                <a:lnTo>
                  <a:pt x="4920106" y="6350"/>
                </a:lnTo>
                <a:cubicBezTo>
                  <a:pt x="5059298" y="6350"/>
                  <a:pt x="5172075" y="118999"/>
                  <a:pt x="5171947" y="258191"/>
                </a:cubicBezTo>
                <a:cubicBezTo>
                  <a:pt x="5171947" y="258191"/>
                  <a:pt x="5171947" y="258191"/>
                  <a:pt x="5171947" y="258191"/>
                </a:cubicBezTo>
                <a:lnTo>
                  <a:pt x="5172075" y="258191"/>
                </a:lnTo>
                <a:lnTo>
                  <a:pt x="5172075" y="1265681"/>
                </a:lnTo>
                <a:lnTo>
                  <a:pt x="5172075" y="1265681"/>
                </a:lnTo>
                <a:cubicBezTo>
                  <a:pt x="5172075" y="1404874"/>
                  <a:pt x="5059298" y="1517650"/>
                  <a:pt x="4920106" y="1517650"/>
                </a:cubicBezTo>
                <a:cubicBezTo>
                  <a:pt x="4920106" y="1517650"/>
                  <a:pt x="4920106" y="1517650"/>
                  <a:pt x="4920106" y="1517650"/>
                </a:cubicBezTo>
                <a:lnTo>
                  <a:pt x="4920106" y="1517650"/>
                </a:lnTo>
                <a:lnTo>
                  <a:pt x="258190" y="1517650"/>
                </a:lnTo>
                <a:lnTo>
                  <a:pt x="258190" y="1517650"/>
                </a:lnTo>
                <a:cubicBezTo>
                  <a:pt x="118998" y="1517650"/>
                  <a:pt x="6350" y="1404874"/>
                  <a:pt x="6350" y="1265681"/>
                </a:cubicBezTo>
                <a:cubicBezTo>
                  <a:pt x="6350" y="1265681"/>
                  <a:pt x="6350" y="1265681"/>
                  <a:pt x="6350" y="1265681"/>
                </a:cubicBezTo>
                <a:lnTo>
                  <a:pt x="6350" y="25819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1B6F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20737" y="4286250"/>
            <a:ext cx="2820987" cy="2117725"/>
          </a:xfrm>
          <a:custGeom>
            <a:avLst/>
            <a:gdLst>
              <a:gd name="connsiteX0" fmla="*/ 6350 w 2820987"/>
              <a:gd name="connsiteY0" fmla="*/ 357251 h 2117725"/>
              <a:gd name="connsiteX1" fmla="*/ 357200 w 2820987"/>
              <a:gd name="connsiteY1" fmla="*/ 6350 h 2117725"/>
              <a:gd name="connsiteX2" fmla="*/ 357200 w 2820987"/>
              <a:gd name="connsiteY2" fmla="*/ 6350 h 2117725"/>
              <a:gd name="connsiteX3" fmla="*/ 357200 w 2820987"/>
              <a:gd name="connsiteY3" fmla="*/ 6350 h 2117725"/>
              <a:gd name="connsiteX4" fmla="*/ 2463736 w 2820987"/>
              <a:gd name="connsiteY4" fmla="*/ 6350 h 2117725"/>
              <a:gd name="connsiteX5" fmla="*/ 2463736 w 2820987"/>
              <a:gd name="connsiteY5" fmla="*/ 6350 h 2117725"/>
              <a:gd name="connsiteX6" fmla="*/ 2814637 w 2820987"/>
              <a:gd name="connsiteY6" fmla="*/ 357251 h 2117725"/>
              <a:gd name="connsiteX7" fmla="*/ 2814637 w 2820987"/>
              <a:gd name="connsiteY7" fmla="*/ 357251 h 2117725"/>
              <a:gd name="connsiteX8" fmla="*/ 2814637 w 2820987"/>
              <a:gd name="connsiteY8" fmla="*/ 357251 h 2117725"/>
              <a:gd name="connsiteX9" fmla="*/ 2814637 w 2820987"/>
              <a:gd name="connsiteY9" fmla="*/ 1760524 h 2117725"/>
              <a:gd name="connsiteX10" fmla="*/ 2814637 w 2820987"/>
              <a:gd name="connsiteY10" fmla="*/ 1760524 h 2117725"/>
              <a:gd name="connsiteX11" fmla="*/ 2463736 w 2820987"/>
              <a:gd name="connsiteY11" fmla="*/ 2111375 h 2117725"/>
              <a:gd name="connsiteX12" fmla="*/ 2463736 w 2820987"/>
              <a:gd name="connsiteY12" fmla="*/ 2111375 h 2117725"/>
              <a:gd name="connsiteX13" fmla="*/ 2463736 w 2820987"/>
              <a:gd name="connsiteY13" fmla="*/ 2111375 h 2117725"/>
              <a:gd name="connsiteX14" fmla="*/ 357200 w 2820987"/>
              <a:gd name="connsiteY14" fmla="*/ 2111375 h 2117725"/>
              <a:gd name="connsiteX15" fmla="*/ 357200 w 2820987"/>
              <a:gd name="connsiteY15" fmla="*/ 2111375 h 2117725"/>
              <a:gd name="connsiteX16" fmla="*/ 6350 w 2820987"/>
              <a:gd name="connsiteY16" fmla="*/ 1760524 h 2117725"/>
              <a:gd name="connsiteX17" fmla="*/ 6350 w 2820987"/>
              <a:gd name="connsiteY17" fmla="*/ 1760524 h 2117725"/>
              <a:gd name="connsiteX18" fmla="*/ 6350 w 2820987"/>
              <a:gd name="connsiteY18" fmla="*/ 357251 h 21177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2820987" h="2117725">
                <a:moveTo>
                  <a:pt x="6350" y="357251"/>
                </a:moveTo>
                <a:cubicBezTo>
                  <a:pt x="6350" y="163448"/>
                  <a:pt x="163423" y="6350"/>
                  <a:pt x="357200" y="6350"/>
                </a:cubicBezTo>
                <a:cubicBezTo>
                  <a:pt x="357200" y="6350"/>
                  <a:pt x="357200" y="6350"/>
                  <a:pt x="357200" y="6350"/>
                </a:cubicBezTo>
                <a:lnTo>
                  <a:pt x="357200" y="6350"/>
                </a:lnTo>
                <a:lnTo>
                  <a:pt x="2463736" y="6350"/>
                </a:lnTo>
                <a:lnTo>
                  <a:pt x="2463736" y="6350"/>
                </a:lnTo>
                <a:cubicBezTo>
                  <a:pt x="2657538" y="6350"/>
                  <a:pt x="2814637" y="163448"/>
                  <a:pt x="2814637" y="357251"/>
                </a:cubicBezTo>
                <a:cubicBezTo>
                  <a:pt x="2814637" y="357251"/>
                  <a:pt x="2814637" y="357251"/>
                  <a:pt x="2814637" y="357251"/>
                </a:cubicBezTo>
                <a:lnTo>
                  <a:pt x="2814637" y="357251"/>
                </a:lnTo>
                <a:lnTo>
                  <a:pt x="2814637" y="1760524"/>
                </a:lnTo>
                <a:lnTo>
                  <a:pt x="2814637" y="1760524"/>
                </a:lnTo>
                <a:cubicBezTo>
                  <a:pt x="2814637" y="1954301"/>
                  <a:pt x="2657538" y="2111375"/>
                  <a:pt x="2463736" y="2111375"/>
                </a:cubicBezTo>
                <a:cubicBezTo>
                  <a:pt x="2463736" y="2111375"/>
                  <a:pt x="2463736" y="2111375"/>
                  <a:pt x="2463736" y="2111375"/>
                </a:cubicBezTo>
                <a:lnTo>
                  <a:pt x="2463736" y="2111375"/>
                </a:lnTo>
                <a:lnTo>
                  <a:pt x="357200" y="2111375"/>
                </a:lnTo>
                <a:lnTo>
                  <a:pt x="357200" y="2111375"/>
                </a:lnTo>
                <a:cubicBezTo>
                  <a:pt x="163423" y="2111375"/>
                  <a:pt x="6350" y="1954301"/>
                  <a:pt x="6350" y="1760524"/>
                </a:cubicBezTo>
                <a:cubicBezTo>
                  <a:pt x="6350" y="1760524"/>
                  <a:pt x="6350" y="1760524"/>
                  <a:pt x="6350" y="1760524"/>
                </a:cubicBezTo>
                <a:lnTo>
                  <a:pt x="6350" y="35725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1B6F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" y="215900"/>
            <a:ext cx="8775700" cy="40640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2800" y="4279900"/>
            <a:ext cx="2832100" cy="21209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4546600"/>
            <a:ext cx="2019300" cy="1905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4300" y="4787900"/>
            <a:ext cx="5041900" cy="14605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962400" y="1295400"/>
            <a:ext cx="4914900" cy="4737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14300" algn="l"/>
                <a:tab pos="165100" algn="l"/>
                <a:tab pos="330200" algn="l"/>
                <a:tab pos="419100" algn="l"/>
                <a:tab pos="469900" algn="l"/>
                <a:tab pos="889000" algn="l"/>
                <a:tab pos="1638300" algn="l"/>
                <a:tab pos="1968500" algn="l"/>
              </a:tabLst>
            </a:pP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Получение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Сбербанке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Уведомления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</a:t>
            </a:r>
          </a:p>
          <a:p>
            <a:pPr>
              <a:lnSpc>
                <a:spcPts val="2200"/>
              </a:lnSpc>
              <a:tabLst>
                <a:tab pos="114300" algn="l"/>
                <a:tab pos="165100" algn="l"/>
                <a:tab pos="330200" algn="l"/>
                <a:tab pos="419100" algn="l"/>
                <a:tab pos="469900" algn="l"/>
                <a:tab pos="889000" algn="l"/>
                <a:tab pos="1638300" algn="l"/>
                <a:tab pos="1968500" algn="l"/>
              </a:tabLst>
            </a:pPr>
            <a:r>
              <a:rPr lang="en-US" altLang="zh-CN" sz="2006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возможности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предоставления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кредита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по</a:t>
            </a:r>
          </a:p>
          <a:p>
            <a:pPr>
              <a:lnSpc>
                <a:spcPts val="2200"/>
              </a:lnSpc>
              <a:tabLst>
                <a:tab pos="114300" algn="l"/>
                <a:tab pos="165100" algn="l"/>
                <a:tab pos="330200" algn="l"/>
                <a:tab pos="419100" algn="l"/>
                <a:tab pos="469900" algn="l"/>
                <a:tab pos="889000" algn="l"/>
                <a:tab pos="1638300" algn="l"/>
                <a:tab pos="1968500" algn="l"/>
              </a:tabLst>
            </a:pPr>
            <a:r>
              <a:rPr lang="en-US" altLang="zh-CN" dirty="0" smtClean="0"/>
              <a:t>				</a:t>
            </a:r>
            <a:r>
              <a:rPr lang="en-US" altLang="zh-CN" sz="2004" dirty="0" err="1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истечени</a:t>
            </a:r>
            <a:r>
              <a:rPr lang="ru-RU" altLang="zh-CN" sz="2004" dirty="0" err="1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срока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договора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вклада</a:t>
            </a:r>
          </a:p>
          <a:p>
            <a:pPr>
              <a:lnSpc>
                <a:spcPts val="2200"/>
              </a:lnSpc>
              <a:tabLst>
                <a:tab pos="114300" algn="l"/>
                <a:tab pos="165100" algn="l"/>
                <a:tab pos="330200" algn="l"/>
                <a:tab pos="419100" algn="l"/>
                <a:tab pos="469900" algn="l"/>
                <a:tab pos="889000" algn="l"/>
                <a:tab pos="1638300" algn="l"/>
                <a:tab pos="1968500" algn="l"/>
              </a:tabLst>
            </a:pPr>
            <a:r>
              <a:rPr lang="en-US" altLang="zh-CN" dirty="0" smtClean="0"/>
              <a:t>						</a:t>
            </a:r>
            <a:r>
              <a:rPr lang="en-US" altLang="zh-CN" sz="2004" dirty="0" smtClean="0">
                <a:solidFill>
                  <a:srgbClr val="C00000"/>
                </a:solidFill>
                <a:latin typeface="Tahoma" pitchFamily="18" charset="0"/>
                <a:cs typeface="Tahoma" pitchFamily="18" charset="0"/>
              </a:rPr>
              <a:t>(с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C00000"/>
                </a:solidFill>
                <a:latin typeface="Tahoma" pitchFamily="18" charset="0"/>
                <a:cs typeface="Tahoma" pitchFamily="18" charset="0"/>
              </a:rPr>
              <a:t>Графиком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004" dirty="0" smtClean="0">
                <a:solidFill>
                  <a:srgbClr val="C00000"/>
                </a:solidFill>
                <a:latin typeface="Tahoma" pitchFamily="18" charset="0"/>
                <a:cs typeface="Tahoma" pitchFamily="18" charset="0"/>
              </a:rPr>
              <a:t>накоплений)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14300" algn="l"/>
                <a:tab pos="165100" algn="l"/>
                <a:tab pos="330200" algn="l"/>
                <a:tab pos="419100" algn="l"/>
                <a:tab pos="469900" algn="l"/>
                <a:tab pos="889000" algn="l"/>
                <a:tab pos="1638300" algn="l"/>
                <a:tab pos="1968500" algn="l"/>
              </a:tabLst>
            </a:pPr>
            <a:r>
              <a:rPr lang="en-US" altLang="zh-CN" dirty="0" smtClean="0"/>
              <a:t>	</a:t>
            </a:r>
            <a:r>
              <a:rPr lang="en-US" altLang="zh-CN" sz="1802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Претендент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открывает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ВКЛАД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«Ипотечный»</a:t>
            </a:r>
          </a:p>
          <a:p>
            <a:pPr>
              <a:lnSpc>
                <a:spcPts val="2000"/>
              </a:lnSpc>
              <a:tabLst>
                <a:tab pos="114300" algn="l"/>
                <a:tab pos="165100" algn="l"/>
                <a:tab pos="330200" algn="l"/>
                <a:tab pos="419100" algn="l"/>
                <a:tab pos="469900" algn="l"/>
                <a:tab pos="889000" algn="l"/>
                <a:tab pos="1638300" algn="l"/>
                <a:tab pos="1968500" algn="l"/>
              </a:tabLst>
            </a:pPr>
            <a:r>
              <a:rPr lang="en-US" altLang="zh-CN" dirty="0" smtClean="0"/>
              <a:t>	</a:t>
            </a:r>
            <a:r>
              <a:rPr lang="en-US" altLang="zh-CN" sz="18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отделении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Сбербанка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срок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от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4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до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6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лет</a:t>
            </a:r>
          </a:p>
          <a:p>
            <a:pPr>
              <a:lnSpc>
                <a:spcPts val="2000"/>
              </a:lnSpc>
              <a:tabLst>
                <a:tab pos="114300" algn="l"/>
                <a:tab pos="165100" algn="l"/>
                <a:tab pos="330200" algn="l"/>
                <a:tab pos="419100" algn="l"/>
                <a:tab pos="469900" algn="l"/>
                <a:tab pos="889000" algn="l"/>
                <a:tab pos="1638300" algn="l"/>
                <a:tab pos="19685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C00000"/>
                </a:solidFill>
                <a:latin typeface="Tahoma" pitchFamily="18" charset="0"/>
                <a:cs typeface="Tahoma" pitchFamily="18" charset="0"/>
              </a:rPr>
              <a:t>(срок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C00000"/>
                </a:solidFill>
                <a:latin typeface="Tahoma" pitchFamily="18" charset="0"/>
                <a:cs typeface="Tahoma" pitchFamily="18" charset="0"/>
              </a:rPr>
              <a:t>вклада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C00000"/>
                </a:solidFill>
                <a:latin typeface="Tahoma" pitchFamily="18" charset="0"/>
                <a:cs typeface="Tahoma" pitchFamily="18" charset="0"/>
              </a:rPr>
              <a:t>фиксированный,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C00000"/>
                </a:solidFill>
                <a:latin typeface="Tahoma" pitchFamily="18" charset="0"/>
                <a:cs typeface="Tahoma" pitchFamily="18" charset="0"/>
              </a:rPr>
              <a:t>вклад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C00000"/>
                </a:solidFill>
                <a:latin typeface="Tahoma" pitchFamily="18" charset="0"/>
                <a:cs typeface="Tahoma" pitchFamily="18" charset="0"/>
              </a:rPr>
              <a:t>–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C00000"/>
                </a:solidFill>
                <a:latin typeface="Tahoma" pitchFamily="18" charset="0"/>
                <a:cs typeface="Tahoma" pitchFamily="18" charset="0"/>
              </a:rPr>
              <a:t>не</a:t>
            </a:r>
          </a:p>
          <a:p>
            <a:pPr>
              <a:lnSpc>
                <a:spcPts val="2000"/>
              </a:lnSpc>
              <a:tabLst>
                <a:tab pos="114300" algn="l"/>
                <a:tab pos="165100" algn="l"/>
                <a:tab pos="330200" algn="l"/>
                <a:tab pos="419100" algn="l"/>
                <a:tab pos="469900" algn="l"/>
                <a:tab pos="889000" algn="l"/>
                <a:tab pos="1638300" algn="l"/>
                <a:tab pos="1968500" algn="l"/>
              </a:tabLst>
            </a:pPr>
            <a:r>
              <a:rPr lang="en-US" altLang="zh-CN" dirty="0" smtClean="0"/>
              <a:t>							</a:t>
            </a:r>
            <a:r>
              <a:rPr lang="en-US" altLang="zh-CN" sz="1800" dirty="0" smtClean="0">
                <a:solidFill>
                  <a:srgbClr val="C00000"/>
                </a:solidFill>
                <a:latin typeface="Tahoma" pitchFamily="18" charset="0"/>
                <a:cs typeface="Tahoma" pitchFamily="18" charset="0"/>
              </a:rPr>
              <a:t>пролонгируется)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100"/>
              </a:lnSpc>
              <a:tabLst>
                <a:tab pos="114300" algn="l"/>
                <a:tab pos="165100" algn="l"/>
                <a:tab pos="330200" algn="l"/>
                <a:tab pos="419100" algn="l"/>
                <a:tab pos="469900" algn="l"/>
                <a:tab pos="889000" algn="l"/>
                <a:tab pos="1638300" algn="l"/>
                <a:tab pos="1968500" algn="l"/>
              </a:tabLst>
            </a:pPr>
            <a:r>
              <a:rPr lang="en-US" altLang="zh-CN" dirty="0" smtClean="0"/>
              <a:t>		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Претенденту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параллельно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открывается</a:t>
            </a:r>
          </a:p>
          <a:p>
            <a:pPr>
              <a:lnSpc>
                <a:spcPts val="2200"/>
              </a:lnSpc>
              <a:tabLst>
                <a:tab pos="114300" algn="l"/>
                <a:tab pos="165100" algn="l"/>
                <a:tab pos="330200" algn="l"/>
                <a:tab pos="419100" algn="l"/>
                <a:tab pos="469900" algn="l"/>
                <a:tab pos="889000" algn="l"/>
                <a:tab pos="1638300" algn="l"/>
                <a:tab pos="1968500" algn="l"/>
              </a:tabLst>
            </a:pPr>
            <a:r>
              <a:rPr lang="en-US" altLang="zh-CN" dirty="0" smtClean="0"/>
              <a:t>					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СЧЕТ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для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зачисления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социальной</a:t>
            </a:r>
          </a:p>
          <a:p>
            <a:pPr>
              <a:lnSpc>
                <a:spcPts val="2200"/>
              </a:lnSpc>
              <a:tabLst>
                <a:tab pos="114300" algn="l"/>
                <a:tab pos="165100" algn="l"/>
                <a:tab pos="330200" algn="l"/>
                <a:tab pos="419100" algn="l"/>
                <a:tab pos="469900" algn="l"/>
                <a:tab pos="889000" algn="l"/>
                <a:tab pos="1638300" algn="l"/>
                <a:tab pos="1968500" algn="l"/>
              </a:tabLst>
            </a:pPr>
            <a:r>
              <a:rPr lang="en-US" altLang="zh-CN" dirty="0" smtClean="0"/>
              <a:t>								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выплаты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838200" y="457200"/>
            <a:ext cx="2616200" cy="5727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>
                <a:tab pos="152400" algn="l"/>
                <a:tab pos="165100" algn="l"/>
                <a:tab pos="368300" algn="l"/>
                <a:tab pos="406400" algn="l"/>
                <a:tab pos="660400" algn="l"/>
                <a:tab pos="711200" algn="l"/>
                <a:tab pos="736600" algn="l"/>
                <a:tab pos="1054100" algn="l"/>
                <a:tab pos="1104900" algn="l"/>
              </a:tabLst>
            </a:pP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Первоначальный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шаг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152400" algn="l"/>
                <a:tab pos="165100" algn="l"/>
                <a:tab pos="368300" algn="l"/>
                <a:tab pos="406400" algn="l"/>
                <a:tab pos="660400" algn="l"/>
                <a:tab pos="711200" algn="l"/>
                <a:tab pos="736600" algn="l"/>
                <a:tab pos="1054100" algn="l"/>
                <a:tab pos="1104900" algn="l"/>
              </a:tabLst>
            </a:pPr>
            <a:r>
              <a:rPr lang="en-US" altLang="zh-CN" dirty="0" smtClean="0"/>
              <a:t>					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Претендент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>
                <a:tab pos="152400" algn="l"/>
                <a:tab pos="165100" algn="l"/>
                <a:tab pos="368300" algn="l"/>
                <a:tab pos="406400" algn="l"/>
                <a:tab pos="660400" algn="l"/>
                <a:tab pos="711200" algn="l"/>
                <a:tab pos="736600" algn="l"/>
                <a:tab pos="1054100" algn="l"/>
                <a:tab pos="1104900" algn="l"/>
              </a:tabLst>
            </a:pPr>
            <a:r>
              <a:rPr lang="en-US" altLang="zh-CN" dirty="0" smtClean="0"/>
              <a:t>								</a:t>
            </a:r>
            <a:r>
              <a:rPr lang="en-US" altLang="zh-CN" sz="126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ВАЖНО:</a:t>
            </a:r>
          </a:p>
          <a:p>
            <a:pPr>
              <a:lnSpc>
                <a:spcPts val="1500"/>
              </a:lnSpc>
              <a:tabLst>
                <a:tab pos="152400" algn="l"/>
                <a:tab pos="165100" algn="l"/>
                <a:tab pos="368300" algn="l"/>
                <a:tab pos="406400" algn="l"/>
                <a:tab pos="660400" algn="l"/>
                <a:tab pos="711200" algn="l"/>
                <a:tab pos="736600" algn="l"/>
                <a:tab pos="1054100" algn="l"/>
                <a:tab pos="1104900" algn="l"/>
              </a:tabLst>
            </a:pPr>
            <a:r>
              <a:rPr lang="en-US" altLang="zh-CN" dirty="0" smtClean="0"/>
              <a:t>	</a:t>
            </a:r>
            <a:r>
              <a:rPr lang="en-US" altLang="zh-CN" sz="1356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срок</a:t>
            </a:r>
            <a:r>
              <a:rPr lang="en-US" altLang="zh-CN" sz="135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56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рассмотрения</a:t>
            </a:r>
            <a:r>
              <a:rPr lang="en-US" altLang="zh-CN" sz="135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56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документов</a:t>
            </a:r>
          </a:p>
          <a:p>
            <a:pPr>
              <a:lnSpc>
                <a:spcPts val="1500"/>
              </a:lnSpc>
              <a:tabLst>
                <a:tab pos="152400" algn="l"/>
                <a:tab pos="165100" algn="l"/>
                <a:tab pos="368300" algn="l"/>
                <a:tab pos="406400" algn="l"/>
                <a:tab pos="660400" algn="l"/>
                <a:tab pos="711200" algn="l"/>
                <a:tab pos="736600" algn="l"/>
                <a:tab pos="1054100" algn="l"/>
                <a:tab pos="1104900" algn="l"/>
              </a:tabLst>
            </a:pPr>
            <a:r>
              <a:rPr lang="en-US" altLang="zh-CN" dirty="0" smtClean="0"/>
              <a:t>		</a:t>
            </a:r>
            <a:r>
              <a:rPr lang="en-US" altLang="zh-CN" sz="1358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Претендента</a:t>
            </a:r>
            <a:r>
              <a:rPr lang="en-US" altLang="zh-CN" sz="13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58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</a:t>
            </a:r>
            <a:r>
              <a:rPr lang="en-US" altLang="zh-CN" sz="13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58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Сбербанке</a:t>
            </a:r>
            <a:r>
              <a:rPr lang="en-US" altLang="zh-CN" sz="13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58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–</a:t>
            </a:r>
            <a:r>
              <a:rPr lang="en-US" altLang="zh-CN" sz="13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58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не</a:t>
            </a:r>
          </a:p>
          <a:p>
            <a:pPr>
              <a:lnSpc>
                <a:spcPts val="1500"/>
              </a:lnSpc>
              <a:tabLst>
                <a:tab pos="152400" algn="l"/>
                <a:tab pos="165100" algn="l"/>
                <a:tab pos="368300" algn="l"/>
                <a:tab pos="406400" algn="l"/>
                <a:tab pos="660400" algn="l"/>
                <a:tab pos="711200" algn="l"/>
                <a:tab pos="736600" algn="l"/>
                <a:tab pos="1054100" algn="l"/>
                <a:tab pos="1104900" algn="l"/>
              </a:tabLst>
            </a:pPr>
            <a:r>
              <a:rPr lang="en-US" altLang="zh-CN" dirty="0" smtClean="0"/>
              <a:t>							</a:t>
            </a:r>
            <a:r>
              <a:rPr lang="en-US" altLang="zh-CN" sz="1356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более</a:t>
            </a:r>
            <a:r>
              <a:rPr lang="en-US" altLang="zh-CN" sz="135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56" b="1" dirty="0" smtClean="0">
                <a:solidFill>
                  <a:srgbClr val="C00000"/>
                </a:solidFill>
                <a:latin typeface="Tahoma" pitchFamily="18" charset="0"/>
                <a:cs typeface="Tahoma" pitchFamily="18" charset="0"/>
              </a:rPr>
              <a:t>7 дней!!!</a:t>
            </a:r>
          </a:p>
          <a:p>
            <a:pPr>
              <a:lnSpc>
                <a:spcPts val="1300"/>
              </a:lnSpc>
              <a:tabLst>
                <a:tab pos="152400" algn="l"/>
                <a:tab pos="165100" algn="l"/>
                <a:tab pos="368300" algn="l"/>
                <a:tab pos="406400" algn="l"/>
                <a:tab pos="660400" algn="l"/>
                <a:tab pos="711200" algn="l"/>
                <a:tab pos="736600" algn="l"/>
                <a:tab pos="1054100" algn="l"/>
                <a:tab pos="1104900" algn="l"/>
              </a:tabLst>
            </a:pPr>
            <a:r>
              <a:rPr lang="en-US" altLang="zh-CN" dirty="0" smtClean="0"/>
              <a:t>	</a:t>
            </a:r>
            <a:r>
              <a:rPr lang="en-US" altLang="zh-CN" sz="1200" b="1" dirty="0" smtClean="0">
                <a:solidFill>
                  <a:srgbClr val="C00000"/>
                </a:solidFill>
                <a:latin typeface="Tahoma" pitchFamily="18" charset="0"/>
                <a:cs typeface="Tahoma" pitchFamily="18" charset="0"/>
              </a:rPr>
              <a:t>+ 3 дня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для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уведомления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клиента</a:t>
            </a:r>
          </a:p>
          <a:p>
            <a:pPr>
              <a:lnSpc>
                <a:spcPts val="1300"/>
              </a:lnSpc>
              <a:tabLst>
                <a:tab pos="152400" algn="l"/>
                <a:tab pos="165100" algn="l"/>
                <a:tab pos="368300" algn="l"/>
                <a:tab pos="406400" algn="l"/>
                <a:tab pos="660400" algn="l"/>
                <a:tab pos="711200" algn="l"/>
                <a:tab pos="736600" algn="l"/>
                <a:tab pos="1054100" algn="l"/>
                <a:tab pos="1104900" algn="l"/>
              </a:tabLst>
            </a:pPr>
            <a:r>
              <a:rPr lang="en-US" altLang="zh-CN" dirty="0" smtClean="0"/>
              <a:t>						</a:t>
            </a:r>
            <a:r>
              <a:rPr lang="en-US" altLang="zh-CN" sz="12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принятии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Банком</a:t>
            </a:r>
          </a:p>
          <a:p>
            <a:pPr>
              <a:lnSpc>
                <a:spcPts val="1300"/>
              </a:lnSpc>
              <a:tabLst>
                <a:tab pos="152400" algn="l"/>
                <a:tab pos="165100" algn="l"/>
                <a:tab pos="368300" algn="l"/>
                <a:tab pos="406400" algn="l"/>
                <a:tab pos="660400" algn="l"/>
                <a:tab pos="711200" algn="l"/>
                <a:tab pos="736600" algn="l"/>
                <a:tab pos="1054100" algn="l"/>
                <a:tab pos="1104900" algn="l"/>
              </a:tabLst>
            </a:pPr>
            <a:r>
              <a:rPr lang="en-US" altLang="zh-CN" dirty="0" smtClean="0"/>
              <a:t>				</a:t>
            </a:r>
            <a:r>
              <a:rPr lang="en-US" altLang="zh-CN" sz="12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положительного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решения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</a:t>
            </a:r>
          </a:p>
          <a:p>
            <a:pPr>
              <a:lnSpc>
                <a:spcPts val="1300"/>
              </a:lnSpc>
              <a:tabLst>
                <a:tab pos="152400" algn="l"/>
                <a:tab pos="165100" algn="l"/>
                <a:tab pos="368300" algn="l"/>
                <a:tab pos="406400" algn="l"/>
                <a:tab pos="660400" algn="l"/>
                <a:tab pos="711200" algn="l"/>
                <a:tab pos="736600" algn="l"/>
                <a:tab pos="1054100" algn="l"/>
                <a:tab pos="1104900" algn="l"/>
              </a:tabLst>
            </a:pPr>
            <a:r>
              <a:rPr lang="en-US" altLang="zh-CN" dirty="0" smtClean="0"/>
              <a:t>			</a:t>
            </a:r>
            <a:r>
              <a:rPr lang="en-US" altLang="zh-CN" sz="12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предварительном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одобрении</a:t>
            </a:r>
          </a:p>
          <a:p>
            <a:pPr>
              <a:lnSpc>
                <a:spcPts val="1300"/>
              </a:lnSpc>
              <a:tabLst>
                <a:tab pos="152400" algn="l"/>
                <a:tab pos="165100" algn="l"/>
                <a:tab pos="368300" algn="l"/>
                <a:tab pos="406400" algn="l"/>
                <a:tab pos="660400" algn="l"/>
                <a:tab pos="711200" algn="l"/>
                <a:tab pos="736600" algn="l"/>
                <a:tab pos="1054100" algn="l"/>
                <a:tab pos="1104900" algn="l"/>
              </a:tabLst>
            </a:pPr>
            <a:r>
              <a:rPr lang="en-US" altLang="zh-CN" dirty="0" smtClean="0"/>
              <a:t>									</a:t>
            </a:r>
            <a:r>
              <a:rPr lang="en-US" altLang="zh-CN" sz="1200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кредита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046851" y="858900"/>
            <a:ext cx="2876550" cy="714375"/>
          </a:xfrm>
          <a:custGeom>
            <a:avLst/>
            <a:gdLst>
              <a:gd name="connsiteX0" fmla="*/ 2870072 w 2876550"/>
              <a:gd name="connsiteY0" fmla="*/ 0 h 714375"/>
              <a:gd name="connsiteX1" fmla="*/ 2870072 w 2876550"/>
              <a:gd name="connsiteY1" fmla="*/ 0 h 714375"/>
              <a:gd name="connsiteX2" fmla="*/ 2748915 w 2876550"/>
              <a:gd name="connsiteY2" fmla="*/ 20066 h 714375"/>
              <a:gd name="connsiteX3" fmla="*/ 2625597 w 2876550"/>
              <a:gd name="connsiteY3" fmla="*/ 42291 h 714375"/>
              <a:gd name="connsiteX4" fmla="*/ 2500121 w 2876550"/>
              <a:gd name="connsiteY4" fmla="*/ 66929 h 714375"/>
              <a:gd name="connsiteX5" fmla="*/ 2370455 w 2876550"/>
              <a:gd name="connsiteY5" fmla="*/ 91440 h 714375"/>
              <a:gd name="connsiteX6" fmla="*/ 2238629 w 2876550"/>
              <a:gd name="connsiteY6" fmla="*/ 120523 h 714375"/>
              <a:gd name="connsiteX7" fmla="*/ 2102611 w 2876550"/>
              <a:gd name="connsiteY7" fmla="*/ 149479 h 714375"/>
              <a:gd name="connsiteX8" fmla="*/ 1964435 w 2876550"/>
              <a:gd name="connsiteY8" fmla="*/ 183007 h 714375"/>
              <a:gd name="connsiteX9" fmla="*/ 1821942 w 2876550"/>
              <a:gd name="connsiteY9" fmla="*/ 216535 h 714375"/>
              <a:gd name="connsiteX10" fmla="*/ 1564767 w 2876550"/>
              <a:gd name="connsiteY10" fmla="*/ 281177 h 714375"/>
              <a:gd name="connsiteX11" fmla="*/ 1313815 w 2876550"/>
              <a:gd name="connsiteY11" fmla="*/ 339216 h 714375"/>
              <a:gd name="connsiteX12" fmla="*/ 1073530 w 2876550"/>
              <a:gd name="connsiteY12" fmla="*/ 392811 h 714375"/>
              <a:gd name="connsiteX13" fmla="*/ 841882 w 2876550"/>
              <a:gd name="connsiteY13" fmla="*/ 444246 h 714375"/>
              <a:gd name="connsiteX14" fmla="*/ 620776 w 2876550"/>
              <a:gd name="connsiteY14" fmla="*/ 488823 h 714375"/>
              <a:gd name="connsiteX15" fmla="*/ 406019 w 2876550"/>
              <a:gd name="connsiteY15" fmla="*/ 529082 h 714375"/>
              <a:gd name="connsiteX16" fmla="*/ 199770 w 2876550"/>
              <a:gd name="connsiteY16" fmla="*/ 566927 h 714375"/>
              <a:gd name="connsiteX17" fmla="*/ 0 w 2876550"/>
              <a:gd name="connsiteY17" fmla="*/ 600456 h 714375"/>
              <a:gd name="connsiteX18" fmla="*/ 138176 w 2876550"/>
              <a:gd name="connsiteY18" fmla="*/ 620522 h 714375"/>
              <a:gd name="connsiteX19" fmla="*/ 270002 w 2876550"/>
              <a:gd name="connsiteY19" fmla="*/ 638429 h 714375"/>
              <a:gd name="connsiteX20" fmla="*/ 397509 w 2876550"/>
              <a:gd name="connsiteY20" fmla="*/ 654050 h 714375"/>
              <a:gd name="connsiteX21" fmla="*/ 522985 w 2876550"/>
              <a:gd name="connsiteY21" fmla="*/ 667385 h 714375"/>
              <a:gd name="connsiteX22" fmla="*/ 644143 w 2876550"/>
              <a:gd name="connsiteY22" fmla="*/ 680847 h 714375"/>
              <a:gd name="connsiteX23" fmla="*/ 761110 w 2876550"/>
              <a:gd name="connsiteY23" fmla="*/ 689737 h 714375"/>
              <a:gd name="connsiteX24" fmla="*/ 873759 w 2876550"/>
              <a:gd name="connsiteY24" fmla="*/ 698627 h 714375"/>
              <a:gd name="connsiteX25" fmla="*/ 984250 w 2876550"/>
              <a:gd name="connsiteY25" fmla="*/ 705358 h 714375"/>
              <a:gd name="connsiteX26" fmla="*/ 1092707 w 2876550"/>
              <a:gd name="connsiteY26" fmla="*/ 709802 h 714375"/>
              <a:gd name="connsiteX27" fmla="*/ 1196847 w 2876550"/>
              <a:gd name="connsiteY27" fmla="*/ 712088 h 714375"/>
              <a:gd name="connsiteX28" fmla="*/ 1296796 w 2876550"/>
              <a:gd name="connsiteY28" fmla="*/ 714375 h 714375"/>
              <a:gd name="connsiteX29" fmla="*/ 1394586 w 2876550"/>
              <a:gd name="connsiteY29" fmla="*/ 714375 h 714375"/>
              <a:gd name="connsiteX30" fmla="*/ 1490344 w 2876550"/>
              <a:gd name="connsiteY30" fmla="*/ 712088 h 714375"/>
              <a:gd name="connsiteX31" fmla="*/ 1583817 w 2876550"/>
              <a:gd name="connsiteY31" fmla="*/ 709802 h 714375"/>
              <a:gd name="connsiteX32" fmla="*/ 1673097 w 2876550"/>
              <a:gd name="connsiteY32" fmla="*/ 705358 h 714375"/>
              <a:gd name="connsiteX33" fmla="*/ 1760346 w 2876550"/>
              <a:gd name="connsiteY33" fmla="*/ 698627 h 714375"/>
              <a:gd name="connsiteX34" fmla="*/ 1843278 w 2876550"/>
              <a:gd name="connsiteY34" fmla="*/ 692023 h 714375"/>
              <a:gd name="connsiteX35" fmla="*/ 1926081 w 2876550"/>
              <a:gd name="connsiteY35" fmla="*/ 683006 h 714375"/>
              <a:gd name="connsiteX36" fmla="*/ 2004821 w 2876550"/>
              <a:gd name="connsiteY36" fmla="*/ 671957 h 714375"/>
              <a:gd name="connsiteX37" fmla="*/ 2083434 w 2876550"/>
              <a:gd name="connsiteY37" fmla="*/ 660781 h 714375"/>
              <a:gd name="connsiteX38" fmla="*/ 2157856 w 2876550"/>
              <a:gd name="connsiteY38" fmla="*/ 647319 h 714375"/>
              <a:gd name="connsiteX39" fmla="*/ 2232279 w 2876550"/>
              <a:gd name="connsiteY39" fmla="*/ 633984 h 714375"/>
              <a:gd name="connsiteX40" fmla="*/ 2302509 w 2876550"/>
              <a:gd name="connsiteY40" fmla="*/ 618363 h 714375"/>
              <a:gd name="connsiteX41" fmla="*/ 2372614 w 2876550"/>
              <a:gd name="connsiteY41" fmla="*/ 602741 h 714375"/>
              <a:gd name="connsiteX42" fmla="*/ 2440685 w 2876550"/>
              <a:gd name="connsiteY42" fmla="*/ 584835 h 714375"/>
              <a:gd name="connsiteX43" fmla="*/ 2506598 w 2876550"/>
              <a:gd name="connsiteY43" fmla="*/ 566927 h 714375"/>
              <a:gd name="connsiteX44" fmla="*/ 2570353 w 2876550"/>
              <a:gd name="connsiteY44" fmla="*/ 546862 h 714375"/>
              <a:gd name="connsiteX45" fmla="*/ 2634106 w 2876550"/>
              <a:gd name="connsiteY45" fmla="*/ 526796 h 714375"/>
              <a:gd name="connsiteX46" fmla="*/ 2755265 w 2876550"/>
              <a:gd name="connsiteY46" fmla="*/ 482091 h 714375"/>
              <a:gd name="connsiteX47" fmla="*/ 2872231 w 2876550"/>
              <a:gd name="connsiteY47" fmla="*/ 435229 h 714375"/>
              <a:gd name="connsiteX48" fmla="*/ 2876550 w 2876550"/>
              <a:gd name="connsiteY48" fmla="*/ 433070 h 714375"/>
              <a:gd name="connsiteX49" fmla="*/ 2876550 w 2876550"/>
              <a:gd name="connsiteY49" fmla="*/ 0 h 714375"/>
              <a:gd name="connsiteX50" fmla="*/ 2870072 w 2876550"/>
              <a:gd name="connsiteY50" fmla="*/ 0 h 714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2876550" h="714375">
                <a:moveTo>
                  <a:pt x="2870072" y="0"/>
                </a:moveTo>
                <a:lnTo>
                  <a:pt x="2870072" y="0"/>
                </a:lnTo>
                <a:lnTo>
                  <a:pt x="2748915" y="20066"/>
                </a:lnTo>
                <a:lnTo>
                  <a:pt x="2625597" y="42291"/>
                </a:lnTo>
                <a:lnTo>
                  <a:pt x="2500121" y="66929"/>
                </a:lnTo>
                <a:lnTo>
                  <a:pt x="2370455" y="91440"/>
                </a:lnTo>
                <a:lnTo>
                  <a:pt x="2238629" y="120523"/>
                </a:lnTo>
                <a:lnTo>
                  <a:pt x="2102611" y="149479"/>
                </a:lnTo>
                <a:lnTo>
                  <a:pt x="1964435" y="183007"/>
                </a:lnTo>
                <a:lnTo>
                  <a:pt x="1821942" y="216535"/>
                </a:lnTo>
                <a:lnTo>
                  <a:pt x="1564767" y="281177"/>
                </a:lnTo>
                <a:lnTo>
                  <a:pt x="1313815" y="339216"/>
                </a:lnTo>
                <a:lnTo>
                  <a:pt x="1073530" y="392811"/>
                </a:lnTo>
                <a:lnTo>
                  <a:pt x="841882" y="444246"/>
                </a:lnTo>
                <a:lnTo>
                  <a:pt x="620776" y="488823"/>
                </a:lnTo>
                <a:lnTo>
                  <a:pt x="406019" y="529082"/>
                </a:lnTo>
                <a:lnTo>
                  <a:pt x="199770" y="566927"/>
                </a:lnTo>
                <a:lnTo>
                  <a:pt x="0" y="600456"/>
                </a:lnTo>
                <a:lnTo>
                  <a:pt x="138176" y="620522"/>
                </a:lnTo>
                <a:lnTo>
                  <a:pt x="270002" y="638429"/>
                </a:lnTo>
                <a:lnTo>
                  <a:pt x="397509" y="654050"/>
                </a:lnTo>
                <a:lnTo>
                  <a:pt x="522985" y="667385"/>
                </a:lnTo>
                <a:lnTo>
                  <a:pt x="644143" y="680847"/>
                </a:lnTo>
                <a:lnTo>
                  <a:pt x="761110" y="689737"/>
                </a:lnTo>
                <a:lnTo>
                  <a:pt x="873759" y="698627"/>
                </a:lnTo>
                <a:lnTo>
                  <a:pt x="984250" y="705358"/>
                </a:lnTo>
                <a:lnTo>
                  <a:pt x="1092707" y="709802"/>
                </a:lnTo>
                <a:lnTo>
                  <a:pt x="1196847" y="712088"/>
                </a:lnTo>
                <a:lnTo>
                  <a:pt x="1296796" y="714375"/>
                </a:lnTo>
                <a:lnTo>
                  <a:pt x="1394586" y="714375"/>
                </a:lnTo>
                <a:lnTo>
                  <a:pt x="1490344" y="712088"/>
                </a:lnTo>
                <a:lnTo>
                  <a:pt x="1583817" y="709802"/>
                </a:lnTo>
                <a:lnTo>
                  <a:pt x="1673097" y="705358"/>
                </a:lnTo>
                <a:lnTo>
                  <a:pt x="1760346" y="698627"/>
                </a:lnTo>
                <a:lnTo>
                  <a:pt x="1843278" y="692023"/>
                </a:lnTo>
                <a:lnTo>
                  <a:pt x="1926081" y="683006"/>
                </a:lnTo>
                <a:lnTo>
                  <a:pt x="2004821" y="671957"/>
                </a:lnTo>
                <a:lnTo>
                  <a:pt x="2083434" y="660781"/>
                </a:lnTo>
                <a:lnTo>
                  <a:pt x="2157856" y="647319"/>
                </a:lnTo>
                <a:lnTo>
                  <a:pt x="2232279" y="633984"/>
                </a:lnTo>
                <a:lnTo>
                  <a:pt x="2302509" y="618363"/>
                </a:lnTo>
                <a:lnTo>
                  <a:pt x="2372614" y="602741"/>
                </a:lnTo>
                <a:lnTo>
                  <a:pt x="2440685" y="584835"/>
                </a:lnTo>
                <a:lnTo>
                  <a:pt x="2506598" y="566927"/>
                </a:lnTo>
                <a:lnTo>
                  <a:pt x="2570353" y="546862"/>
                </a:lnTo>
                <a:lnTo>
                  <a:pt x="2634106" y="526796"/>
                </a:lnTo>
                <a:lnTo>
                  <a:pt x="2755265" y="482091"/>
                </a:lnTo>
                <a:lnTo>
                  <a:pt x="2872231" y="435229"/>
                </a:lnTo>
                <a:lnTo>
                  <a:pt x="2876550" y="433070"/>
                </a:lnTo>
                <a:lnTo>
                  <a:pt x="2876550" y="0"/>
                </a:lnTo>
                <a:lnTo>
                  <a:pt x="2870072" y="0"/>
                </a:lnTo>
              </a:path>
            </a:pathLst>
          </a:custGeom>
          <a:solidFill>
            <a:srgbClr val="EEF8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619375" y="731901"/>
            <a:ext cx="5543550" cy="849248"/>
          </a:xfrm>
          <a:custGeom>
            <a:avLst/>
            <a:gdLst>
              <a:gd name="connsiteX0" fmla="*/ 5543550 w 5543550"/>
              <a:gd name="connsiteY0" fmla="*/ 795781 h 849248"/>
              <a:gd name="connsiteX1" fmla="*/ 5543550 w 5543550"/>
              <a:gd name="connsiteY1" fmla="*/ 795781 h 849248"/>
              <a:gd name="connsiteX2" fmla="*/ 5422392 w 5543550"/>
              <a:gd name="connsiteY2" fmla="*/ 780160 h 849248"/>
              <a:gd name="connsiteX3" fmla="*/ 5297043 w 5543550"/>
              <a:gd name="connsiteY3" fmla="*/ 764540 h 849248"/>
              <a:gd name="connsiteX4" fmla="*/ 5035550 w 5543550"/>
              <a:gd name="connsiteY4" fmla="*/ 726693 h 849248"/>
              <a:gd name="connsiteX5" fmla="*/ 4759197 w 5543550"/>
              <a:gd name="connsiteY5" fmla="*/ 679831 h 849248"/>
              <a:gd name="connsiteX6" fmla="*/ 4467986 w 5543550"/>
              <a:gd name="connsiteY6" fmla="*/ 628523 h 849248"/>
              <a:gd name="connsiteX7" fmla="*/ 4159757 w 5543550"/>
              <a:gd name="connsiteY7" fmla="*/ 566165 h 849248"/>
              <a:gd name="connsiteX8" fmla="*/ 3834510 w 5543550"/>
              <a:gd name="connsiteY8" fmla="*/ 497077 h 849248"/>
              <a:gd name="connsiteX9" fmla="*/ 3492372 w 5543550"/>
              <a:gd name="connsiteY9" fmla="*/ 416813 h 849248"/>
              <a:gd name="connsiteX10" fmla="*/ 3131058 w 5543550"/>
              <a:gd name="connsiteY10" fmla="*/ 329818 h 849248"/>
              <a:gd name="connsiteX11" fmla="*/ 2988564 w 5543550"/>
              <a:gd name="connsiteY11" fmla="*/ 296418 h 849248"/>
              <a:gd name="connsiteX12" fmla="*/ 2850388 w 5543550"/>
              <a:gd name="connsiteY12" fmla="*/ 263016 h 849248"/>
              <a:gd name="connsiteX13" fmla="*/ 2716529 w 5543550"/>
              <a:gd name="connsiteY13" fmla="*/ 234060 h 849248"/>
              <a:gd name="connsiteX14" fmla="*/ 2582545 w 5543550"/>
              <a:gd name="connsiteY14" fmla="*/ 204977 h 849248"/>
              <a:gd name="connsiteX15" fmla="*/ 2452878 w 5543550"/>
              <a:gd name="connsiteY15" fmla="*/ 180466 h 849248"/>
              <a:gd name="connsiteX16" fmla="*/ 2327528 w 5543550"/>
              <a:gd name="connsiteY16" fmla="*/ 155956 h 849248"/>
              <a:gd name="connsiteX17" fmla="*/ 2204211 w 5543550"/>
              <a:gd name="connsiteY17" fmla="*/ 133731 h 849248"/>
              <a:gd name="connsiteX18" fmla="*/ 2083053 w 5543550"/>
              <a:gd name="connsiteY18" fmla="*/ 113665 h 849248"/>
              <a:gd name="connsiteX19" fmla="*/ 1966214 w 5543550"/>
              <a:gd name="connsiteY19" fmla="*/ 95757 h 849248"/>
              <a:gd name="connsiteX20" fmla="*/ 1849246 w 5543550"/>
              <a:gd name="connsiteY20" fmla="*/ 80136 h 849248"/>
              <a:gd name="connsiteX21" fmla="*/ 1628266 w 5543550"/>
              <a:gd name="connsiteY21" fmla="*/ 51180 h 849248"/>
              <a:gd name="connsiteX22" fmla="*/ 1417828 w 5543550"/>
              <a:gd name="connsiteY22" fmla="*/ 31115 h 849248"/>
              <a:gd name="connsiteX23" fmla="*/ 1220089 w 5543550"/>
              <a:gd name="connsiteY23" fmla="*/ 15493 h 849248"/>
              <a:gd name="connsiteX24" fmla="*/ 1030859 w 5543550"/>
              <a:gd name="connsiteY24" fmla="*/ 4444 h 849248"/>
              <a:gd name="connsiteX25" fmla="*/ 852423 w 5543550"/>
              <a:gd name="connsiteY25" fmla="*/ 0 h 849248"/>
              <a:gd name="connsiteX26" fmla="*/ 684403 w 5543550"/>
              <a:gd name="connsiteY26" fmla="*/ 0 h 849248"/>
              <a:gd name="connsiteX27" fmla="*/ 527176 w 5543550"/>
              <a:gd name="connsiteY27" fmla="*/ 4444 h 849248"/>
              <a:gd name="connsiteX28" fmla="*/ 380492 w 5543550"/>
              <a:gd name="connsiteY28" fmla="*/ 11048 h 849248"/>
              <a:gd name="connsiteX29" fmla="*/ 244475 w 5543550"/>
              <a:gd name="connsiteY29" fmla="*/ 22225 h 849248"/>
              <a:gd name="connsiteX30" fmla="*/ 116967 w 5543550"/>
              <a:gd name="connsiteY30" fmla="*/ 35559 h 849248"/>
              <a:gd name="connsiteX31" fmla="*/ 0 w 5543550"/>
              <a:gd name="connsiteY31" fmla="*/ 53466 h 849248"/>
              <a:gd name="connsiteX32" fmla="*/ 163702 w 5543550"/>
              <a:gd name="connsiteY32" fmla="*/ 73532 h 849248"/>
              <a:gd name="connsiteX33" fmla="*/ 333755 w 5543550"/>
              <a:gd name="connsiteY33" fmla="*/ 95757 h 849248"/>
              <a:gd name="connsiteX34" fmla="*/ 510158 w 5543550"/>
              <a:gd name="connsiteY34" fmla="*/ 124713 h 849248"/>
              <a:gd name="connsiteX35" fmla="*/ 692911 w 5543550"/>
              <a:gd name="connsiteY35" fmla="*/ 155956 h 849248"/>
              <a:gd name="connsiteX36" fmla="*/ 882141 w 5543550"/>
              <a:gd name="connsiteY36" fmla="*/ 193929 h 849248"/>
              <a:gd name="connsiteX37" fmla="*/ 1077721 w 5543550"/>
              <a:gd name="connsiteY37" fmla="*/ 234060 h 849248"/>
              <a:gd name="connsiteX38" fmla="*/ 1281684 w 5543550"/>
              <a:gd name="connsiteY38" fmla="*/ 278637 h 849248"/>
              <a:gd name="connsiteX39" fmla="*/ 1490090 w 5543550"/>
              <a:gd name="connsiteY39" fmla="*/ 329818 h 849248"/>
              <a:gd name="connsiteX40" fmla="*/ 1866265 w 5543550"/>
              <a:gd name="connsiteY40" fmla="*/ 421259 h 849248"/>
              <a:gd name="connsiteX41" fmla="*/ 2223389 w 5543550"/>
              <a:gd name="connsiteY41" fmla="*/ 501523 h 849248"/>
              <a:gd name="connsiteX42" fmla="*/ 2559177 w 5543550"/>
              <a:gd name="connsiteY42" fmla="*/ 575056 h 849248"/>
              <a:gd name="connsiteX43" fmla="*/ 2722879 w 5543550"/>
              <a:gd name="connsiteY43" fmla="*/ 606298 h 849248"/>
              <a:gd name="connsiteX44" fmla="*/ 2878073 w 5543550"/>
              <a:gd name="connsiteY44" fmla="*/ 637540 h 849248"/>
              <a:gd name="connsiteX45" fmla="*/ 3031109 w 5543550"/>
              <a:gd name="connsiteY45" fmla="*/ 666495 h 849248"/>
              <a:gd name="connsiteX46" fmla="*/ 3179826 w 5543550"/>
              <a:gd name="connsiteY46" fmla="*/ 691006 h 849248"/>
              <a:gd name="connsiteX47" fmla="*/ 3324478 w 5543550"/>
              <a:gd name="connsiteY47" fmla="*/ 715518 h 849248"/>
              <a:gd name="connsiteX48" fmla="*/ 3464686 w 5543550"/>
              <a:gd name="connsiteY48" fmla="*/ 737743 h 849248"/>
              <a:gd name="connsiteX49" fmla="*/ 3600703 w 5543550"/>
              <a:gd name="connsiteY49" fmla="*/ 755649 h 849248"/>
              <a:gd name="connsiteX50" fmla="*/ 3732529 w 5543550"/>
              <a:gd name="connsiteY50" fmla="*/ 773429 h 849248"/>
              <a:gd name="connsiteX51" fmla="*/ 3860038 w 5543550"/>
              <a:gd name="connsiteY51" fmla="*/ 789051 h 849248"/>
              <a:gd name="connsiteX52" fmla="*/ 3985514 w 5543550"/>
              <a:gd name="connsiteY52" fmla="*/ 804671 h 849248"/>
              <a:gd name="connsiteX53" fmla="*/ 4106671 w 5543550"/>
              <a:gd name="connsiteY53" fmla="*/ 815848 h 849248"/>
              <a:gd name="connsiteX54" fmla="*/ 4223511 w 5543550"/>
              <a:gd name="connsiteY54" fmla="*/ 824737 h 849248"/>
              <a:gd name="connsiteX55" fmla="*/ 4336160 w 5543550"/>
              <a:gd name="connsiteY55" fmla="*/ 833627 h 849248"/>
              <a:gd name="connsiteX56" fmla="*/ 4446778 w 5543550"/>
              <a:gd name="connsiteY56" fmla="*/ 840359 h 849248"/>
              <a:gd name="connsiteX57" fmla="*/ 4555108 w 5543550"/>
              <a:gd name="connsiteY57" fmla="*/ 844804 h 849248"/>
              <a:gd name="connsiteX58" fmla="*/ 4659248 w 5543550"/>
              <a:gd name="connsiteY58" fmla="*/ 849248 h 849248"/>
              <a:gd name="connsiteX59" fmla="*/ 4759197 w 5543550"/>
              <a:gd name="connsiteY59" fmla="*/ 849248 h 849248"/>
              <a:gd name="connsiteX60" fmla="*/ 4856988 w 5543550"/>
              <a:gd name="connsiteY60" fmla="*/ 849248 h 849248"/>
              <a:gd name="connsiteX61" fmla="*/ 4952618 w 5543550"/>
              <a:gd name="connsiteY61" fmla="*/ 846962 h 849248"/>
              <a:gd name="connsiteX62" fmla="*/ 5044058 w 5543550"/>
              <a:gd name="connsiteY62" fmla="*/ 844804 h 849248"/>
              <a:gd name="connsiteX63" fmla="*/ 5133340 w 5543550"/>
              <a:gd name="connsiteY63" fmla="*/ 840359 h 849248"/>
              <a:gd name="connsiteX64" fmla="*/ 5220461 w 5543550"/>
              <a:gd name="connsiteY64" fmla="*/ 833627 h 849248"/>
              <a:gd name="connsiteX65" fmla="*/ 5305425 w 5543550"/>
              <a:gd name="connsiteY65" fmla="*/ 824737 h 849248"/>
              <a:gd name="connsiteX66" fmla="*/ 5386196 w 5543550"/>
              <a:gd name="connsiteY66" fmla="*/ 815848 h 849248"/>
              <a:gd name="connsiteX67" fmla="*/ 5466968 w 5543550"/>
              <a:gd name="connsiteY67" fmla="*/ 806957 h 849248"/>
              <a:gd name="connsiteX68" fmla="*/ 5543550 w 5543550"/>
              <a:gd name="connsiteY68" fmla="*/ 795781 h 849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5543550" h="849248">
                <a:moveTo>
                  <a:pt x="5543550" y="795781"/>
                </a:moveTo>
                <a:lnTo>
                  <a:pt x="5543550" y="795781"/>
                </a:lnTo>
                <a:lnTo>
                  <a:pt x="5422392" y="780160"/>
                </a:lnTo>
                <a:lnTo>
                  <a:pt x="5297043" y="764540"/>
                </a:lnTo>
                <a:lnTo>
                  <a:pt x="5035550" y="726693"/>
                </a:lnTo>
                <a:lnTo>
                  <a:pt x="4759197" y="679831"/>
                </a:lnTo>
                <a:lnTo>
                  <a:pt x="4467986" y="628523"/>
                </a:lnTo>
                <a:lnTo>
                  <a:pt x="4159757" y="566165"/>
                </a:lnTo>
                <a:lnTo>
                  <a:pt x="3834510" y="497077"/>
                </a:lnTo>
                <a:lnTo>
                  <a:pt x="3492372" y="416813"/>
                </a:lnTo>
                <a:lnTo>
                  <a:pt x="3131058" y="329818"/>
                </a:lnTo>
                <a:lnTo>
                  <a:pt x="2988564" y="296418"/>
                </a:lnTo>
                <a:lnTo>
                  <a:pt x="2850388" y="263016"/>
                </a:lnTo>
                <a:lnTo>
                  <a:pt x="2716529" y="234060"/>
                </a:lnTo>
                <a:lnTo>
                  <a:pt x="2582545" y="204977"/>
                </a:lnTo>
                <a:lnTo>
                  <a:pt x="2452878" y="180466"/>
                </a:lnTo>
                <a:lnTo>
                  <a:pt x="2327528" y="155956"/>
                </a:lnTo>
                <a:lnTo>
                  <a:pt x="2204211" y="133731"/>
                </a:lnTo>
                <a:lnTo>
                  <a:pt x="2083053" y="113665"/>
                </a:lnTo>
                <a:lnTo>
                  <a:pt x="1966214" y="95757"/>
                </a:lnTo>
                <a:lnTo>
                  <a:pt x="1849246" y="80136"/>
                </a:lnTo>
                <a:lnTo>
                  <a:pt x="1628266" y="51180"/>
                </a:lnTo>
                <a:lnTo>
                  <a:pt x="1417828" y="31115"/>
                </a:lnTo>
                <a:lnTo>
                  <a:pt x="1220089" y="15493"/>
                </a:lnTo>
                <a:lnTo>
                  <a:pt x="1030859" y="4444"/>
                </a:lnTo>
                <a:lnTo>
                  <a:pt x="852423" y="0"/>
                </a:lnTo>
                <a:lnTo>
                  <a:pt x="684403" y="0"/>
                </a:lnTo>
                <a:lnTo>
                  <a:pt x="527176" y="4444"/>
                </a:lnTo>
                <a:lnTo>
                  <a:pt x="380492" y="11048"/>
                </a:lnTo>
                <a:lnTo>
                  <a:pt x="244475" y="22225"/>
                </a:lnTo>
                <a:lnTo>
                  <a:pt x="116967" y="35559"/>
                </a:lnTo>
                <a:lnTo>
                  <a:pt x="0" y="53466"/>
                </a:lnTo>
                <a:lnTo>
                  <a:pt x="163702" y="73532"/>
                </a:lnTo>
                <a:lnTo>
                  <a:pt x="333755" y="95757"/>
                </a:lnTo>
                <a:lnTo>
                  <a:pt x="510158" y="124713"/>
                </a:lnTo>
                <a:lnTo>
                  <a:pt x="692911" y="155956"/>
                </a:lnTo>
                <a:lnTo>
                  <a:pt x="882141" y="193929"/>
                </a:lnTo>
                <a:lnTo>
                  <a:pt x="1077721" y="234060"/>
                </a:lnTo>
                <a:lnTo>
                  <a:pt x="1281684" y="278637"/>
                </a:lnTo>
                <a:lnTo>
                  <a:pt x="1490090" y="329818"/>
                </a:lnTo>
                <a:lnTo>
                  <a:pt x="1866265" y="421259"/>
                </a:lnTo>
                <a:lnTo>
                  <a:pt x="2223389" y="501523"/>
                </a:lnTo>
                <a:lnTo>
                  <a:pt x="2559177" y="575056"/>
                </a:lnTo>
                <a:lnTo>
                  <a:pt x="2722879" y="606298"/>
                </a:lnTo>
                <a:lnTo>
                  <a:pt x="2878073" y="637540"/>
                </a:lnTo>
                <a:lnTo>
                  <a:pt x="3031109" y="666495"/>
                </a:lnTo>
                <a:lnTo>
                  <a:pt x="3179826" y="691006"/>
                </a:lnTo>
                <a:lnTo>
                  <a:pt x="3324478" y="715518"/>
                </a:lnTo>
                <a:lnTo>
                  <a:pt x="3464686" y="737743"/>
                </a:lnTo>
                <a:lnTo>
                  <a:pt x="3600703" y="755649"/>
                </a:lnTo>
                <a:lnTo>
                  <a:pt x="3732529" y="773429"/>
                </a:lnTo>
                <a:lnTo>
                  <a:pt x="3860038" y="789051"/>
                </a:lnTo>
                <a:lnTo>
                  <a:pt x="3985514" y="804671"/>
                </a:lnTo>
                <a:lnTo>
                  <a:pt x="4106671" y="815848"/>
                </a:lnTo>
                <a:lnTo>
                  <a:pt x="4223511" y="824737"/>
                </a:lnTo>
                <a:lnTo>
                  <a:pt x="4336160" y="833627"/>
                </a:lnTo>
                <a:lnTo>
                  <a:pt x="4446778" y="840359"/>
                </a:lnTo>
                <a:lnTo>
                  <a:pt x="4555108" y="844804"/>
                </a:lnTo>
                <a:lnTo>
                  <a:pt x="4659248" y="849248"/>
                </a:lnTo>
                <a:lnTo>
                  <a:pt x="4759197" y="849248"/>
                </a:lnTo>
                <a:lnTo>
                  <a:pt x="4856988" y="849248"/>
                </a:lnTo>
                <a:lnTo>
                  <a:pt x="4952618" y="846962"/>
                </a:lnTo>
                <a:lnTo>
                  <a:pt x="5044058" y="844804"/>
                </a:lnTo>
                <a:lnTo>
                  <a:pt x="5133340" y="840359"/>
                </a:lnTo>
                <a:lnTo>
                  <a:pt x="5220461" y="833627"/>
                </a:lnTo>
                <a:lnTo>
                  <a:pt x="5305425" y="824737"/>
                </a:lnTo>
                <a:lnTo>
                  <a:pt x="5386196" y="815848"/>
                </a:lnTo>
                <a:lnTo>
                  <a:pt x="5466968" y="806957"/>
                </a:lnTo>
                <a:lnTo>
                  <a:pt x="5543550" y="795781"/>
                </a:lnTo>
              </a:path>
            </a:pathLst>
          </a:custGeom>
          <a:solidFill>
            <a:srgbClr val="E8F5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822575" y="736600"/>
            <a:ext cx="5480050" cy="787400"/>
          </a:xfrm>
          <a:custGeom>
            <a:avLst/>
            <a:gdLst>
              <a:gd name="connsiteX0" fmla="*/ 6350 w 5480050"/>
              <a:gd name="connsiteY0" fmla="*/ 84455 h 787400"/>
              <a:gd name="connsiteX1" fmla="*/ 6350 w 5480050"/>
              <a:gd name="connsiteY1" fmla="*/ 84455 h 787400"/>
              <a:gd name="connsiteX2" fmla="*/ 25526 w 5480050"/>
              <a:gd name="connsiteY2" fmla="*/ 80010 h 787400"/>
              <a:gd name="connsiteX3" fmla="*/ 82930 w 5480050"/>
              <a:gd name="connsiteY3" fmla="*/ 68833 h 787400"/>
              <a:gd name="connsiteX4" fmla="*/ 180720 w 5480050"/>
              <a:gd name="connsiteY4" fmla="*/ 53212 h 787400"/>
              <a:gd name="connsiteX5" fmla="*/ 244475 w 5480050"/>
              <a:gd name="connsiteY5" fmla="*/ 44323 h 787400"/>
              <a:gd name="connsiteX6" fmla="*/ 318770 w 5480050"/>
              <a:gd name="connsiteY6" fmla="*/ 35433 h 787400"/>
              <a:gd name="connsiteX7" fmla="*/ 401701 w 5480050"/>
              <a:gd name="connsiteY7" fmla="*/ 28701 h 787400"/>
              <a:gd name="connsiteX8" fmla="*/ 497332 w 5480050"/>
              <a:gd name="connsiteY8" fmla="*/ 21970 h 787400"/>
              <a:gd name="connsiteX9" fmla="*/ 601598 w 5480050"/>
              <a:gd name="connsiteY9" fmla="*/ 15240 h 787400"/>
              <a:gd name="connsiteX10" fmla="*/ 718439 w 5480050"/>
              <a:gd name="connsiteY10" fmla="*/ 10794 h 787400"/>
              <a:gd name="connsiteX11" fmla="*/ 845946 w 5480050"/>
              <a:gd name="connsiteY11" fmla="*/ 8636 h 787400"/>
              <a:gd name="connsiteX12" fmla="*/ 984122 w 5480050"/>
              <a:gd name="connsiteY12" fmla="*/ 6350 h 787400"/>
              <a:gd name="connsiteX13" fmla="*/ 1132966 w 5480050"/>
              <a:gd name="connsiteY13" fmla="*/ 8636 h 787400"/>
              <a:gd name="connsiteX14" fmla="*/ 1292352 w 5480050"/>
              <a:gd name="connsiteY14" fmla="*/ 13080 h 787400"/>
              <a:gd name="connsiteX15" fmla="*/ 1464564 w 5480050"/>
              <a:gd name="connsiteY15" fmla="*/ 21970 h 787400"/>
              <a:gd name="connsiteX16" fmla="*/ 1647444 w 5480050"/>
              <a:gd name="connsiteY16" fmla="*/ 33147 h 787400"/>
              <a:gd name="connsiteX17" fmla="*/ 1840865 w 5480050"/>
              <a:gd name="connsiteY17" fmla="*/ 51054 h 787400"/>
              <a:gd name="connsiteX18" fmla="*/ 2046985 w 5480050"/>
              <a:gd name="connsiteY18" fmla="*/ 71119 h 787400"/>
              <a:gd name="connsiteX19" fmla="*/ 2265934 w 5480050"/>
              <a:gd name="connsiteY19" fmla="*/ 95630 h 787400"/>
              <a:gd name="connsiteX20" fmla="*/ 2495550 w 5480050"/>
              <a:gd name="connsiteY20" fmla="*/ 124713 h 787400"/>
              <a:gd name="connsiteX21" fmla="*/ 2737865 w 5480050"/>
              <a:gd name="connsiteY21" fmla="*/ 160400 h 787400"/>
              <a:gd name="connsiteX22" fmla="*/ 2990850 w 5480050"/>
              <a:gd name="connsiteY22" fmla="*/ 200533 h 787400"/>
              <a:gd name="connsiteX23" fmla="*/ 3256534 w 5480050"/>
              <a:gd name="connsiteY23" fmla="*/ 247522 h 787400"/>
              <a:gd name="connsiteX24" fmla="*/ 3535045 w 5480050"/>
              <a:gd name="connsiteY24" fmla="*/ 303275 h 787400"/>
              <a:gd name="connsiteX25" fmla="*/ 3826256 w 5480050"/>
              <a:gd name="connsiteY25" fmla="*/ 363600 h 787400"/>
              <a:gd name="connsiteX26" fmla="*/ 4130293 w 5480050"/>
              <a:gd name="connsiteY26" fmla="*/ 430530 h 787400"/>
              <a:gd name="connsiteX27" fmla="*/ 4447031 w 5480050"/>
              <a:gd name="connsiteY27" fmla="*/ 506475 h 787400"/>
              <a:gd name="connsiteX28" fmla="*/ 4776469 w 5480050"/>
              <a:gd name="connsiteY28" fmla="*/ 589025 h 787400"/>
              <a:gd name="connsiteX29" fmla="*/ 5118734 w 5480050"/>
              <a:gd name="connsiteY29" fmla="*/ 680592 h 787400"/>
              <a:gd name="connsiteX30" fmla="*/ 5473700 w 5480050"/>
              <a:gd name="connsiteY30" fmla="*/ 7810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480050" h="787400">
                <a:moveTo>
                  <a:pt x="6350" y="84455"/>
                </a:moveTo>
                <a:lnTo>
                  <a:pt x="6350" y="84455"/>
                </a:lnTo>
                <a:lnTo>
                  <a:pt x="25526" y="80010"/>
                </a:lnTo>
                <a:lnTo>
                  <a:pt x="82930" y="68833"/>
                </a:lnTo>
                <a:lnTo>
                  <a:pt x="180720" y="53212"/>
                </a:lnTo>
                <a:lnTo>
                  <a:pt x="244475" y="44323"/>
                </a:lnTo>
                <a:lnTo>
                  <a:pt x="318770" y="35433"/>
                </a:lnTo>
                <a:lnTo>
                  <a:pt x="401701" y="28701"/>
                </a:lnTo>
                <a:lnTo>
                  <a:pt x="497332" y="21970"/>
                </a:lnTo>
                <a:lnTo>
                  <a:pt x="601598" y="15240"/>
                </a:lnTo>
                <a:lnTo>
                  <a:pt x="718439" y="10794"/>
                </a:lnTo>
                <a:lnTo>
                  <a:pt x="845946" y="8636"/>
                </a:lnTo>
                <a:lnTo>
                  <a:pt x="984122" y="6350"/>
                </a:lnTo>
                <a:lnTo>
                  <a:pt x="1132966" y="8636"/>
                </a:lnTo>
                <a:lnTo>
                  <a:pt x="1292352" y="13080"/>
                </a:lnTo>
                <a:lnTo>
                  <a:pt x="1464564" y="21970"/>
                </a:lnTo>
                <a:lnTo>
                  <a:pt x="1647444" y="33147"/>
                </a:lnTo>
                <a:lnTo>
                  <a:pt x="1840865" y="51054"/>
                </a:lnTo>
                <a:lnTo>
                  <a:pt x="2046985" y="71119"/>
                </a:lnTo>
                <a:lnTo>
                  <a:pt x="2265934" y="95630"/>
                </a:lnTo>
                <a:lnTo>
                  <a:pt x="2495550" y="124713"/>
                </a:lnTo>
                <a:lnTo>
                  <a:pt x="2737865" y="160400"/>
                </a:lnTo>
                <a:lnTo>
                  <a:pt x="2990850" y="200533"/>
                </a:lnTo>
                <a:lnTo>
                  <a:pt x="3256534" y="247522"/>
                </a:lnTo>
                <a:lnTo>
                  <a:pt x="3535045" y="303275"/>
                </a:lnTo>
                <a:lnTo>
                  <a:pt x="3826256" y="363600"/>
                </a:lnTo>
                <a:lnTo>
                  <a:pt x="4130293" y="430530"/>
                </a:lnTo>
                <a:lnTo>
                  <a:pt x="4447031" y="506475"/>
                </a:lnTo>
                <a:lnTo>
                  <a:pt x="4776469" y="589025"/>
                </a:lnTo>
                <a:lnTo>
                  <a:pt x="5118734" y="680592"/>
                </a:lnTo>
                <a:lnTo>
                  <a:pt x="5473700" y="7810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602351" y="723900"/>
            <a:ext cx="3321050" cy="663575"/>
          </a:xfrm>
          <a:custGeom>
            <a:avLst/>
            <a:gdLst>
              <a:gd name="connsiteX0" fmla="*/ 6350 w 3321050"/>
              <a:gd name="connsiteY0" fmla="*/ 657225 h 663575"/>
              <a:gd name="connsiteX1" fmla="*/ 6350 w 3321050"/>
              <a:gd name="connsiteY1" fmla="*/ 657225 h 663575"/>
              <a:gd name="connsiteX2" fmla="*/ 101980 w 3321050"/>
              <a:gd name="connsiteY2" fmla="*/ 630427 h 663575"/>
              <a:gd name="connsiteX3" fmla="*/ 363473 w 3321050"/>
              <a:gd name="connsiteY3" fmla="*/ 561339 h 663575"/>
              <a:gd name="connsiteX4" fmla="*/ 544195 w 3321050"/>
              <a:gd name="connsiteY4" fmla="*/ 514603 h 663575"/>
              <a:gd name="connsiteX5" fmla="*/ 752602 w 3321050"/>
              <a:gd name="connsiteY5" fmla="*/ 463296 h 663575"/>
              <a:gd name="connsiteX6" fmla="*/ 984377 w 3321050"/>
              <a:gd name="connsiteY6" fmla="*/ 407542 h 663575"/>
              <a:gd name="connsiteX7" fmla="*/ 1233042 w 3321050"/>
              <a:gd name="connsiteY7" fmla="*/ 347344 h 663575"/>
              <a:gd name="connsiteX8" fmla="*/ 1496694 w 3321050"/>
              <a:gd name="connsiteY8" fmla="*/ 289433 h 663575"/>
              <a:gd name="connsiteX9" fmla="*/ 1766823 w 3321050"/>
              <a:gd name="connsiteY9" fmla="*/ 231521 h 663575"/>
              <a:gd name="connsiteX10" fmla="*/ 2043176 w 3321050"/>
              <a:gd name="connsiteY10" fmla="*/ 177927 h 663575"/>
              <a:gd name="connsiteX11" fmla="*/ 2317495 w 3321050"/>
              <a:gd name="connsiteY11" fmla="*/ 126746 h 663575"/>
              <a:gd name="connsiteX12" fmla="*/ 2453513 w 3321050"/>
              <a:gd name="connsiteY12" fmla="*/ 104394 h 663575"/>
              <a:gd name="connsiteX13" fmla="*/ 2585339 w 3321050"/>
              <a:gd name="connsiteY13" fmla="*/ 82169 h 663575"/>
              <a:gd name="connsiteX14" fmla="*/ 2717165 w 3321050"/>
              <a:gd name="connsiteY14" fmla="*/ 64262 h 663575"/>
              <a:gd name="connsiteX15" fmla="*/ 2844800 w 3321050"/>
              <a:gd name="connsiteY15" fmla="*/ 46481 h 663575"/>
              <a:gd name="connsiteX16" fmla="*/ 2970148 w 3321050"/>
              <a:gd name="connsiteY16" fmla="*/ 33147 h 663575"/>
              <a:gd name="connsiteX17" fmla="*/ 3089275 w 3321050"/>
              <a:gd name="connsiteY17" fmla="*/ 21970 h 663575"/>
              <a:gd name="connsiteX18" fmla="*/ 3204082 w 3321050"/>
              <a:gd name="connsiteY18" fmla="*/ 13080 h 663575"/>
              <a:gd name="connsiteX19" fmla="*/ 3314700 w 3321050"/>
              <a:gd name="connsiteY19" fmla="*/ 6350 h 6635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21050" h="663575">
                <a:moveTo>
                  <a:pt x="6350" y="657225"/>
                </a:moveTo>
                <a:lnTo>
                  <a:pt x="6350" y="657225"/>
                </a:lnTo>
                <a:lnTo>
                  <a:pt x="101980" y="630427"/>
                </a:lnTo>
                <a:lnTo>
                  <a:pt x="363473" y="561339"/>
                </a:lnTo>
                <a:lnTo>
                  <a:pt x="544195" y="514603"/>
                </a:lnTo>
                <a:lnTo>
                  <a:pt x="752602" y="463296"/>
                </a:lnTo>
                <a:lnTo>
                  <a:pt x="984377" y="407542"/>
                </a:lnTo>
                <a:lnTo>
                  <a:pt x="1233042" y="347344"/>
                </a:lnTo>
                <a:lnTo>
                  <a:pt x="1496694" y="289433"/>
                </a:lnTo>
                <a:lnTo>
                  <a:pt x="1766823" y="231521"/>
                </a:lnTo>
                <a:lnTo>
                  <a:pt x="2043176" y="177927"/>
                </a:lnTo>
                <a:lnTo>
                  <a:pt x="2317495" y="126746"/>
                </a:lnTo>
                <a:lnTo>
                  <a:pt x="2453513" y="104394"/>
                </a:lnTo>
                <a:lnTo>
                  <a:pt x="2585339" y="82169"/>
                </a:lnTo>
                <a:lnTo>
                  <a:pt x="2717165" y="64262"/>
                </a:lnTo>
                <a:lnTo>
                  <a:pt x="2844800" y="46481"/>
                </a:lnTo>
                <a:lnTo>
                  <a:pt x="2970148" y="33147"/>
                </a:lnTo>
                <a:lnTo>
                  <a:pt x="3089275" y="21970"/>
                </a:lnTo>
                <a:lnTo>
                  <a:pt x="3204082" y="13080"/>
                </a:lnTo>
                <a:lnTo>
                  <a:pt x="331470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11137" y="714375"/>
            <a:ext cx="8723312" cy="1330325"/>
          </a:xfrm>
          <a:custGeom>
            <a:avLst/>
            <a:gdLst>
              <a:gd name="connsiteX0" fmla="*/ 8718994 w 8723312"/>
              <a:gd name="connsiteY0" fmla="*/ 571372 h 1330325"/>
              <a:gd name="connsiteX1" fmla="*/ 8718994 w 8723312"/>
              <a:gd name="connsiteY1" fmla="*/ 571372 h 1330325"/>
              <a:gd name="connsiteX2" fmla="*/ 8638222 w 8723312"/>
              <a:gd name="connsiteY2" fmla="*/ 604900 h 1330325"/>
              <a:gd name="connsiteX3" fmla="*/ 8557323 w 8723312"/>
              <a:gd name="connsiteY3" fmla="*/ 636142 h 1330325"/>
              <a:gd name="connsiteX4" fmla="*/ 8472106 w 8723312"/>
              <a:gd name="connsiteY4" fmla="*/ 665099 h 1330325"/>
              <a:gd name="connsiteX5" fmla="*/ 8384857 w 8723312"/>
              <a:gd name="connsiteY5" fmla="*/ 691896 h 1330325"/>
              <a:gd name="connsiteX6" fmla="*/ 8295449 w 8723312"/>
              <a:gd name="connsiteY6" fmla="*/ 718692 h 1330325"/>
              <a:gd name="connsiteX7" fmla="*/ 8201850 w 8723312"/>
              <a:gd name="connsiteY7" fmla="*/ 743330 h 1330325"/>
              <a:gd name="connsiteX8" fmla="*/ 8105965 w 8723312"/>
              <a:gd name="connsiteY8" fmla="*/ 763397 h 1330325"/>
              <a:gd name="connsiteX9" fmla="*/ 8005889 w 8723312"/>
              <a:gd name="connsiteY9" fmla="*/ 783463 h 1330325"/>
              <a:gd name="connsiteX10" fmla="*/ 7901622 w 8723312"/>
              <a:gd name="connsiteY10" fmla="*/ 801369 h 1330325"/>
              <a:gd name="connsiteX11" fmla="*/ 7793037 w 8723312"/>
              <a:gd name="connsiteY11" fmla="*/ 814705 h 1330325"/>
              <a:gd name="connsiteX12" fmla="*/ 7680261 w 8723312"/>
              <a:gd name="connsiteY12" fmla="*/ 828166 h 1330325"/>
              <a:gd name="connsiteX13" fmla="*/ 7563167 w 8723312"/>
              <a:gd name="connsiteY13" fmla="*/ 837057 h 1330325"/>
              <a:gd name="connsiteX14" fmla="*/ 7441882 w 8723312"/>
              <a:gd name="connsiteY14" fmla="*/ 845947 h 1330325"/>
              <a:gd name="connsiteX15" fmla="*/ 7314120 w 8723312"/>
              <a:gd name="connsiteY15" fmla="*/ 850391 h 1330325"/>
              <a:gd name="connsiteX16" fmla="*/ 7182167 w 8723312"/>
              <a:gd name="connsiteY16" fmla="*/ 850391 h 1330325"/>
              <a:gd name="connsiteX17" fmla="*/ 7043737 w 8723312"/>
              <a:gd name="connsiteY17" fmla="*/ 848233 h 1330325"/>
              <a:gd name="connsiteX18" fmla="*/ 6899084 w 8723312"/>
              <a:gd name="connsiteY18" fmla="*/ 843788 h 1330325"/>
              <a:gd name="connsiteX19" fmla="*/ 6749986 w 8723312"/>
              <a:gd name="connsiteY19" fmla="*/ 837057 h 1330325"/>
              <a:gd name="connsiteX20" fmla="*/ 6594665 w 8723312"/>
              <a:gd name="connsiteY20" fmla="*/ 825880 h 1330325"/>
              <a:gd name="connsiteX21" fmla="*/ 6430708 w 8723312"/>
              <a:gd name="connsiteY21" fmla="*/ 810260 h 1330325"/>
              <a:gd name="connsiteX22" fmla="*/ 6260401 w 8723312"/>
              <a:gd name="connsiteY22" fmla="*/ 792352 h 1330325"/>
              <a:gd name="connsiteX23" fmla="*/ 6083744 w 8723312"/>
              <a:gd name="connsiteY23" fmla="*/ 770127 h 1330325"/>
              <a:gd name="connsiteX24" fmla="*/ 5900737 w 8723312"/>
              <a:gd name="connsiteY24" fmla="*/ 745489 h 1330325"/>
              <a:gd name="connsiteX25" fmla="*/ 5709094 w 8723312"/>
              <a:gd name="connsiteY25" fmla="*/ 716533 h 1330325"/>
              <a:gd name="connsiteX26" fmla="*/ 5509069 w 8723312"/>
              <a:gd name="connsiteY26" fmla="*/ 683005 h 1330325"/>
              <a:gd name="connsiteX27" fmla="*/ 5302567 w 8723312"/>
              <a:gd name="connsiteY27" fmla="*/ 645033 h 1330325"/>
              <a:gd name="connsiteX28" fmla="*/ 5085397 w 8723312"/>
              <a:gd name="connsiteY28" fmla="*/ 602614 h 1330325"/>
              <a:gd name="connsiteX29" fmla="*/ 4861877 w 8723312"/>
              <a:gd name="connsiteY29" fmla="*/ 558038 h 1330325"/>
              <a:gd name="connsiteX30" fmla="*/ 4627689 w 8723312"/>
              <a:gd name="connsiteY30" fmla="*/ 506730 h 1330325"/>
              <a:gd name="connsiteX31" fmla="*/ 4387151 w 8723312"/>
              <a:gd name="connsiteY31" fmla="*/ 453136 h 1330325"/>
              <a:gd name="connsiteX32" fmla="*/ 4136072 w 8723312"/>
              <a:gd name="connsiteY32" fmla="*/ 395097 h 1330325"/>
              <a:gd name="connsiteX33" fmla="*/ 3874198 w 8723312"/>
              <a:gd name="connsiteY33" fmla="*/ 330327 h 1330325"/>
              <a:gd name="connsiteX34" fmla="*/ 3614483 w 8723312"/>
              <a:gd name="connsiteY34" fmla="*/ 267842 h 1330325"/>
              <a:gd name="connsiteX35" fmla="*/ 3363277 w 8723312"/>
              <a:gd name="connsiteY35" fmla="*/ 214249 h 1330325"/>
              <a:gd name="connsiteX36" fmla="*/ 3122739 w 8723312"/>
              <a:gd name="connsiteY36" fmla="*/ 165227 h 1330325"/>
              <a:gd name="connsiteX37" fmla="*/ 2892869 w 8723312"/>
              <a:gd name="connsiteY37" fmla="*/ 124967 h 1330325"/>
              <a:gd name="connsiteX38" fmla="*/ 2673667 w 8723312"/>
              <a:gd name="connsiteY38" fmla="*/ 91566 h 1330325"/>
              <a:gd name="connsiteX39" fmla="*/ 2462847 w 8723312"/>
              <a:gd name="connsiteY39" fmla="*/ 62483 h 1330325"/>
              <a:gd name="connsiteX40" fmla="*/ 2262822 w 8723312"/>
              <a:gd name="connsiteY40" fmla="*/ 40131 h 1330325"/>
              <a:gd name="connsiteX41" fmla="*/ 2073338 w 8723312"/>
              <a:gd name="connsiteY41" fmla="*/ 22351 h 1330325"/>
              <a:gd name="connsiteX42" fmla="*/ 1890204 w 8723312"/>
              <a:gd name="connsiteY42" fmla="*/ 11176 h 1330325"/>
              <a:gd name="connsiteX43" fmla="*/ 1720024 w 8723312"/>
              <a:gd name="connsiteY43" fmla="*/ 2286 h 1330325"/>
              <a:gd name="connsiteX44" fmla="*/ 1556067 w 8723312"/>
              <a:gd name="connsiteY44" fmla="*/ 0 h 1330325"/>
              <a:gd name="connsiteX45" fmla="*/ 1402778 w 8723312"/>
              <a:gd name="connsiteY45" fmla="*/ 0 h 1330325"/>
              <a:gd name="connsiteX46" fmla="*/ 1257998 w 8723312"/>
              <a:gd name="connsiteY46" fmla="*/ 4444 h 1330325"/>
              <a:gd name="connsiteX47" fmla="*/ 1121854 w 8723312"/>
              <a:gd name="connsiteY47" fmla="*/ 11176 h 1330325"/>
              <a:gd name="connsiteX48" fmla="*/ 994092 w 8723312"/>
              <a:gd name="connsiteY48" fmla="*/ 22351 h 1330325"/>
              <a:gd name="connsiteX49" fmla="*/ 874890 w 8723312"/>
              <a:gd name="connsiteY49" fmla="*/ 33527 h 1330325"/>
              <a:gd name="connsiteX50" fmla="*/ 762063 w 8723312"/>
              <a:gd name="connsiteY50" fmla="*/ 49148 h 1330325"/>
              <a:gd name="connsiteX51" fmla="*/ 659891 w 8723312"/>
              <a:gd name="connsiteY51" fmla="*/ 64769 h 1330325"/>
              <a:gd name="connsiteX52" fmla="*/ 564095 w 8723312"/>
              <a:gd name="connsiteY52" fmla="*/ 82550 h 1330325"/>
              <a:gd name="connsiteX53" fmla="*/ 478955 w 8723312"/>
              <a:gd name="connsiteY53" fmla="*/ 102616 h 1330325"/>
              <a:gd name="connsiteX54" fmla="*/ 398068 w 8723312"/>
              <a:gd name="connsiteY54" fmla="*/ 120522 h 1330325"/>
              <a:gd name="connsiteX55" fmla="*/ 327812 w 8723312"/>
              <a:gd name="connsiteY55" fmla="*/ 140588 h 1330325"/>
              <a:gd name="connsiteX56" fmla="*/ 263956 w 8723312"/>
              <a:gd name="connsiteY56" fmla="*/ 160655 h 1330325"/>
              <a:gd name="connsiteX57" fmla="*/ 206476 w 8723312"/>
              <a:gd name="connsiteY57" fmla="*/ 178561 h 1330325"/>
              <a:gd name="connsiteX58" fmla="*/ 157518 w 8723312"/>
              <a:gd name="connsiteY58" fmla="*/ 196469 h 1330325"/>
              <a:gd name="connsiteX59" fmla="*/ 114947 w 8723312"/>
              <a:gd name="connsiteY59" fmla="*/ 214249 h 1330325"/>
              <a:gd name="connsiteX60" fmla="*/ 51092 w 8723312"/>
              <a:gd name="connsiteY60" fmla="*/ 241046 h 1330325"/>
              <a:gd name="connsiteX61" fmla="*/ 12776 w 8723312"/>
              <a:gd name="connsiteY61" fmla="*/ 261111 h 1330325"/>
              <a:gd name="connsiteX62" fmla="*/ 0 w 8723312"/>
              <a:gd name="connsiteY62" fmla="*/ 267842 h 1330325"/>
              <a:gd name="connsiteX63" fmla="*/ 0 w 8723312"/>
              <a:gd name="connsiteY63" fmla="*/ 1330325 h 1330325"/>
              <a:gd name="connsiteX64" fmla="*/ 8718994 w 8723312"/>
              <a:gd name="connsiteY64" fmla="*/ 1330325 h 1330325"/>
              <a:gd name="connsiteX65" fmla="*/ 8723312 w 8723312"/>
              <a:gd name="connsiteY65" fmla="*/ 1323594 h 1330325"/>
              <a:gd name="connsiteX66" fmla="*/ 8723312 w 8723312"/>
              <a:gd name="connsiteY66" fmla="*/ 569213 h 1330325"/>
              <a:gd name="connsiteX67" fmla="*/ 8718994 w 8723312"/>
              <a:gd name="connsiteY67" fmla="*/ 571372 h 13303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</a:cxnLst>
            <a:rect l="l" t="t" r="r" b="b"/>
            <a:pathLst>
              <a:path w="8723312" h="1330325">
                <a:moveTo>
                  <a:pt x="8718994" y="571372"/>
                </a:moveTo>
                <a:lnTo>
                  <a:pt x="8718994" y="571372"/>
                </a:lnTo>
                <a:lnTo>
                  <a:pt x="8638222" y="604900"/>
                </a:lnTo>
                <a:lnTo>
                  <a:pt x="8557323" y="636142"/>
                </a:lnTo>
                <a:lnTo>
                  <a:pt x="8472106" y="665099"/>
                </a:lnTo>
                <a:lnTo>
                  <a:pt x="8384857" y="691896"/>
                </a:lnTo>
                <a:lnTo>
                  <a:pt x="8295449" y="718692"/>
                </a:lnTo>
                <a:lnTo>
                  <a:pt x="8201850" y="743330"/>
                </a:lnTo>
                <a:lnTo>
                  <a:pt x="8105965" y="763397"/>
                </a:lnTo>
                <a:lnTo>
                  <a:pt x="8005889" y="783463"/>
                </a:lnTo>
                <a:lnTo>
                  <a:pt x="7901622" y="801369"/>
                </a:lnTo>
                <a:lnTo>
                  <a:pt x="7793037" y="814705"/>
                </a:lnTo>
                <a:lnTo>
                  <a:pt x="7680261" y="828166"/>
                </a:lnTo>
                <a:lnTo>
                  <a:pt x="7563167" y="837057"/>
                </a:lnTo>
                <a:lnTo>
                  <a:pt x="7441882" y="845947"/>
                </a:lnTo>
                <a:lnTo>
                  <a:pt x="7314120" y="850391"/>
                </a:lnTo>
                <a:lnTo>
                  <a:pt x="7182167" y="850391"/>
                </a:lnTo>
                <a:lnTo>
                  <a:pt x="7043737" y="848233"/>
                </a:lnTo>
                <a:lnTo>
                  <a:pt x="6899084" y="843788"/>
                </a:lnTo>
                <a:lnTo>
                  <a:pt x="6749986" y="837057"/>
                </a:lnTo>
                <a:lnTo>
                  <a:pt x="6594665" y="825880"/>
                </a:lnTo>
                <a:lnTo>
                  <a:pt x="6430708" y="810260"/>
                </a:lnTo>
                <a:lnTo>
                  <a:pt x="6260401" y="792352"/>
                </a:lnTo>
                <a:lnTo>
                  <a:pt x="6083744" y="770127"/>
                </a:lnTo>
                <a:lnTo>
                  <a:pt x="5900737" y="745489"/>
                </a:lnTo>
                <a:lnTo>
                  <a:pt x="5709094" y="716533"/>
                </a:lnTo>
                <a:lnTo>
                  <a:pt x="5509069" y="683005"/>
                </a:lnTo>
                <a:lnTo>
                  <a:pt x="5302567" y="645033"/>
                </a:lnTo>
                <a:lnTo>
                  <a:pt x="5085397" y="602614"/>
                </a:lnTo>
                <a:lnTo>
                  <a:pt x="4861877" y="558038"/>
                </a:lnTo>
                <a:lnTo>
                  <a:pt x="4627689" y="506730"/>
                </a:lnTo>
                <a:lnTo>
                  <a:pt x="4387151" y="453136"/>
                </a:lnTo>
                <a:lnTo>
                  <a:pt x="4136072" y="395097"/>
                </a:lnTo>
                <a:lnTo>
                  <a:pt x="3874198" y="330327"/>
                </a:lnTo>
                <a:lnTo>
                  <a:pt x="3614483" y="267842"/>
                </a:lnTo>
                <a:lnTo>
                  <a:pt x="3363277" y="214249"/>
                </a:lnTo>
                <a:lnTo>
                  <a:pt x="3122739" y="165227"/>
                </a:lnTo>
                <a:lnTo>
                  <a:pt x="2892869" y="124967"/>
                </a:lnTo>
                <a:lnTo>
                  <a:pt x="2673667" y="91566"/>
                </a:lnTo>
                <a:lnTo>
                  <a:pt x="2462847" y="62483"/>
                </a:lnTo>
                <a:lnTo>
                  <a:pt x="2262822" y="40131"/>
                </a:lnTo>
                <a:lnTo>
                  <a:pt x="2073338" y="22351"/>
                </a:lnTo>
                <a:lnTo>
                  <a:pt x="1890204" y="11176"/>
                </a:lnTo>
                <a:lnTo>
                  <a:pt x="1720024" y="2286"/>
                </a:lnTo>
                <a:lnTo>
                  <a:pt x="1556067" y="0"/>
                </a:lnTo>
                <a:lnTo>
                  <a:pt x="1402778" y="0"/>
                </a:lnTo>
                <a:lnTo>
                  <a:pt x="1257998" y="4444"/>
                </a:lnTo>
                <a:lnTo>
                  <a:pt x="1121854" y="11176"/>
                </a:lnTo>
                <a:lnTo>
                  <a:pt x="994092" y="22351"/>
                </a:lnTo>
                <a:lnTo>
                  <a:pt x="874890" y="33527"/>
                </a:lnTo>
                <a:lnTo>
                  <a:pt x="762063" y="49148"/>
                </a:lnTo>
                <a:lnTo>
                  <a:pt x="659891" y="64769"/>
                </a:lnTo>
                <a:lnTo>
                  <a:pt x="564095" y="82550"/>
                </a:lnTo>
                <a:lnTo>
                  <a:pt x="478955" y="102616"/>
                </a:lnTo>
                <a:lnTo>
                  <a:pt x="398068" y="120522"/>
                </a:lnTo>
                <a:lnTo>
                  <a:pt x="327812" y="140588"/>
                </a:lnTo>
                <a:lnTo>
                  <a:pt x="263956" y="160655"/>
                </a:lnTo>
                <a:lnTo>
                  <a:pt x="206476" y="178561"/>
                </a:lnTo>
                <a:lnTo>
                  <a:pt x="157518" y="196469"/>
                </a:lnTo>
                <a:lnTo>
                  <a:pt x="114947" y="214249"/>
                </a:lnTo>
                <a:lnTo>
                  <a:pt x="51092" y="241046"/>
                </a:lnTo>
                <a:lnTo>
                  <a:pt x="12776" y="261111"/>
                </a:lnTo>
                <a:lnTo>
                  <a:pt x="0" y="267842"/>
                </a:lnTo>
                <a:lnTo>
                  <a:pt x="0" y="1330325"/>
                </a:lnTo>
                <a:lnTo>
                  <a:pt x="8718994" y="1330325"/>
                </a:lnTo>
                <a:lnTo>
                  <a:pt x="8723312" y="1323594"/>
                </a:lnTo>
                <a:lnTo>
                  <a:pt x="8723312" y="569213"/>
                </a:lnTo>
                <a:lnTo>
                  <a:pt x="8718994" y="57137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779901" y="922400"/>
            <a:ext cx="5046598" cy="1289050"/>
          </a:xfrm>
          <a:custGeom>
            <a:avLst/>
            <a:gdLst>
              <a:gd name="connsiteX0" fmla="*/ 6350 w 5046598"/>
              <a:gd name="connsiteY0" fmla="*/ 219075 h 1289050"/>
              <a:gd name="connsiteX1" fmla="*/ 219075 w 5046598"/>
              <a:gd name="connsiteY1" fmla="*/ 6350 h 1289050"/>
              <a:gd name="connsiteX2" fmla="*/ 219075 w 5046598"/>
              <a:gd name="connsiteY2" fmla="*/ 6350 h 1289050"/>
              <a:gd name="connsiteX3" fmla="*/ 219075 w 5046598"/>
              <a:gd name="connsiteY3" fmla="*/ 6350 h 1289050"/>
              <a:gd name="connsiteX4" fmla="*/ 4827523 w 5046598"/>
              <a:gd name="connsiteY4" fmla="*/ 6350 h 1289050"/>
              <a:gd name="connsiteX5" fmla="*/ 4827523 w 5046598"/>
              <a:gd name="connsiteY5" fmla="*/ 6350 h 1289050"/>
              <a:gd name="connsiteX6" fmla="*/ 5040248 w 5046598"/>
              <a:gd name="connsiteY6" fmla="*/ 219075 h 1289050"/>
              <a:gd name="connsiteX7" fmla="*/ 5040248 w 5046598"/>
              <a:gd name="connsiteY7" fmla="*/ 219075 h 1289050"/>
              <a:gd name="connsiteX8" fmla="*/ 5040248 w 5046598"/>
              <a:gd name="connsiteY8" fmla="*/ 219075 h 1289050"/>
              <a:gd name="connsiteX9" fmla="*/ 5040248 w 5046598"/>
              <a:gd name="connsiteY9" fmla="*/ 1069847 h 1289050"/>
              <a:gd name="connsiteX10" fmla="*/ 5040248 w 5046598"/>
              <a:gd name="connsiteY10" fmla="*/ 1069847 h 1289050"/>
              <a:gd name="connsiteX11" fmla="*/ 4827523 w 5046598"/>
              <a:gd name="connsiteY11" fmla="*/ 1282700 h 1289050"/>
              <a:gd name="connsiteX12" fmla="*/ 4827523 w 5046598"/>
              <a:gd name="connsiteY12" fmla="*/ 1282700 h 1289050"/>
              <a:gd name="connsiteX13" fmla="*/ 4827523 w 5046598"/>
              <a:gd name="connsiteY13" fmla="*/ 1282700 h 1289050"/>
              <a:gd name="connsiteX14" fmla="*/ 219075 w 5046598"/>
              <a:gd name="connsiteY14" fmla="*/ 1282700 h 1289050"/>
              <a:gd name="connsiteX15" fmla="*/ 219075 w 5046598"/>
              <a:gd name="connsiteY15" fmla="*/ 1282700 h 1289050"/>
              <a:gd name="connsiteX16" fmla="*/ 6350 w 5046598"/>
              <a:gd name="connsiteY16" fmla="*/ 1069847 h 1289050"/>
              <a:gd name="connsiteX17" fmla="*/ 6350 w 5046598"/>
              <a:gd name="connsiteY17" fmla="*/ 1069847 h 1289050"/>
              <a:gd name="connsiteX18" fmla="*/ 6350 w 5046598"/>
              <a:gd name="connsiteY18" fmla="*/ 219075 h 128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5046598" h="1289050">
                <a:moveTo>
                  <a:pt x="6350" y="219075"/>
                </a:moveTo>
                <a:cubicBezTo>
                  <a:pt x="6350" y="101473"/>
                  <a:pt x="101472" y="6350"/>
                  <a:pt x="219075" y="6350"/>
                </a:cubicBezTo>
                <a:cubicBezTo>
                  <a:pt x="219075" y="6350"/>
                  <a:pt x="219075" y="6350"/>
                  <a:pt x="219075" y="6350"/>
                </a:cubicBezTo>
                <a:lnTo>
                  <a:pt x="219075" y="6350"/>
                </a:lnTo>
                <a:lnTo>
                  <a:pt x="4827523" y="6350"/>
                </a:lnTo>
                <a:lnTo>
                  <a:pt x="4827523" y="6350"/>
                </a:lnTo>
                <a:cubicBezTo>
                  <a:pt x="4944998" y="6350"/>
                  <a:pt x="5040248" y="101473"/>
                  <a:pt x="5040248" y="219075"/>
                </a:cubicBezTo>
                <a:cubicBezTo>
                  <a:pt x="5040248" y="219075"/>
                  <a:pt x="5040248" y="219075"/>
                  <a:pt x="5040248" y="219075"/>
                </a:cubicBezTo>
                <a:lnTo>
                  <a:pt x="5040248" y="219075"/>
                </a:lnTo>
                <a:lnTo>
                  <a:pt x="5040248" y="1069847"/>
                </a:lnTo>
                <a:lnTo>
                  <a:pt x="5040248" y="1069847"/>
                </a:lnTo>
                <a:cubicBezTo>
                  <a:pt x="5040248" y="1187450"/>
                  <a:pt x="4944998" y="1282700"/>
                  <a:pt x="4827523" y="1282700"/>
                </a:cubicBezTo>
                <a:cubicBezTo>
                  <a:pt x="4827523" y="1282700"/>
                  <a:pt x="4827523" y="1282700"/>
                  <a:pt x="4827523" y="1282700"/>
                </a:cubicBezTo>
                <a:lnTo>
                  <a:pt x="4827523" y="1282700"/>
                </a:lnTo>
                <a:lnTo>
                  <a:pt x="219075" y="1282700"/>
                </a:lnTo>
                <a:lnTo>
                  <a:pt x="219075" y="1282700"/>
                </a:lnTo>
                <a:cubicBezTo>
                  <a:pt x="101472" y="1282700"/>
                  <a:pt x="6350" y="1187450"/>
                  <a:pt x="6350" y="1069847"/>
                </a:cubicBezTo>
                <a:cubicBezTo>
                  <a:pt x="6350" y="1069847"/>
                  <a:pt x="6350" y="1069847"/>
                  <a:pt x="6350" y="1069847"/>
                </a:cubicBezTo>
                <a:lnTo>
                  <a:pt x="6350" y="219075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1B6F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708400" y="3710051"/>
            <a:ext cx="4981575" cy="2939986"/>
          </a:xfrm>
          <a:custGeom>
            <a:avLst/>
            <a:gdLst>
              <a:gd name="connsiteX0" fmla="*/ 6350 w 4981575"/>
              <a:gd name="connsiteY0" fmla="*/ 494157 h 2939986"/>
              <a:gd name="connsiteX1" fmla="*/ 494284 w 4981575"/>
              <a:gd name="connsiteY1" fmla="*/ 6350 h 2939986"/>
              <a:gd name="connsiteX2" fmla="*/ 494284 w 4981575"/>
              <a:gd name="connsiteY2" fmla="*/ 6350 h 2939986"/>
              <a:gd name="connsiteX3" fmla="*/ 494284 w 4981575"/>
              <a:gd name="connsiteY3" fmla="*/ 6350 h 2939986"/>
              <a:gd name="connsiteX4" fmla="*/ 4487291 w 4981575"/>
              <a:gd name="connsiteY4" fmla="*/ 6350 h 2939986"/>
              <a:gd name="connsiteX5" fmla="*/ 4487291 w 4981575"/>
              <a:gd name="connsiteY5" fmla="*/ 6350 h 2939986"/>
              <a:gd name="connsiteX6" fmla="*/ 4975225 w 4981575"/>
              <a:gd name="connsiteY6" fmla="*/ 494157 h 2939986"/>
              <a:gd name="connsiteX7" fmla="*/ 4975225 w 4981575"/>
              <a:gd name="connsiteY7" fmla="*/ 494157 h 2939986"/>
              <a:gd name="connsiteX8" fmla="*/ 4975225 w 4981575"/>
              <a:gd name="connsiteY8" fmla="*/ 494157 h 2939986"/>
              <a:gd name="connsiteX9" fmla="*/ 4975225 w 4981575"/>
              <a:gd name="connsiteY9" fmla="*/ 2445740 h 2939986"/>
              <a:gd name="connsiteX10" fmla="*/ 4975225 w 4981575"/>
              <a:gd name="connsiteY10" fmla="*/ 2445740 h 2939986"/>
              <a:gd name="connsiteX11" fmla="*/ 4487291 w 4981575"/>
              <a:gd name="connsiteY11" fmla="*/ 2933636 h 2939986"/>
              <a:gd name="connsiteX12" fmla="*/ 4487291 w 4981575"/>
              <a:gd name="connsiteY12" fmla="*/ 2933636 h 2939986"/>
              <a:gd name="connsiteX13" fmla="*/ 4487291 w 4981575"/>
              <a:gd name="connsiteY13" fmla="*/ 2933636 h 2939986"/>
              <a:gd name="connsiteX14" fmla="*/ 494284 w 4981575"/>
              <a:gd name="connsiteY14" fmla="*/ 2933636 h 2939986"/>
              <a:gd name="connsiteX15" fmla="*/ 494284 w 4981575"/>
              <a:gd name="connsiteY15" fmla="*/ 2933636 h 2939986"/>
              <a:gd name="connsiteX16" fmla="*/ 6350 w 4981575"/>
              <a:gd name="connsiteY16" fmla="*/ 2445740 h 2939986"/>
              <a:gd name="connsiteX17" fmla="*/ 6350 w 4981575"/>
              <a:gd name="connsiteY17" fmla="*/ 2445740 h 2939986"/>
              <a:gd name="connsiteX18" fmla="*/ 6350 w 4981575"/>
              <a:gd name="connsiteY18" fmla="*/ 494157 h 29399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981575" h="2939986">
                <a:moveTo>
                  <a:pt x="6350" y="494157"/>
                </a:moveTo>
                <a:cubicBezTo>
                  <a:pt x="6350" y="224789"/>
                  <a:pt x="224790" y="6350"/>
                  <a:pt x="494284" y="6350"/>
                </a:cubicBezTo>
                <a:cubicBezTo>
                  <a:pt x="494284" y="6350"/>
                  <a:pt x="494284" y="6350"/>
                  <a:pt x="494284" y="6350"/>
                </a:cubicBezTo>
                <a:lnTo>
                  <a:pt x="494284" y="6350"/>
                </a:lnTo>
                <a:lnTo>
                  <a:pt x="4487291" y="6350"/>
                </a:lnTo>
                <a:lnTo>
                  <a:pt x="4487291" y="6350"/>
                </a:lnTo>
                <a:cubicBezTo>
                  <a:pt x="4756784" y="6350"/>
                  <a:pt x="4975225" y="224789"/>
                  <a:pt x="4975225" y="494157"/>
                </a:cubicBezTo>
                <a:cubicBezTo>
                  <a:pt x="4975225" y="494157"/>
                  <a:pt x="4975225" y="494157"/>
                  <a:pt x="4975225" y="494157"/>
                </a:cubicBezTo>
                <a:lnTo>
                  <a:pt x="4975225" y="494157"/>
                </a:lnTo>
                <a:lnTo>
                  <a:pt x="4975225" y="2445740"/>
                </a:lnTo>
                <a:lnTo>
                  <a:pt x="4975225" y="2445740"/>
                </a:lnTo>
                <a:cubicBezTo>
                  <a:pt x="4975225" y="2715196"/>
                  <a:pt x="4756784" y="2933636"/>
                  <a:pt x="4487291" y="2933636"/>
                </a:cubicBezTo>
                <a:cubicBezTo>
                  <a:pt x="4487291" y="2933636"/>
                  <a:pt x="4487291" y="2933636"/>
                  <a:pt x="4487291" y="2933636"/>
                </a:cubicBezTo>
                <a:lnTo>
                  <a:pt x="4487291" y="2933636"/>
                </a:lnTo>
                <a:lnTo>
                  <a:pt x="494284" y="2933636"/>
                </a:lnTo>
                <a:lnTo>
                  <a:pt x="494284" y="2933636"/>
                </a:lnTo>
                <a:cubicBezTo>
                  <a:pt x="224790" y="2933636"/>
                  <a:pt x="6350" y="2715196"/>
                  <a:pt x="6350" y="2445740"/>
                </a:cubicBezTo>
                <a:cubicBezTo>
                  <a:pt x="6350" y="2445740"/>
                  <a:pt x="6350" y="2445740"/>
                  <a:pt x="6350" y="2445740"/>
                </a:cubicBezTo>
                <a:lnTo>
                  <a:pt x="6350" y="4941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1B6F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779901" y="2339975"/>
            <a:ext cx="5046598" cy="1289050"/>
          </a:xfrm>
          <a:custGeom>
            <a:avLst/>
            <a:gdLst>
              <a:gd name="connsiteX0" fmla="*/ 6350 w 5046598"/>
              <a:gd name="connsiteY0" fmla="*/ 219075 h 1289050"/>
              <a:gd name="connsiteX1" fmla="*/ 219075 w 5046598"/>
              <a:gd name="connsiteY1" fmla="*/ 6350 h 1289050"/>
              <a:gd name="connsiteX2" fmla="*/ 219075 w 5046598"/>
              <a:gd name="connsiteY2" fmla="*/ 6350 h 1289050"/>
              <a:gd name="connsiteX3" fmla="*/ 219075 w 5046598"/>
              <a:gd name="connsiteY3" fmla="*/ 6350 h 1289050"/>
              <a:gd name="connsiteX4" fmla="*/ 4827523 w 5046598"/>
              <a:gd name="connsiteY4" fmla="*/ 6350 h 1289050"/>
              <a:gd name="connsiteX5" fmla="*/ 4827523 w 5046598"/>
              <a:gd name="connsiteY5" fmla="*/ 6350 h 1289050"/>
              <a:gd name="connsiteX6" fmla="*/ 5040248 w 5046598"/>
              <a:gd name="connsiteY6" fmla="*/ 219075 h 1289050"/>
              <a:gd name="connsiteX7" fmla="*/ 5040248 w 5046598"/>
              <a:gd name="connsiteY7" fmla="*/ 219075 h 1289050"/>
              <a:gd name="connsiteX8" fmla="*/ 5040248 w 5046598"/>
              <a:gd name="connsiteY8" fmla="*/ 219075 h 1289050"/>
              <a:gd name="connsiteX9" fmla="*/ 5040248 w 5046598"/>
              <a:gd name="connsiteY9" fmla="*/ 1069975 h 1289050"/>
              <a:gd name="connsiteX10" fmla="*/ 5040248 w 5046598"/>
              <a:gd name="connsiteY10" fmla="*/ 1069975 h 1289050"/>
              <a:gd name="connsiteX11" fmla="*/ 4827523 w 5046598"/>
              <a:gd name="connsiteY11" fmla="*/ 1282700 h 1289050"/>
              <a:gd name="connsiteX12" fmla="*/ 4827523 w 5046598"/>
              <a:gd name="connsiteY12" fmla="*/ 1282700 h 1289050"/>
              <a:gd name="connsiteX13" fmla="*/ 4827523 w 5046598"/>
              <a:gd name="connsiteY13" fmla="*/ 1282700 h 1289050"/>
              <a:gd name="connsiteX14" fmla="*/ 219075 w 5046598"/>
              <a:gd name="connsiteY14" fmla="*/ 1282700 h 1289050"/>
              <a:gd name="connsiteX15" fmla="*/ 219075 w 5046598"/>
              <a:gd name="connsiteY15" fmla="*/ 1282700 h 1289050"/>
              <a:gd name="connsiteX16" fmla="*/ 6350 w 5046598"/>
              <a:gd name="connsiteY16" fmla="*/ 1069975 h 1289050"/>
              <a:gd name="connsiteX17" fmla="*/ 6350 w 5046598"/>
              <a:gd name="connsiteY17" fmla="*/ 1069975 h 1289050"/>
              <a:gd name="connsiteX18" fmla="*/ 6350 w 5046598"/>
              <a:gd name="connsiteY18" fmla="*/ 219075 h 1289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5046598" h="1289050">
                <a:moveTo>
                  <a:pt x="6350" y="219075"/>
                </a:moveTo>
                <a:cubicBezTo>
                  <a:pt x="6350" y="101600"/>
                  <a:pt x="101472" y="6350"/>
                  <a:pt x="219075" y="6350"/>
                </a:cubicBezTo>
                <a:cubicBezTo>
                  <a:pt x="219075" y="6350"/>
                  <a:pt x="219075" y="6350"/>
                  <a:pt x="219075" y="6350"/>
                </a:cubicBezTo>
                <a:lnTo>
                  <a:pt x="219075" y="6350"/>
                </a:lnTo>
                <a:lnTo>
                  <a:pt x="4827523" y="6350"/>
                </a:lnTo>
                <a:lnTo>
                  <a:pt x="4827523" y="6350"/>
                </a:lnTo>
                <a:cubicBezTo>
                  <a:pt x="4944998" y="6350"/>
                  <a:pt x="5040248" y="101600"/>
                  <a:pt x="5040248" y="219075"/>
                </a:cubicBezTo>
                <a:cubicBezTo>
                  <a:pt x="5040248" y="219075"/>
                  <a:pt x="5040248" y="219075"/>
                  <a:pt x="5040248" y="219075"/>
                </a:cubicBezTo>
                <a:lnTo>
                  <a:pt x="5040248" y="219075"/>
                </a:lnTo>
                <a:lnTo>
                  <a:pt x="5040248" y="1069975"/>
                </a:lnTo>
                <a:lnTo>
                  <a:pt x="5040248" y="1069975"/>
                </a:lnTo>
                <a:cubicBezTo>
                  <a:pt x="5040248" y="1187450"/>
                  <a:pt x="4944998" y="1282700"/>
                  <a:pt x="4827523" y="1282700"/>
                </a:cubicBezTo>
                <a:cubicBezTo>
                  <a:pt x="4827523" y="1282700"/>
                  <a:pt x="4827523" y="1282700"/>
                  <a:pt x="4827523" y="1282700"/>
                </a:cubicBezTo>
                <a:lnTo>
                  <a:pt x="4827523" y="1282700"/>
                </a:lnTo>
                <a:lnTo>
                  <a:pt x="219075" y="1282700"/>
                </a:lnTo>
                <a:lnTo>
                  <a:pt x="219075" y="1282700"/>
                </a:lnTo>
                <a:cubicBezTo>
                  <a:pt x="101472" y="1282700"/>
                  <a:pt x="6350" y="1187450"/>
                  <a:pt x="6350" y="1069975"/>
                </a:cubicBezTo>
                <a:cubicBezTo>
                  <a:pt x="6350" y="1069975"/>
                  <a:pt x="6350" y="1069975"/>
                  <a:pt x="6350" y="1069975"/>
                </a:cubicBezTo>
                <a:lnTo>
                  <a:pt x="6350" y="219075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1B6F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5900" y="215900"/>
            <a:ext cx="8724900" cy="64389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66800" y="457200"/>
            <a:ext cx="1676400" cy="448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>
                <a:tab pos="431800" algn="l"/>
              </a:tabLst>
            </a:pP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Второй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шаг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431800" algn="l"/>
              </a:tabLst>
            </a:pPr>
            <a:r>
              <a:rPr lang="en-US" altLang="zh-CN" dirty="0" smtClean="0"/>
              <a:t>	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Претендент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3886200" y="1143000"/>
            <a:ext cx="4800600" cy="538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>
                <a:tab pos="88900" algn="l"/>
                <a:tab pos="127000" algn="l"/>
                <a:tab pos="139700" algn="l"/>
                <a:tab pos="152400" algn="l"/>
                <a:tab pos="393700" algn="l"/>
                <a:tab pos="457200" algn="l"/>
                <a:tab pos="520700" algn="l"/>
                <a:tab pos="977900" algn="l"/>
                <a:tab pos="1346200" algn="l"/>
                <a:tab pos="2171700" algn="l"/>
              </a:tabLst>
            </a:pPr>
            <a:r>
              <a:rPr lang="en-US" altLang="zh-CN" dirty="0" smtClean="0"/>
              <a:t>				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Претендент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имеет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право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подать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заявление</a:t>
            </a:r>
          </a:p>
          <a:p>
            <a:pPr>
              <a:lnSpc>
                <a:spcPts val="1800"/>
              </a:lnSpc>
              <a:tabLst>
                <a:tab pos="88900" algn="l"/>
                <a:tab pos="127000" algn="l"/>
                <a:tab pos="139700" algn="l"/>
                <a:tab pos="152400" algn="l"/>
                <a:tab pos="393700" algn="l"/>
                <a:tab pos="457200" algn="l"/>
                <a:tab pos="520700" algn="l"/>
                <a:tab pos="977900" algn="l"/>
                <a:tab pos="1346200" algn="l"/>
                <a:tab pos="2171700" algn="l"/>
              </a:tabLst>
            </a:pPr>
            <a:r>
              <a:rPr lang="en-US" altLang="zh-CN" dirty="0" smtClean="0"/>
              <a:t>					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на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получение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социальной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выплаты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u="sng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не</a:t>
            </a:r>
          </a:p>
          <a:p>
            <a:pPr>
              <a:lnSpc>
                <a:spcPts val="1800"/>
              </a:lnSpc>
              <a:tabLst>
                <a:tab pos="88900" algn="l"/>
                <a:tab pos="127000" algn="l"/>
                <a:tab pos="139700" algn="l"/>
                <a:tab pos="152400" algn="l"/>
                <a:tab pos="393700" algn="l"/>
                <a:tab pos="457200" algn="l"/>
                <a:tab pos="520700" algn="l"/>
                <a:tab pos="977900" algn="l"/>
                <a:tab pos="1346200" algn="l"/>
                <a:tab pos="2171700" algn="l"/>
              </a:tabLst>
            </a:pPr>
            <a:r>
              <a:rPr lang="en-US" altLang="zh-CN" dirty="0" smtClean="0"/>
              <a:t>			</a:t>
            </a:r>
            <a:r>
              <a:rPr lang="en-US" altLang="zh-CN" sz="1596" b="1" u="sng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позднее 60 дней</a:t>
            </a:r>
            <a:r>
              <a:rPr lang="en-US" altLang="zh-CN" sz="1596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со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дня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открытия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договора</a:t>
            </a:r>
          </a:p>
          <a:p>
            <a:pPr>
              <a:lnSpc>
                <a:spcPts val="1800"/>
              </a:lnSpc>
              <a:tabLst>
                <a:tab pos="88900" algn="l"/>
                <a:tab pos="127000" algn="l"/>
                <a:tab pos="139700" algn="l"/>
                <a:tab pos="152400" algn="l"/>
                <a:tab pos="393700" algn="l"/>
                <a:tab pos="457200" algn="l"/>
                <a:tab pos="520700" algn="l"/>
                <a:tab pos="977900" algn="l"/>
                <a:tab pos="1346200" algn="l"/>
                <a:tab pos="2171700" algn="l"/>
              </a:tabLst>
            </a:pPr>
            <a:r>
              <a:rPr lang="en-US" altLang="zh-CN" dirty="0" smtClean="0"/>
              <a:t>									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банковского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вклада.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88900" algn="l"/>
                <a:tab pos="127000" algn="l"/>
                <a:tab pos="139700" algn="l"/>
                <a:tab pos="152400" algn="l"/>
                <a:tab pos="393700" algn="l"/>
                <a:tab pos="457200" algn="l"/>
                <a:tab pos="520700" algn="l"/>
                <a:tab pos="977900" algn="l"/>
                <a:tab pos="1346200" algn="l"/>
                <a:tab pos="21717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Претендент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предоставляет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следующие</a:t>
            </a:r>
          </a:p>
          <a:p>
            <a:pPr>
              <a:lnSpc>
                <a:spcPts val="1800"/>
              </a:lnSpc>
              <a:tabLst>
                <a:tab pos="88900" algn="l"/>
                <a:tab pos="127000" algn="l"/>
                <a:tab pos="139700" algn="l"/>
                <a:tab pos="152400" algn="l"/>
                <a:tab pos="393700" algn="l"/>
                <a:tab pos="457200" algn="l"/>
                <a:tab pos="520700" algn="l"/>
                <a:tab pos="977900" algn="l"/>
                <a:tab pos="1346200" algn="l"/>
                <a:tab pos="2171700" algn="l"/>
              </a:tabLst>
            </a:pPr>
            <a:r>
              <a:rPr lang="en-US" altLang="zh-CN" dirty="0" smtClean="0"/>
              <a:t>								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документы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Учреждение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</a:t>
            </a:r>
          </a:p>
          <a:p>
            <a:pPr>
              <a:lnSpc>
                <a:spcPts val="1800"/>
              </a:lnSpc>
              <a:tabLst>
                <a:tab pos="88900" algn="l"/>
                <a:tab pos="127000" algn="l"/>
                <a:tab pos="139700" algn="l"/>
                <a:tab pos="152400" algn="l"/>
                <a:tab pos="393700" algn="l"/>
                <a:tab pos="457200" algn="l"/>
                <a:tab pos="520700" algn="l"/>
                <a:tab pos="977900" algn="l"/>
                <a:tab pos="1346200" algn="l"/>
                <a:tab pos="2171700" algn="l"/>
              </a:tabLst>
            </a:pPr>
            <a:r>
              <a:rPr lang="en-US" altLang="zh-CN" dirty="0" smtClean="0"/>
              <a:t>							</a:t>
            </a:r>
            <a:r>
              <a:rPr lang="en-US" altLang="zh-CN" sz="1598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г.Краснодаре/либо</a:t>
            </a:r>
            <a:r>
              <a:rPr lang="en-US" altLang="zh-CN" sz="15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8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</a:t>
            </a:r>
            <a:r>
              <a:rPr lang="en-US" altLang="zh-CN" sz="15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8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МО</a:t>
            </a:r>
            <a:r>
              <a:rPr lang="en-US" altLang="zh-CN" sz="159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8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(выездные</a:t>
            </a:r>
          </a:p>
          <a:p>
            <a:pPr>
              <a:lnSpc>
                <a:spcPts val="1800"/>
              </a:lnSpc>
              <a:tabLst>
                <a:tab pos="88900" algn="l"/>
                <a:tab pos="127000" algn="l"/>
                <a:tab pos="139700" algn="l"/>
                <a:tab pos="152400" algn="l"/>
                <a:tab pos="393700" algn="l"/>
                <a:tab pos="457200" algn="l"/>
                <a:tab pos="520700" algn="l"/>
                <a:tab pos="977900" algn="l"/>
                <a:tab pos="1346200" algn="l"/>
                <a:tab pos="2171700" algn="l"/>
              </a:tabLst>
            </a:pPr>
            <a:r>
              <a:rPr lang="en-US" altLang="zh-CN" dirty="0" smtClean="0"/>
              <a:t>		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приемные)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на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территории</a:t>
            </a:r>
            <a:r>
              <a:rPr lang="en-US" altLang="zh-CN" sz="15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Краснодарского</a:t>
            </a:r>
          </a:p>
          <a:p>
            <a:pPr>
              <a:lnSpc>
                <a:spcPts val="1800"/>
              </a:lnSpc>
              <a:tabLst>
                <a:tab pos="88900" algn="l"/>
                <a:tab pos="127000" algn="l"/>
                <a:tab pos="139700" algn="l"/>
                <a:tab pos="152400" algn="l"/>
                <a:tab pos="393700" algn="l"/>
                <a:tab pos="457200" algn="l"/>
                <a:tab pos="520700" algn="l"/>
                <a:tab pos="977900" algn="l"/>
                <a:tab pos="1346200" algn="l"/>
                <a:tab pos="2171700" algn="l"/>
              </a:tabLst>
            </a:pPr>
            <a:r>
              <a:rPr lang="en-US" altLang="zh-CN" dirty="0" smtClean="0"/>
              <a:t>										</a:t>
            </a:r>
            <a:r>
              <a:rPr lang="en-US" altLang="zh-CN" sz="159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края: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600"/>
              </a:lnSpc>
              <a:tabLst>
                <a:tab pos="88900" algn="l"/>
                <a:tab pos="127000" algn="l"/>
                <a:tab pos="139700" algn="l"/>
                <a:tab pos="152400" algn="l"/>
                <a:tab pos="393700" algn="l"/>
                <a:tab pos="457200" algn="l"/>
                <a:tab pos="520700" algn="l"/>
                <a:tab pos="977900" algn="l"/>
                <a:tab pos="1346200" algn="l"/>
                <a:tab pos="2171700" algn="l"/>
              </a:tabLst>
            </a:pP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1.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Оригинал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копия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паспорта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;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500"/>
              </a:lnSpc>
              <a:tabLst>
                <a:tab pos="88900" algn="l"/>
                <a:tab pos="127000" algn="l"/>
                <a:tab pos="139700" algn="l"/>
                <a:tab pos="152400" algn="l"/>
                <a:tab pos="393700" algn="l"/>
                <a:tab pos="457200" algn="l"/>
                <a:tab pos="520700" algn="l"/>
                <a:tab pos="977900" algn="l"/>
                <a:tab pos="1346200" algn="l"/>
                <a:tab pos="2171700" algn="l"/>
              </a:tabLst>
            </a:pP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2.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Информация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из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ЕГРП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правах</a:t>
            </a:r>
          </a:p>
          <a:p>
            <a:pPr>
              <a:lnSpc>
                <a:spcPts val="2200"/>
              </a:lnSpc>
              <a:tabLst>
                <a:tab pos="88900" algn="l"/>
                <a:tab pos="127000" algn="l"/>
                <a:tab pos="139700" algn="l"/>
                <a:tab pos="152400" algn="l"/>
                <a:tab pos="393700" algn="l"/>
                <a:tab pos="457200" algn="l"/>
                <a:tab pos="520700" algn="l"/>
                <a:tab pos="977900" algn="l"/>
                <a:tab pos="1346200" algn="l"/>
                <a:tab pos="2171700" algn="l"/>
              </a:tabLst>
            </a:pPr>
            <a:r>
              <a:rPr lang="en-US" altLang="zh-CN" dirty="0" smtClean="0"/>
              <a:t>						</a:t>
            </a:r>
            <a:r>
              <a:rPr lang="en-US" altLang="zh-CN" sz="2006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отдельного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лица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на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имеющиеся</a:t>
            </a:r>
          </a:p>
          <a:p>
            <a:pPr>
              <a:lnSpc>
                <a:spcPts val="2200"/>
              </a:lnSpc>
              <a:tabLst>
                <a:tab pos="88900" algn="l"/>
                <a:tab pos="127000" algn="l"/>
                <a:tab pos="139700" algn="l"/>
                <a:tab pos="152400" algn="l"/>
                <a:tab pos="393700" algn="l"/>
                <a:tab pos="457200" algn="l"/>
                <a:tab pos="520700" algn="l"/>
                <a:tab pos="977900" algn="l"/>
                <a:tab pos="1346200" algn="l"/>
                <a:tab pos="2171700" algn="l"/>
              </a:tabLst>
            </a:pPr>
            <a:r>
              <a:rPr lang="en-US" altLang="zh-CN" dirty="0" smtClean="0"/>
              <a:t>						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объекты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недвижимого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имущества</a:t>
            </a:r>
          </a:p>
          <a:p>
            <a:pPr>
              <a:lnSpc>
                <a:spcPts val="2200"/>
              </a:lnSpc>
              <a:tabLst>
                <a:tab pos="88900" algn="l"/>
                <a:tab pos="127000" algn="l"/>
                <a:tab pos="139700" algn="l"/>
                <a:tab pos="152400" algn="l"/>
                <a:tab pos="393700" algn="l"/>
                <a:tab pos="457200" algn="l"/>
                <a:tab pos="520700" algn="l"/>
                <a:tab pos="977900" algn="l"/>
                <a:tab pos="1346200" algn="l"/>
                <a:tab pos="2171700" algn="l"/>
              </a:tabLst>
            </a:pPr>
            <a:r>
              <a:rPr lang="en-US" altLang="zh-CN" dirty="0" smtClean="0"/>
              <a:t>						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Претендента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по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Краснодарскому</a:t>
            </a:r>
          </a:p>
          <a:p>
            <a:pPr>
              <a:lnSpc>
                <a:spcPts val="2200"/>
              </a:lnSpc>
              <a:tabLst>
                <a:tab pos="88900" algn="l"/>
                <a:tab pos="127000" algn="l"/>
                <a:tab pos="139700" algn="l"/>
                <a:tab pos="152400" algn="l"/>
                <a:tab pos="393700" algn="l"/>
                <a:tab pos="457200" algn="l"/>
                <a:tab pos="520700" algn="l"/>
                <a:tab pos="977900" algn="l"/>
                <a:tab pos="1346200" algn="l"/>
                <a:tab pos="2171700" algn="l"/>
              </a:tabLst>
            </a:pPr>
            <a:r>
              <a:rPr lang="en-US" altLang="zh-CN" dirty="0" smtClean="0"/>
              <a:t>						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краю,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срок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выдачи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которой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на</a:t>
            </a:r>
          </a:p>
          <a:p>
            <a:pPr>
              <a:lnSpc>
                <a:spcPts val="2200"/>
              </a:lnSpc>
              <a:tabLst>
                <a:tab pos="88900" algn="l"/>
                <a:tab pos="127000" algn="l"/>
                <a:tab pos="139700" algn="l"/>
                <a:tab pos="152400" algn="l"/>
                <a:tab pos="393700" algn="l"/>
                <a:tab pos="457200" algn="l"/>
                <a:tab pos="520700" algn="l"/>
                <a:tab pos="977900" algn="l"/>
                <a:tab pos="1346200" algn="l"/>
                <a:tab pos="2171700" algn="l"/>
              </a:tabLst>
            </a:pPr>
            <a:r>
              <a:rPr lang="en-US" altLang="zh-CN" dirty="0" smtClean="0"/>
              <a:t>						</a:t>
            </a:r>
            <a:r>
              <a:rPr lang="en-US" altLang="zh-CN" sz="2006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момент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подачи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заявления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не</a:t>
            </a:r>
          </a:p>
          <a:p>
            <a:pPr>
              <a:lnSpc>
                <a:spcPts val="2200"/>
              </a:lnSpc>
              <a:tabLst>
                <a:tab pos="88900" algn="l"/>
                <a:tab pos="127000" algn="l"/>
                <a:tab pos="139700" algn="l"/>
                <a:tab pos="152400" algn="l"/>
                <a:tab pos="393700" algn="l"/>
                <a:tab pos="457200" algn="l"/>
                <a:tab pos="520700" algn="l"/>
                <a:tab pos="977900" algn="l"/>
                <a:tab pos="1346200" algn="l"/>
                <a:tab pos="2171700" algn="l"/>
              </a:tabLst>
            </a:pPr>
            <a:r>
              <a:rPr lang="en-US" altLang="zh-CN" dirty="0" smtClean="0"/>
              <a:t>						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превышает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30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дней.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8000 h 6858000"/>
              <a:gd name="connsiteX1" fmla="*/ 9144000 w 9144000"/>
              <a:gd name="connsiteY1" fmla="*/ 6858000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046851" y="858900"/>
            <a:ext cx="2876550" cy="714375"/>
          </a:xfrm>
          <a:custGeom>
            <a:avLst/>
            <a:gdLst>
              <a:gd name="connsiteX0" fmla="*/ 2870072 w 2876550"/>
              <a:gd name="connsiteY0" fmla="*/ 0 h 714375"/>
              <a:gd name="connsiteX1" fmla="*/ 2870072 w 2876550"/>
              <a:gd name="connsiteY1" fmla="*/ 0 h 714375"/>
              <a:gd name="connsiteX2" fmla="*/ 2748915 w 2876550"/>
              <a:gd name="connsiteY2" fmla="*/ 20066 h 714375"/>
              <a:gd name="connsiteX3" fmla="*/ 2625597 w 2876550"/>
              <a:gd name="connsiteY3" fmla="*/ 42291 h 714375"/>
              <a:gd name="connsiteX4" fmla="*/ 2500121 w 2876550"/>
              <a:gd name="connsiteY4" fmla="*/ 66929 h 714375"/>
              <a:gd name="connsiteX5" fmla="*/ 2370455 w 2876550"/>
              <a:gd name="connsiteY5" fmla="*/ 91440 h 714375"/>
              <a:gd name="connsiteX6" fmla="*/ 2238629 w 2876550"/>
              <a:gd name="connsiteY6" fmla="*/ 120523 h 714375"/>
              <a:gd name="connsiteX7" fmla="*/ 2102611 w 2876550"/>
              <a:gd name="connsiteY7" fmla="*/ 149479 h 714375"/>
              <a:gd name="connsiteX8" fmla="*/ 1964435 w 2876550"/>
              <a:gd name="connsiteY8" fmla="*/ 183007 h 714375"/>
              <a:gd name="connsiteX9" fmla="*/ 1821942 w 2876550"/>
              <a:gd name="connsiteY9" fmla="*/ 216535 h 714375"/>
              <a:gd name="connsiteX10" fmla="*/ 1564767 w 2876550"/>
              <a:gd name="connsiteY10" fmla="*/ 281177 h 714375"/>
              <a:gd name="connsiteX11" fmla="*/ 1313815 w 2876550"/>
              <a:gd name="connsiteY11" fmla="*/ 339216 h 714375"/>
              <a:gd name="connsiteX12" fmla="*/ 1073530 w 2876550"/>
              <a:gd name="connsiteY12" fmla="*/ 392811 h 714375"/>
              <a:gd name="connsiteX13" fmla="*/ 841882 w 2876550"/>
              <a:gd name="connsiteY13" fmla="*/ 444246 h 714375"/>
              <a:gd name="connsiteX14" fmla="*/ 620776 w 2876550"/>
              <a:gd name="connsiteY14" fmla="*/ 488823 h 714375"/>
              <a:gd name="connsiteX15" fmla="*/ 406019 w 2876550"/>
              <a:gd name="connsiteY15" fmla="*/ 529082 h 714375"/>
              <a:gd name="connsiteX16" fmla="*/ 199770 w 2876550"/>
              <a:gd name="connsiteY16" fmla="*/ 566927 h 714375"/>
              <a:gd name="connsiteX17" fmla="*/ 0 w 2876550"/>
              <a:gd name="connsiteY17" fmla="*/ 600456 h 714375"/>
              <a:gd name="connsiteX18" fmla="*/ 138176 w 2876550"/>
              <a:gd name="connsiteY18" fmla="*/ 620522 h 714375"/>
              <a:gd name="connsiteX19" fmla="*/ 270002 w 2876550"/>
              <a:gd name="connsiteY19" fmla="*/ 638429 h 714375"/>
              <a:gd name="connsiteX20" fmla="*/ 397509 w 2876550"/>
              <a:gd name="connsiteY20" fmla="*/ 654050 h 714375"/>
              <a:gd name="connsiteX21" fmla="*/ 522985 w 2876550"/>
              <a:gd name="connsiteY21" fmla="*/ 667385 h 714375"/>
              <a:gd name="connsiteX22" fmla="*/ 644143 w 2876550"/>
              <a:gd name="connsiteY22" fmla="*/ 680847 h 714375"/>
              <a:gd name="connsiteX23" fmla="*/ 761110 w 2876550"/>
              <a:gd name="connsiteY23" fmla="*/ 689737 h 714375"/>
              <a:gd name="connsiteX24" fmla="*/ 873759 w 2876550"/>
              <a:gd name="connsiteY24" fmla="*/ 698627 h 714375"/>
              <a:gd name="connsiteX25" fmla="*/ 984250 w 2876550"/>
              <a:gd name="connsiteY25" fmla="*/ 705358 h 714375"/>
              <a:gd name="connsiteX26" fmla="*/ 1092707 w 2876550"/>
              <a:gd name="connsiteY26" fmla="*/ 709802 h 714375"/>
              <a:gd name="connsiteX27" fmla="*/ 1196847 w 2876550"/>
              <a:gd name="connsiteY27" fmla="*/ 712088 h 714375"/>
              <a:gd name="connsiteX28" fmla="*/ 1296796 w 2876550"/>
              <a:gd name="connsiteY28" fmla="*/ 714375 h 714375"/>
              <a:gd name="connsiteX29" fmla="*/ 1394586 w 2876550"/>
              <a:gd name="connsiteY29" fmla="*/ 714375 h 714375"/>
              <a:gd name="connsiteX30" fmla="*/ 1490344 w 2876550"/>
              <a:gd name="connsiteY30" fmla="*/ 712088 h 714375"/>
              <a:gd name="connsiteX31" fmla="*/ 1583817 w 2876550"/>
              <a:gd name="connsiteY31" fmla="*/ 709802 h 714375"/>
              <a:gd name="connsiteX32" fmla="*/ 1673097 w 2876550"/>
              <a:gd name="connsiteY32" fmla="*/ 705358 h 714375"/>
              <a:gd name="connsiteX33" fmla="*/ 1760346 w 2876550"/>
              <a:gd name="connsiteY33" fmla="*/ 698627 h 714375"/>
              <a:gd name="connsiteX34" fmla="*/ 1843278 w 2876550"/>
              <a:gd name="connsiteY34" fmla="*/ 692023 h 714375"/>
              <a:gd name="connsiteX35" fmla="*/ 1926081 w 2876550"/>
              <a:gd name="connsiteY35" fmla="*/ 683006 h 714375"/>
              <a:gd name="connsiteX36" fmla="*/ 2004821 w 2876550"/>
              <a:gd name="connsiteY36" fmla="*/ 671957 h 714375"/>
              <a:gd name="connsiteX37" fmla="*/ 2083434 w 2876550"/>
              <a:gd name="connsiteY37" fmla="*/ 660781 h 714375"/>
              <a:gd name="connsiteX38" fmla="*/ 2157856 w 2876550"/>
              <a:gd name="connsiteY38" fmla="*/ 647319 h 714375"/>
              <a:gd name="connsiteX39" fmla="*/ 2232279 w 2876550"/>
              <a:gd name="connsiteY39" fmla="*/ 633984 h 714375"/>
              <a:gd name="connsiteX40" fmla="*/ 2302509 w 2876550"/>
              <a:gd name="connsiteY40" fmla="*/ 618363 h 714375"/>
              <a:gd name="connsiteX41" fmla="*/ 2372614 w 2876550"/>
              <a:gd name="connsiteY41" fmla="*/ 602741 h 714375"/>
              <a:gd name="connsiteX42" fmla="*/ 2440685 w 2876550"/>
              <a:gd name="connsiteY42" fmla="*/ 584835 h 714375"/>
              <a:gd name="connsiteX43" fmla="*/ 2506598 w 2876550"/>
              <a:gd name="connsiteY43" fmla="*/ 566927 h 714375"/>
              <a:gd name="connsiteX44" fmla="*/ 2570353 w 2876550"/>
              <a:gd name="connsiteY44" fmla="*/ 546862 h 714375"/>
              <a:gd name="connsiteX45" fmla="*/ 2634106 w 2876550"/>
              <a:gd name="connsiteY45" fmla="*/ 526796 h 714375"/>
              <a:gd name="connsiteX46" fmla="*/ 2755265 w 2876550"/>
              <a:gd name="connsiteY46" fmla="*/ 482091 h 714375"/>
              <a:gd name="connsiteX47" fmla="*/ 2872231 w 2876550"/>
              <a:gd name="connsiteY47" fmla="*/ 435229 h 714375"/>
              <a:gd name="connsiteX48" fmla="*/ 2876550 w 2876550"/>
              <a:gd name="connsiteY48" fmla="*/ 433070 h 714375"/>
              <a:gd name="connsiteX49" fmla="*/ 2876550 w 2876550"/>
              <a:gd name="connsiteY49" fmla="*/ 0 h 714375"/>
              <a:gd name="connsiteX50" fmla="*/ 2870072 w 2876550"/>
              <a:gd name="connsiteY50" fmla="*/ 0 h 714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2876550" h="714375">
                <a:moveTo>
                  <a:pt x="2870072" y="0"/>
                </a:moveTo>
                <a:lnTo>
                  <a:pt x="2870072" y="0"/>
                </a:lnTo>
                <a:lnTo>
                  <a:pt x="2748915" y="20066"/>
                </a:lnTo>
                <a:lnTo>
                  <a:pt x="2625597" y="42291"/>
                </a:lnTo>
                <a:lnTo>
                  <a:pt x="2500121" y="66929"/>
                </a:lnTo>
                <a:lnTo>
                  <a:pt x="2370455" y="91440"/>
                </a:lnTo>
                <a:lnTo>
                  <a:pt x="2238629" y="120523"/>
                </a:lnTo>
                <a:lnTo>
                  <a:pt x="2102611" y="149479"/>
                </a:lnTo>
                <a:lnTo>
                  <a:pt x="1964435" y="183007"/>
                </a:lnTo>
                <a:lnTo>
                  <a:pt x="1821942" y="216535"/>
                </a:lnTo>
                <a:lnTo>
                  <a:pt x="1564767" y="281177"/>
                </a:lnTo>
                <a:lnTo>
                  <a:pt x="1313815" y="339216"/>
                </a:lnTo>
                <a:lnTo>
                  <a:pt x="1073530" y="392811"/>
                </a:lnTo>
                <a:lnTo>
                  <a:pt x="841882" y="444246"/>
                </a:lnTo>
                <a:lnTo>
                  <a:pt x="620776" y="488823"/>
                </a:lnTo>
                <a:lnTo>
                  <a:pt x="406019" y="529082"/>
                </a:lnTo>
                <a:lnTo>
                  <a:pt x="199770" y="566927"/>
                </a:lnTo>
                <a:lnTo>
                  <a:pt x="0" y="600456"/>
                </a:lnTo>
                <a:lnTo>
                  <a:pt x="138176" y="620522"/>
                </a:lnTo>
                <a:lnTo>
                  <a:pt x="270002" y="638429"/>
                </a:lnTo>
                <a:lnTo>
                  <a:pt x="397509" y="654050"/>
                </a:lnTo>
                <a:lnTo>
                  <a:pt x="522985" y="667385"/>
                </a:lnTo>
                <a:lnTo>
                  <a:pt x="644143" y="680847"/>
                </a:lnTo>
                <a:lnTo>
                  <a:pt x="761110" y="689737"/>
                </a:lnTo>
                <a:lnTo>
                  <a:pt x="873759" y="698627"/>
                </a:lnTo>
                <a:lnTo>
                  <a:pt x="984250" y="705358"/>
                </a:lnTo>
                <a:lnTo>
                  <a:pt x="1092707" y="709802"/>
                </a:lnTo>
                <a:lnTo>
                  <a:pt x="1196847" y="712088"/>
                </a:lnTo>
                <a:lnTo>
                  <a:pt x="1296796" y="714375"/>
                </a:lnTo>
                <a:lnTo>
                  <a:pt x="1394586" y="714375"/>
                </a:lnTo>
                <a:lnTo>
                  <a:pt x="1490344" y="712088"/>
                </a:lnTo>
                <a:lnTo>
                  <a:pt x="1583817" y="709802"/>
                </a:lnTo>
                <a:lnTo>
                  <a:pt x="1673097" y="705358"/>
                </a:lnTo>
                <a:lnTo>
                  <a:pt x="1760346" y="698627"/>
                </a:lnTo>
                <a:lnTo>
                  <a:pt x="1843278" y="692023"/>
                </a:lnTo>
                <a:lnTo>
                  <a:pt x="1926081" y="683006"/>
                </a:lnTo>
                <a:lnTo>
                  <a:pt x="2004821" y="671957"/>
                </a:lnTo>
                <a:lnTo>
                  <a:pt x="2083434" y="660781"/>
                </a:lnTo>
                <a:lnTo>
                  <a:pt x="2157856" y="647319"/>
                </a:lnTo>
                <a:lnTo>
                  <a:pt x="2232279" y="633984"/>
                </a:lnTo>
                <a:lnTo>
                  <a:pt x="2302509" y="618363"/>
                </a:lnTo>
                <a:lnTo>
                  <a:pt x="2372614" y="602741"/>
                </a:lnTo>
                <a:lnTo>
                  <a:pt x="2440685" y="584835"/>
                </a:lnTo>
                <a:lnTo>
                  <a:pt x="2506598" y="566927"/>
                </a:lnTo>
                <a:lnTo>
                  <a:pt x="2570353" y="546862"/>
                </a:lnTo>
                <a:lnTo>
                  <a:pt x="2634106" y="526796"/>
                </a:lnTo>
                <a:lnTo>
                  <a:pt x="2755265" y="482091"/>
                </a:lnTo>
                <a:lnTo>
                  <a:pt x="2872231" y="435229"/>
                </a:lnTo>
                <a:lnTo>
                  <a:pt x="2876550" y="433070"/>
                </a:lnTo>
                <a:lnTo>
                  <a:pt x="2876550" y="0"/>
                </a:lnTo>
                <a:lnTo>
                  <a:pt x="2870072" y="0"/>
                </a:lnTo>
              </a:path>
            </a:pathLst>
          </a:custGeom>
          <a:solidFill>
            <a:srgbClr val="EEF8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619375" y="731901"/>
            <a:ext cx="5543550" cy="849248"/>
          </a:xfrm>
          <a:custGeom>
            <a:avLst/>
            <a:gdLst>
              <a:gd name="connsiteX0" fmla="*/ 5543550 w 5543550"/>
              <a:gd name="connsiteY0" fmla="*/ 795781 h 849248"/>
              <a:gd name="connsiteX1" fmla="*/ 5543550 w 5543550"/>
              <a:gd name="connsiteY1" fmla="*/ 795781 h 849248"/>
              <a:gd name="connsiteX2" fmla="*/ 5422392 w 5543550"/>
              <a:gd name="connsiteY2" fmla="*/ 780160 h 849248"/>
              <a:gd name="connsiteX3" fmla="*/ 5297043 w 5543550"/>
              <a:gd name="connsiteY3" fmla="*/ 764540 h 849248"/>
              <a:gd name="connsiteX4" fmla="*/ 5035550 w 5543550"/>
              <a:gd name="connsiteY4" fmla="*/ 726693 h 849248"/>
              <a:gd name="connsiteX5" fmla="*/ 4759197 w 5543550"/>
              <a:gd name="connsiteY5" fmla="*/ 679831 h 849248"/>
              <a:gd name="connsiteX6" fmla="*/ 4467986 w 5543550"/>
              <a:gd name="connsiteY6" fmla="*/ 628523 h 849248"/>
              <a:gd name="connsiteX7" fmla="*/ 4159757 w 5543550"/>
              <a:gd name="connsiteY7" fmla="*/ 566165 h 849248"/>
              <a:gd name="connsiteX8" fmla="*/ 3834510 w 5543550"/>
              <a:gd name="connsiteY8" fmla="*/ 497077 h 849248"/>
              <a:gd name="connsiteX9" fmla="*/ 3492372 w 5543550"/>
              <a:gd name="connsiteY9" fmla="*/ 416813 h 849248"/>
              <a:gd name="connsiteX10" fmla="*/ 3131058 w 5543550"/>
              <a:gd name="connsiteY10" fmla="*/ 329818 h 849248"/>
              <a:gd name="connsiteX11" fmla="*/ 2988564 w 5543550"/>
              <a:gd name="connsiteY11" fmla="*/ 296418 h 849248"/>
              <a:gd name="connsiteX12" fmla="*/ 2850388 w 5543550"/>
              <a:gd name="connsiteY12" fmla="*/ 263016 h 849248"/>
              <a:gd name="connsiteX13" fmla="*/ 2716529 w 5543550"/>
              <a:gd name="connsiteY13" fmla="*/ 234060 h 849248"/>
              <a:gd name="connsiteX14" fmla="*/ 2582545 w 5543550"/>
              <a:gd name="connsiteY14" fmla="*/ 204977 h 849248"/>
              <a:gd name="connsiteX15" fmla="*/ 2452878 w 5543550"/>
              <a:gd name="connsiteY15" fmla="*/ 180466 h 849248"/>
              <a:gd name="connsiteX16" fmla="*/ 2327528 w 5543550"/>
              <a:gd name="connsiteY16" fmla="*/ 155956 h 849248"/>
              <a:gd name="connsiteX17" fmla="*/ 2204211 w 5543550"/>
              <a:gd name="connsiteY17" fmla="*/ 133731 h 849248"/>
              <a:gd name="connsiteX18" fmla="*/ 2083053 w 5543550"/>
              <a:gd name="connsiteY18" fmla="*/ 113665 h 849248"/>
              <a:gd name="connsiteX19" fmla="*/ 1966214 w 5543550"/>
              <a:gd name="connsiteY19" fmla="*/ 95757 h 849248"/>
              <a:gd name="connsiteX20" fmla="*/ 1849246 w 5543550"/>
              <a:gd name="connsiteY20" fmla="*/ 80136 h 849248"/>
              <a:gd name="connsiteX21" fmla="*/ 1628266 w 5543550"/>
              <a:gd name="connsiteY21" fmla="*/ 51180 h 849248"/>
              <a:gd name="connsiteX22" fmla="*/ 1417828 w 5543550"/>
              <a:gd name="connsiteY22" fmla="*/ 31115 h 849248"/>
              <a:gd name="connsiteX23" fmla="*/ 1220089 w 5543550"/>
              <a:gd name="connsiteY23" fmla="*/ 15493 h 849248"/>
              <a:gd name="connsiteX24" fmla="*/ 1030859 w 5543550"/>
              <a:gd name="connsiteY24" fmla="*/ 4444 h 849248"/>
              <a:gd name="connsiteX25" fmla="*/ 852423 w 5543550"/>
              <a:gd name="connsiteY25" fmla="*/ 0 h 849248"/>
              <a:gd name="connsiteX26" fmla="*/ 684403 w 5543550"/>
              <a:gd name="connsiteY26" fmla="*/ 0 h 849248"/>
              <a:gd name="connsiteX27" fmla="*/ 527176 w 5543550"/>
              <a:gd name="connsiteY27" fmla="*/ 4444 h 849248"/>
              <a:gd name="connsiteX28" fmla="*/ 380492 w 5543550"/>
              <a:gd name="connsiteY28" fmla="*/ 11048 h 849248"/>
              <a:gd name="connsiteX29" fmla="*/ 244475 w 5543550"/>
              <a:gd name="connsiteY29" fmla="*/ 22225 h 849248"/>
              <a:gd name="connsiteX30" fmla="*/ 116967 w 5543550"/>
              <a:gd name="connsiteY30" fmla="*/ 35559 h 849248"/>
              <a:gd name="connsiteX31" fmla="*/ 0 w 5543550"/>
              <a:gd name="connsiteY31" fmla="*/ 53466 h 849248"/>
              <a:gd name="connsiteX32" fmla="*/ 163702 w 5543550"/>
              <a:gd name="connsiteY32" fmla="*/ 73532 h 849248"/>
              <a:gd name="connsiteX33" fmla="*/ 333755 w 5543550"/>
              <a:gd name="connsiteY33" fmla="*/ 95757 h 849248"/>
              <a:gd name="connsiteX34" fmla="*/ 510158 w 5543550"/>
              <a:gd name="connsiteY34" fmla="*/ 124713 h 849248"/>
              <a:gd name="connsiteX35" fmla="*/ 692911 w 5543550"/>
              <a:gd name="connsiteY35" fmla="*/ 155956 h 849248"/>
              <a:gd name="connsiteX36" fmla="*/ 882141 w 5543550"/>
              <a:gd name="connsiteY36" fmla="*/ 193929 h 849248"/>
              <a:gd name="connsiteX37" fmla="*/ 1077721 w 5543550"/>
              <a:gd name="connsiteY37" fmla="*/ 234060 h 849248"/>
              <a:gd name="connsiteX38" fmla="*/ 1281684 w 5543550"/>
              <a:gd name="connsiteY38" fmla="*/ 278637 h 849248"/>
              <a:gd name="connsiteX39" fmla="*/ 1490090 w 5543550"/>
              <a:gd name="connsiteY39" fmla="*/ 329818 h 849248"/>
              <a:gd name="connsiteX40" fmla="*/ 1866265 w 5543550"/>
              <a:gd name="connsiteY40" fmla="*/ 421259 h 849248"/>
              <a:gd name="connsiteX41" fmla="*/ 2223389 w 5543550"/>
              <a:gd name="connsiteY41" fmla="*/ 501523 h 849248"/>
              <a:gd name="connsiteX42" fmla="*/ 2559177 w 5543550"/>
              <a:gd name="connsiteY42" fmla="*/ 575056 h 849248"/>
              <a:gd name="connsiteX43" fmla="*/ 2722879 w 5543550"/>
              <a:gd name="connsiteY43" fmla="*/ 606298 h 849248"/>
              <a:gd name="connsiteX44" fmla="*/ 2878073 w 5543550"/>
              <a:gd name="connsiteY44" fmla="*/ 637540 h 849248"/>
              <a:gd name="connsiteX45" fmla="*/ 3031109 w 5543550"/>
              <a:gd name="connsiteY45" fmla="*/ 666495 h 849248"/>
              <a:gd name="connsiteX46" fmla="*/ 3179826 w 5543550"/>
              <a:gd name="connsiteY46" fmla="*/ 691006 h 849248"/>
              <a:gd name="connsiteX47" fmla="*/ 3324478 w 5543550"/>
              <a:gd name="connsiteY47" fmla="*/ 715518 h 849248"/>
              <a:gd name="connsiteX48" fmla="*/ 3464686 w 5543550"/>
              <a:gd name="connsiteY48" fmla="*/ 737743 h 849248"/>
              <a:gd name="connsiteX49" fmla="*/ 3600703 w 5543550"/>
              <a:gd name="connsiteY49" fmla="*/ 755649 h 849248"/>
              <a:gd name="connsiteX50" fmla="*/ 3732529 w 5543550"/>
              <a:gd name="connsiteY50" fmla="*/ 773429 h 849248"/>
              <a:gd name="connsiteX51" fmla="*/ 3860038 w 5543550"/>
              <a:gd name="connsiteY51" fmla="*/ 789051 h 849248"/>
              <a:gd name="connsiteX52" fmla="*/ 3985514 w 5543550"/>
              <a:gd name="connsiteY52" fmla="*/ 804671 h 849248"/>
              <a:gd name="connsiteX53" fmla="*/ 4106671 w 5543550"/>
              <a:gd name="connsiteY53" fmla="*/ 815848 h 849248"/>
              <a:gd name="connsiteX54" fmla="*/ 4223511 w 5543550"/>
              <a:gd name="connsiteY54" fmla="*/ 824737 h 849248"/>
              <a:gd name="connsiteX55" fmla="*/ 4336160 w 5543550"/>
              <a:gd name="connsiteY55" fmla="*/ 833627 h 849248"/>
              <a:gd name="connsiteX56" fmla="*/ 4446778 w 5543550"/>
              <a:gd name="connsiteY56" fmla="*/ 840359 h 849248"/>
              <a:gd name="connsiteX57" fmla="*/ 4555108 w 5543550"/>
              <a:gd name="connsiteY57" fmla="*/ 844804 h 849248"/>
              <a:gd name="connsiteX58" fmla="*/ 4659248 w 5543550"/>
              <a:gd name="connsiteY58" fmla="*/ 849248 h 849248"/>
              <a:gd name="connsiteX59" fmla="*/ 4759197 w 5543550"/>
              <a:gd name="connsiteY59" fmla="*/ 849248 h 849248"/>
              <a:gd name="connsiteX60" fmla="*/ 4856988 w 5543550"/>
              <a:gd name="connsiteY60" fmla="*/ 849248 h 849248"/>
              <a:gd name="connsiteX61" fmla="*/ 4952618 w 5543550"/>
              <a:gd name="connsiteY61" fmla="*/ 846962 h 849248"/>
              <a:gd name="connsiteX62" fmla="*/ 5044058 w 5543550"/>
              <a:gd name="connsiteY62" fmla="*/ 844804 h 849248"/>
              <a:gd name="connsiteX63" fmla="*/ 5133340 w 5543550"/>
              <a:gd name="connsiteY63" fmla="*/ 840359 h 849248"/>
              <a:gd name="connsiteX64" fmla="*/ 5220461 w 5543550"/>
              <a:gd name="connsiteY64" fmla="*/ 833627 h 849248"/>
              <a:gd name="connsiteX65" fmla="*/ 5305425 w 5543550"/>
              <a:gd name="connsiteY65" fmla="*/ 824737 h 849248"/>
              <a:gd name="connsiteX66" fmla="*/ 5386196 w 5543550"/>
              <a:gd name="connsiteY66" fmla="*/ 815848 h 849248"/>
              <a:gd name="connsiteX67" fmla="*/ 5466968 w 5543550"/>
              <a:gd name="connsiteY67" fmla="*/ 806957 h 849248"/>
              <a:gd name="connsiteX68" fmla="*/ 5543550 w 5543550"/>
              <a:gd name="connsiteY68" fmla="*/ 795781 h 849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5543550" h="849248">
                <a:moveTo>
                  <a:pt x="5543550" y="795781"/>
                </a:moveTo>
                <a:lnTo>
                  <a:pt x="5543550" y="795781"/>
                </a:lnTo>
                <a:lnTo>
                  <a:pt x="5422392" y="780160"/>
                </a:lnTo>
                <a:lnTo>
                  <a:pt x="5297043" y="764540"/>
                </a:lnTo>
                <a:lnTo>
                  <a:pt x="5035550" y="726693"/>
                </a:lnTo>
                <a:lnTo>
                  <a:pt x="4759197" y="679831"/>
                </a:lnTo>
                <a:lnTo>
                  <a:pt x="4467986" y="628523"/>
                </a:lnTo>
                <a:lnTo>
                  <a:pt x="4159757" y="566165"/>
                </a:lnTo>
                <a:lnTo>
                  <a:pt x="3834510" y="497077"/>
                </a:lnTo>
                <a:lnTo>
                  <a:pt x="3492372" y="416813"/>
                </a:lnTo>
                <a:lnTo>
                  <a:pt x="3131058" y="329818"/>
                </a:lnTo>
                <a:lnTo>
                  <a:pt x="2988564" y="296418"/>
                </a:lnTo>
                <a:lnTo>
                  <a:pt x="2850388" y="263016"/>
                </a:lnTo>
                <a:lnTo>
                  <a:pt x="2716529" y="234060"/>
                </a:lnTo>
                <a:lnTo>
                  <a:pt x="2582545" y="204977"/>
                </a:lnTo>
                <a:lnTo>
                  <a:pt x="2452878" y="180466"/>
                </a:lnTo>
                <a:lnTo>
                  <a:pt x="2327528" y="155956"/>
                </a:lnTo>
                <a:lnTo>
                  <a:pt x="2204211" y="133731"/>
                </a:lnTo>
                <a:lnTo>
                  <a:pt x="2083053" y="113665"/>
                </a:lnTo>
                <a:lnTo>
                  <a:pt x="1966214" y="95757"/>
                </a:lnTo>
                <a:lnTo>
                  <a:pt x="1849246" y="80136"/>
                </a:lnTo>
                <a:lnTo>
                  <a:pt x="1628266" y="51180"/>
                </a:lnTo>
                <a:lnTo>
                  <a:pt x="1417828" y="31115"/>
                </a:lnTo>
                <a:lnTo>
                  <a:pt x="1220089" y="15493"/>
                </a:lnTo>
                <a:lnTo>
                  <a:pt x="1030859" y="4444"/>
                </a:lnTo>
                <a:lnTo>
                  <a:pt x="852423" y="0"/>
                </a:lnTo>
                <a:lnTo>
                  <a:pt x="684403" y="0"/>
                </a:lnTo>
                <a:lnTo>
                  <a:pt x="527176" y="4444"/>
                </a:lnTo>
                <a:lnTo>
                  <a:pt x="380492" y="11048"/>
                </a:lnTo>
                <a:lnTo>
                  <a:pt x="244475" y="22225"/>
                </a:lnTo>
                <a:lnTo>
                  <a:pt x="116967" y="35559"/>
                </a:lnTo>
                <a:lnTo>
                  <a:pt x="0" y="53466"/>
                </a:lnTo>
                <a:lnTo>
                  <a:pt x="163702" y="73532"/>
                </a:lnTo>
                <a:lnTo>
                  <a:pt x="333755" y="95757"/>
                </a:lnTo>
                <a:lnTo>
                  <a:pt x="510158" y="124713"/>
                </a:lnTo>
                <a:lnTo>
                  <a:pt x="692911" y="155956"/>
                </a:lnTo>
                <a:lnTo>
                  <a:pt x="882141" y="193929"/>
                </a:lnTo>
                <a:lnTo>
                  <a:pt x="1077721" y="234060"/>
                </a:lnTo>
                <a:lnTo>
                  <a:pt x="1281684" y="278637"/>
                </a:lnTo>
                <a:lnTo>
                  <a:pt x="1490090" y="329818"/>
                </a:lnTo>
                <a:lnTo>
                  <a:pt x="1866265" y="421259"/>
                </a:lnTo>
                <a:lnTo>
                  <a:pt x="2223389" y="501523"/>
                </a:lnTo>
                <a:lnTo>
                  <a:pt x="2559177" y="575056"/>
                </a:lnTo>
                <a:lnTo>
                  <a:pt x="2722879" y="606298"/>
                </a:lnTo>
                <a:lnTo>
                  <a:pt x="2878073" y="637540"/>
                </a:lnTo>
                <a:lnTo>
                  <a:pt x="3031109" y="666495"/>
                </a:lnTo>
                <a:lnTo>
                  <a:pt x="3179826" y="691006"/>
                </a:lnTo>
                <a:lnTo>
                  <a:pt x="3324478" y="715518"/>
                </a:lnTo>
                <a:lnTo>
                  <a:pt x="3464686" y="737743"/>
                </a:lnTo>
                <a:lnTo>
                  <a:pt x="3600703" y="755649"/>
                </a:lnTo>
                <a:lnTo>
                  <a:pt x="3732529" y="773429"/>
                </a:lnTo>
                <a:lnTo>
                  <a:pt x="3860038" y="789051"/>
                </a:lnTo>
                <a:lnTo>
                  <a:pt x="3985514" y="804671"/>
                </a:lnTo>
                <a:lnTo>
                  <a:pt x="4106671" y="815848"/>
                </a:lnTo>
                <a:lnTo>
                  <a:pt x="4223511" y="824737"/>
                </a:lnTo>
                <a:lnTo>
                  <a:pt x="4336160" y="833627"/>
                </a:lnTo>
                <a:lnTo>
                  <a:pt x="4446778" y="840359"/>
                </a:lnTo>
                <a:lnTo>
                  <a:pt x="4555108" y="844804"/>
                </a:lnTo>
                <a:lnTo>
                  <a:pt x="4659248" y="849248"/>
                </a:lnTo>
                <a:lnTo>
                  <a:pt x="4759197" y="849248"/>
                </a:lnTo>
                <a:lnTo>
                  <a:pt x="4856988" y="849248"/>
                </a:lnTo>
                <a:lnTo>
                  <a:pt x="4952618" y="846962"/>
                </a:lnTo>
                <a:lnTo>
                  <a:pt x="5044058" y="844804"/>
                </a:lnTo>
                <a:lnTo>
                  <a:pt x="5133340" y="840359"/>
                </a:lnTo>
                <a:lnTo>
                  <a:pt x="5220461" y="833627"/>
                </a:lnTo>
                <a:lnTo>
                  <a:pt x="5305425" y="824737"/>
                </a:lnTo>
                <a:lnTo>
                  <a:pt x="5386196" y="815848"/>
                </a:lnTo>
                <a:lnTo>
                  <a:pt x="5466968" y="806957"/>
                </a:lnTo>
                <a:lnTo>
                  <a:pt x="5543550" y="795781"/>
                </a:lnTo>
              </a:path>
            </a:pathLst>
          </a:custGeom>
          <a:solidFill>
            <a:srgbClr val="E8F5F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822575" y="736600"/>
            <a:ext cx="5480050" cy="787400"/>
          </a:xfrm>
          <a:custGeom>
            <a:avLst/>
            <a:gdLst>
              <a:gd name="connsiteX0" fmla="*/ 6350 w 5480050"/>
              <a:gd name="connsiteY0" fmla="*/ 84455 h 787400"/>
              <a:gd name="connsiteX1" fmla="*/ 6350 w 5480050"/>
              <a:gd name="connsiteY1" fmla="*/ 84455 h 787400"/>
              <a:gd name="connsiteX2" fmla="*/ 25526 w 5480050"/>
              <a:gd name="connsiteY2" fmla="*/ 80010 h 787400"/>
              <a:gd name="connsiteX3" fmla="*/ 82930 w 5480050"/>
              <a:gd name="connsiteY3" fmla="*/ 68833 h 787400"/>
              <a:gd name="connsiteX4" fmla="*/ 180720 w 5480050"/>
              <a:gd name="connsiteY4" fmla="*/ 53212 h 787400"/>
              <a:gd name="connsiteX5" fmla="*/ 244475 w 5480050"/>
              <a:gd name="connsiteY5" fmla="*/ 44323 h 787400"/>
              <a:gd name="connsiteX6" fmla="*/ 318770 w 5480050"/>
              <a:gd name="connsiteY6" fmla="*/ 35433 h 787400"/>
              <a:gd name="connsiteX7" fmla="*/ 401701 w 5480050"/>
              <a:gd name="connsiteY7" fmla="*/ 28701 h 787400"/>
              <a:gd name="connsiteX8" fmla="*/ 497332 w 5480050"/>
              <a:gd name="connsiteY8" fmla="*/ 21970 h 787400"/>
              <a:gd name="connsiteX9" fmla="*/ 601598 w 5480050"/>
              <a:gd name="connsiteY9" fmla="*/ 15240 h 787400"/>
              <a:gd name="connsiteX10" fmla="*/ 718439 w 5480050"/>
              <a:gd name="connsiteY10" fmla="*/ 10794 h 787400"/>
              <a:gd name="connsiteX11" fmla="*/ 845946 w 5480050"/>
              <a:gd name="connsiteY11" fmla="*/ 8636 h 787400"/>
              <a:gd name="connsiteX12" fmla="*/ 984122 w 5480050"/>
              <a:gd name="connsiteY12" fmla="*/ 6350 h 787400"/>
              <a:gd name="connsiteX13" fmla="*/ 1132966 w 5480050"/>
              <a:gd name="connsiteY13" fmla="*/ 8636 h 787400"/>
              <a:gd name="connsiteX14" fmla="*/ 1292352 w 5480050"/>
              <a:gd name="connsiteY14" fmla="*/ 13080 h 787400"/>
              <a:gd name="connsiteX15" fmla="*/ 1464564 w 5480050"/>
              <a:gd name="connsiteY15" fmla="*/ 21970 h 787400"/>
              <a:gd name="connsiteX16" fmla="*/ 1647444 w 5480050"/>
              <a:gd name="connsiteY16" fmla="*/ 33147 h 787400"/>
              <a:gd name="connsiteX17" fmla="*/ 1840865 w 5480050"/>
              <a:gd name="connsiteY17" fmla="*/ 51054 h 787400"/>
              <a:gd name="connsiteX18" fmla="*/ 2046985 w 5480050"/>
              <a:gd name="connsiteY18" fmla="*/ 71119 h 787400"/>
              <a:gd name="connsiteX19" fmla="*/ 2265934 w 5480050"/>
              <a:gd name="connsiteY19" fmla="*/ 95630 h 787400"/>
              <a:gd name="connsiteX20" fmla="*/ 2495550 w 5480050"/>
              <a:gd name="connsiteY20" fmla="*/ 124713 h 787400"/>
              <a:gd name="connsiteX21" fmla="*/ 2737865 w 5480050"/>
              <a:gd name="connsiteY21" fmla="*/ 160400 h 787400"/>
              <a:gd name="connsiteX22" fmla="*/ 2990850 w 5480050"/>
              <a:gd name="connsiteY22" fmla="*/ 200533 h 787400"/>
              <a:gd name="connsiteX23" fmla="*/ 3256534 w 5480050"/>
              <a:gd name="connsiteY23" fmla="*/ 247522 h 787400"/>
              <a:gd name="connsiteX24" fmla="*/ 3535045 w 5480050"/>
              <a:gd name="connsiteY24" fmla="*/ 303275 h 787400"/>
              <a:gd name="connsiteX25" fmla="*/ 3826256 w 5480050"/>
              <a:gd name="connsiteY25" fmla="*/ 363600 h 787400"/>
              <a:gd name="connsiteX26" fmla="*/ 4130293 w 5480050"/>
              <a:gd name="connsiteY26" fmla="*/ 430530 h 787400"/>
              <a:gd name="connsiteX27" fmla="*/ 4447031 w 5480050"/>
              <a:gd name="connsiteY27" fmla="*/ 506475 h 787400"/>
              <a:gd name="connsiteX28" fmla="*/ 4776469 w 5480050"/>
              <a:gd name="connsiteY28" fmla="*/ 589025 h 787400"/>
              <a:gd name="connsiteX29" fmla="*/ 5118734 w 5480050"/>
              <a:gd name="connsiteY29" fmla="*/ 680592 h 787400"/>
              <a:gd name="connsiteX30" fmla="*/ 5473700 w 5480050"/>
              <a:gd name="connsiteY30" fmla="*/ 7810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480050" h="787400">
                <a:moveTo>
                  <a:pt x="6350" y="84455"/>
                </a:moveTo>
                <a:lnTo>
                  <a:pt x="6350" y="84455"/>
                </a:lnTo>
                <a:lnTo>
                  <a:pt x="25526" y="80010"/>
                </a:lnTo>
                <a:lnTo>
                  <a:pt x="82930" y="68833"/>
                </a:lnTo>
                <a:lnTo>
                  <a:pt x="180720" y="53212"/>
                </a:lnTo>
                <a:lnTo>
                  <a:pt x="244475" y="44323"/>
                </a:lnTo>
                <a:lnTo>
                  <a:pt x="318770" y="35433"/>
                </a:lnTo>
                <a:lnTo>
                  <a:pt x="401701" y="28701"/>
                </a:lnTo>
                <a:lnTo>
                  <a:pt x="497332" y="21970"/>
                </a:lnTo>
                <a:lnTo>
                  <a:pt x="601598" y="15240"/>
                </a:lnTo>
                <a:lnTo>
                  <a:pt x="718439" y="10794"/>
                </a:lnTo>
                <a:lnTo>
                  <a:pt x="845946" y="8636"/>
                </a:lnTo>
                <a:lnTo>
                  <a:pt x="984122" y="6350"/>
                </a:lnTo>
                <a:lnTo>
                  <a:pt x="1132966" y="8636"/>
                </a:lnTo>
                <a:lnTo>
                  <a:pt x="1292352" y="13080"/>
                </a:lnTo>
                <a:lnTo>
                  <a:pt x="1464564" y="21970"/>
                </a:lnTo>
                <a:lnTo>
                  <a:pt x="1647444" y="33147"/>
                </a:lnTo>
                <a:lnTo>
                  <a:pt x="1840865" y="51054"/>
                </a:lnTo>
                <a:lnTo>
                  <a:pt x="2046985" y="71119"/>
                </a:lnTo>
                <a:lnTo>
                  <a:pt x="2265934" y="95630"/>
                </a:lnTo>
                <a:lnTo>
                  <a:pt x="2495550" y="124713"/>
                </a:lnTo>
                <a:lnTo>
                  <a:pt x="2737865" y="160400"/>
                </a:lnTo>
                <a:lnTo>
                  <a:pt x="2990850" y="200533"/>
                </a:lnTo>
                <a:lnTo>
                  <a:pt x="3256534" y="247522"/>
                </a:lnTo>
                <a:lnTo>
                  <a:pt x="3535045" y="303275"/>
                </a:lnTo>
                <a:lnTo>
                  <a:pt x="3826256" y="363600"/>
                </a:lnTo>
                <a:lnTo>
                  <a:pt x="4130293" y="430530"/>
                </a:lnTo>
                <a:lnTo>
                  <a:pt x="4447031" y="506475"/>
                </a:lnTo>
                <a:lnTo>
                  <a:pt x="4776469" y="589025"/>
                </a:lnTo>
                <a:lnTo>
                  <a:pt x="5118734" y="680592"/>
                </a:lnTo>
                <a:lnTo>
                  <a:pt x="5473700" y="7810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602351" y="723900"/>
            <a:ext cx="3321050" cy="663575"/>
          </a:xfrm>
          <a:custGeom>
            <a:avLst/>
            <a:gdLst>
              <a:gd name="connsiteX0" fmla="*/ 6350 w 3321050"/>
              <a:gd name="connsiteY0" fmla="*/ 657225 h 663575"/>
              <a:gd name="connsiteX1" fmla="*/ 6350 w 3321050"/>
              <a:gd name="connsiteY1" fmla="*/ 657225 h 663575"/>
              <a:gd name="connsiteX2" fmla="*/ 101980 w 3321050"/>
              <a:gd name="connsiteY2" fmla="*/ 630427 h 663575"/>
              <a:gd name="connsiteX3" fmla="*/ 363473 w 3321050"/>
              <a:gd name="connsiteY3" fmla="*/ 561339 h 663575"/>
              <a:gd name="connsiteX4" fmla="*/ 544195 w 3321050"/>
              <a:gd name="connsiteY4" fmla="*/ 514603 h 663575"/>
              <a:gd name="connsiteX5" fmla="*/ 752602 w 3321050"/>
              <a:gd name="connsiteY5" fmla="*/ 463296 h 663575"/>
              <a:gd name="connsiteX6" fmla="*/ 984377 w 3321050"/>
              <a:gd name="connsiteY6" fmla="*/ 407542 h 663575"/>
              <a:gd name="connsiteX7" fmla="*/ 1233042 w 3321050"/>
              <a:gd name="connsiteY7" fmla="*/ 347344 h 663575"/>
              <a:gd name="connsiteX8" fmla="*/ 1496694 w 3321050"/>
              <a:gd name="connsiteY8" fmla="*/ 289433 h 663575"/>
              <a:gd name="connsiteX9" fmla="*/ 1766823 w 3321050"/>
              <a:gd name="connsiteY9" fmla="*/ 231521 h 663575"/>
              <a:gd name="connsiteX10" fmla="*/ 2043176 w 3321050"/>
              <a:gd name="connsiteY10" fmla="*/ 177927 h 663575"/>
              <a:gd name="connsiteX11" fmla="*/ 2317495 w 3321050"/>
              <a:gd name="connsiteY11" fmla="*/ 126746 h 663575"/>
              <a:gd name="connsiteX12" fmla="*/ 2453513 w 3321050"/>
              <a:gd name="connsiteY12" fmla="*/ 104394 h 663575"/>
              <a:gd name="connsiteX13" fmla="*/ 2585339 w 3321050"/>
              <a:gd name="connsiteY13" fmla="*/ 82169 h 663575"/>
              <a:gd name="connsiteX14" fmla="*/ 2717165 w 3321050"/>
              <a:gd name="connsiteY14" fmla="*/ 64262 h 663575"/>
              <a:gd name="connsiteX15" fmla="*/ 2844800 w 3321050"/>
              <a:gd name="connsiteY15" fmla="*/ 46481 h 663575"/>
              <a:gd name="connsiteX16" fmla="*/ 2970148 w 3321050"/>
              <a:gd name="connsiteY16" fmla="*/ 33147 h 663575"/>
              <a:gd name="connsiteX17" fmla="*/ 3089275 w 3321050"/>
              <a:gd name="connsiteY17" fmla="*/ 21970 h 663575"/>
              <a:gd name="connsiteX18" fmla="*/ 3204082 w 3321050"/>
              <a:gd name="connsiteY18" fmla="*/ 13080 h 663575"/>
              <a:gd name="connsiteX19" fmla="*/ 3314700 w 3321050"/>
              <a:gd name="connsiteY19" fmla="*/ 6350 h 6635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21050" h="663575">
                <a:moveTo>
                  <a:pt x="6350" y="657225"/>
                </a:moveTo>
                <a:lnTo>
                  <a:pt x="6350" y="657225"/>
                </a:lnTo>
                <a:lnTo>
                  <a:pt x="101980" y="630427"/>
                </a:lnTo>
                <a:lnTo>
                  <a:pt x="363473" y="561339"/>
                </a:lnTo>
                <a:lnTo>
                  <a:pt x="544195" y="514603"/>
                </a:lnTo>
                <a:lnTo>
                  <a:pt x="752602" y="463296"/>
                </a:lnTo>
                <a:lnTo>
                  <a:pt x="984377" y="407542"/>
                </a:lnTo>
                <a:lnTo>
                  <a:pt x="1233042" y="347344"/>
                </a:lnTo>
                <a:lnTo>
                  <a:pt x="1496694" y="289433"/>
                </a:lnTo>
                <a:lnTo>
                  <a:pt x="1766823" y="231521"/>
                </a:lnTo>
                <a:lnTo>
                  <a:pt x="2043176" y="177927"/>
                </a:lnTo>
                <a:lnTo>
                  <a:pt x="2317495" y="126746"/>
                </a:lnTo>
                <a:lnTo>
                  <a:pt x="2453513" y="104394"/>
                </a:lnTo>
                <a:lnTo>
                  <a:pt x="2585339" y="82169"/>
                </a:lnTo>
                <a:lnTo>
                  <a:pt x="2717165" y="64262"/>
                </a:lnTo>
                <a:lnTo>
                  <a:pt x="2844800" y="46481"/>
                </a:lnTo>
                <a:lnTo>
                  <a:pt x="2970148" y="33147"/>
                </a:lnTo>
                <a:lnTo>
                  <a:pt x="3089275" y="21970"/>
                </a:lnTo>
                <a:lnTo>
                  <a:pt x="3204082" y="13080"/>
                </a:lnTo>
                <a:lnTo>
                  <a:pt x="331470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11137" y="714375"/>
            <a:ext cx="8723312" cy="1330325"/>
          </a:xfrm>
          <a:custGeom>
            <a:avLst/>
            <a:gdLst>
              <a:gd name="connsiteX0" fmla="*/ 8718994 w 8723312"/>
              <a:gd name="connsiteY0" fmla="*/ 571372 h 1330325"/>
              <a:gd name="connsiteX1" fmla="*/ 8718994 w 8723312"/>
              <a:gd name="connsiteY1" fmla="*/ 571372 h 1330325"/>
              <a:gd name="connsiteX2" fmla="*/ 8638222 w 8723312"/>
              <a:gd name="connsiteY2" fmla="*/ 604900 h 1330325"/>
              <a:gd name="connsiteX3" fmla="*/ 8557323 w 8723312"/>
              <a:gd name="connsiteY3" fmla="*/ 636142 h 1330325"/>
              <a:gd name="connsiteX4" fmla="*/ 8472106 w 8723312"/>
              <a:gd name="connsiteY4" fmla="*/ 665099 h 1330325"/>
              <a:gd name="connsiteX5" fmla="*/ 8384857 w 8723312"/>
              <a:gd name="connsiteY5" fmla="*/ 691896 h 1330325"/>
              <a:gd name="connsiteX6" fmla="*/ 8295449 w 8723312"/>
              <a:gd name="connsiteY6" fmla="*/ 718692 h 1330325"/>
              <a:gd name="connsiteX7" fmla="*/ 8201850 w 8723312"/>
              <a:gd name="connsiteY7" fmla="*/ 743330 h 1330325"/>
              <a:gd name="connsiteX8" fmla="*/ 8105965 w 8723312"/>
              <a:gd name="connsiteY8" fmla="*/ 763397 h 1330325"/>
              <a:gd name="connsiteX9" fmla="*/ 8005889 w 8723312"/>
              <a:gd name="connsiteY9" fmla="*/ 783463 h 1330325"/>
              <a:gd name="connsiteX10" fmla="*/ 7901622 w 8723312"/>
              <a:gd name="connsiteY10" fmla="*/ 801369 h 1330325"/>
              <a:gd name="connsiteX11" fmla="*/ 7793037 w 8723312"/>
              <a:gd name="connsiteY11" fmla="*/ 814705 h 1330325"/>
              <a:gd name="connsiteX12" fmla="*/ 7680261 w 8723312"/>
              <a:gd name="connsiteY12" fmla="*/ 828166 h 1330325"/>
              <a:gd name="connsiteX13" fmla="*/ 7563167 w 8723312"/>
              <a:gd name="connsiteY13" fmla="*/ 837057 h 1330325"/>
              <a:gd name="connsiteX14" fmla="*/ 7441882 w 8723312"/>
              <a:gd name="connsiteY14" fmla="*/ 845947 h 1330325"/>
              <a:gd name="connsiteX15" fmla="*/ 7314120 w 8723312"/>
              <a:gd name="connsiteY15" fmla="*/ 850391 h 1330325"/>
              <a:gd name="connsiteX16" fmla="*/ 7182167 w 8723312"/>
              <a:gd name="connsiteY16" fmla="*/ 850391 h 1330325"/>
              <a:gd name="connsiteX17" fmla="*/ 7043737 w 8723312"/>
              <a:gd name="connsiteY17" fmla="*/ 848233 h 1330325"/>
              <a:gd name="connsiteX18" fmla="*/ 6899084 w 8723312"/>
              <a:gd name="connsiteY18" fmla="*/ 843788 h 1330325"/>
              <a:gd name="connsiteX19" fmla="*/ 6749986 w 8723312"/>
              <a:gd name="connsiteY19" fmla="*/ 837057 h 1330325"/>
              <a:gd name="connsiteX20" fmla="*/ 6594665 w 8723312"/>
              <a:gd name="connsiteY20" fmla="*/ 825880 h 1330325"/>
              <a:gd name="connsiteX21" fmla="*/ 6430708 w 8723312"/>
              <a:gd name="connsiteY21" fmla="*/ 810260 h 1330325"/>
              <a:gd name="connsiteX22" fmla="*/ 6260401 w 8723312"/>
              <a:gd name="connsiteY22" fmla="*/ 792352 h 1330325"/>
              <a:gd name="connsiteX23" fmla="*/ 6083744 w 8723312"/>
              <a:gd name="connsiteY23" fmla="*/ 770127 h 1330325"/>
              <a:gd name="connsiteX24" fmla="*/ 5900737 w 8723312"/>
              <a:gd name="connsiteY24" fmla="*/ 745489 h 1330325"/>
              <a:gd name="connsiteX25" fmla="*/ 5709094 w 8723312"/>
              <a:gd name="connsiteY25" fmla="*/ 716533 h 1330325"/>
              <a:gd name="connsiteX26" fmla="*/ 5509069 w 8723312"/>
              <a:gd name="connsiteY26" fmla="*/ 683005 h 1330325"/>
              <a:gd name="connsiteX27" fmla="*/ 5302567 w 8723312"/>
              <a:gd name="connsiteY27" fmla="*/ 645033 h 1330325"/>
              <a:gd name="connsiteX28" fmla="*/ 5085397 w 8723312"/>
              <a:gd name="connsiteY28" fmla="*/ 602614 h 1330325"/>
              <a:gd name="connsiteX29" fmla="*/ 4861877 w 8723312"/>
              <a:gd name="connsiteY29" fmla="*/ 558038 h 1330325"/>
              <a:gd name="connsiteX30" fmla="*/ 4627689 w 8723312"/>
              <a:gd name="connsiteY30" fmla="*/ 506730 h 1330325"/>
              <a:gd name="connsiteX31" fmla="*/ 4387151 w 8723312"/>
              <a:gd name="connsiteY31" fmla="*/ 453136 h 1330325"/>
              <a:gd name="connsiteX32" fmla="*/ 4136072 w 8723312"/>
              <a:gd name="connsiteY32" fmla="*/ 395097 h 1330325"/>
              <a:gd name="connsiteX33" fmla="*/ 3874198 w 8723312"/>
              <a:gd name="connsiteY33" fmla="*/ 330327 h 1330325"/>
              <a:gd name="connsiteX34" fmla="*/ 3614483 w 8723312"/>
              <a:gd name="connsiteY34" fmla="*/ 267842 h 1330325"/>
              <a:gd name="connsiteX35" fmla="*/ 3363277 w 8723312"/>
              <a:gd name="connsiteY35" fmla="*/ 214249 h 1330325"/>
              <a:gd name="connsiteX36" fmla="*/ 3122739 w 8723312"/>
              <a:gd name="connsiteY36" fmla="*/ 165227 h 1330325"/>
              <a:gd name="connsiteX37" fmla="*/ 2892869 w 8723312"/>
              <a:gd name="connsiteY37" fmla="*/ 124967 h 1330325"/>
              <a:gd name="connsiteX38" fmla="*/ 2673667 w 8723312"/>
              <a:gd name="connsiteY38" fmla="*/ 91566 h 1330325"/>
              <a:gd name="connsiteX39" fmla="*/ 2462847 w 8723312"/>
              <a:gd name="connsiteY39" fmla="*/ 62483 h 1330325"/>
              <a:gd name="connsiteX40" fmla="*/ 2262822 w 8723312"/>
              <a:gd name="connsiteY40" fmla="*/ 40131 h 1330325"/>
              <a:gd name="connsiteX41" fmla="*/ 2073338 w 8723312"/>
              <a:gd name="connsiteY41" fmla="*/ 22351 h 1330325"/>
              <a:gd name="connsiteX42" fmla="*/ 1890204 w 8723312"/>
              <a:gd name="connsiteY42" fmla="*/ 11176 h 1330325"/>
              <a:gd name="connsiteX43" fmla="*/ 1720024 w 8723312"/>
              <a:gd name="connsiteY43" fmla="*/ 2286 h 1330325"/>
              <a:gd name="connsiteX44" fmla="*/ 1556067 w 8723312"/>
              <a:gd name="connsiteY44" fmla="*/ 0 h 1330325"/>
              <a:gd name="connsiteX45" fmla="*/ 1402778 w 8723312"/>
              <a:gd name="connsiteY45" fmla="*/ 0 h 1330325"/>
              <a:gd name="connsiteX46" fmla="*/ 1257998 w 8723312"/>
              <a:gd name="connsiteY46" fmla="*/ 4444 h 1330325"/>
              <a:gd name="connsiteX47" fmla="*/ 1121854 w 8723312"/>
              <a:gd name="connsiteY47" fmla="*/ 11176 h 1330325"/>
              <a:gd name="connsiteX48" fmla="*/ 994092 w 8723312"/>
              <a:gd name="connsiteY48" fmla="*/ 22351 h 1330325"/>
              <a:gd name="connsiteX49" fmla="*/ 874890 w 8723312"/>
              <a:gd name="connsiteY49" fmla="*/ 33527 h 1330325"/>
              <a:gd name="connsiteX50" fmla="*/ 762063 w 8723312"/>
              <a:gd name="connsiteY50" fmla="*/ 49148 h 1330325"/>
              <a:gd name="connsiteX51" fmla="*/ 659891 w 8723312"/>
              <a:gd name="connsiteY51" fmla="*/ 64769 h 1330325"/>
              <a:gd name="connsiteX52" fmla="*/ 564095 w 8723312"/>
              <a:gd name="connsiteY52" fmla="*/ 82550 h 1330325"/>
              <a:gd name="connsiteX53" fmla="*/ 478955 w 8723312"/>
              <a:gd name="connsiteY53" fmla="*/ 102616 h 1330325"/>
              <a:gd name="connsiteX54" fmla="*/ 398068 w 8723312"/>
              <a:gd name="connsiteY54" fmla="*/ 120522 h 1330325"/>
              <a:gd name="connsiteX55" fmla="*/ 327812 w 8723312"/>
              <a:gd name="connsiteY55" fmla="*/ 140588 h 1330325"/>
              <a:gd name="connsiteX56" fmla="*/ 263956 w 8723312"/>
              <a:gd name="connsiteY56" fmla="*/ 160655 h 1330325"/>
              <a:gd name="connsiteX57" fmla="*/ 206476 w 8723312"/>
              <a:gd name="connsiteY57" fmla="*/ 178561 h 1330325"/>
              <a:gd name="connsiteX58" fmla="*/ 157518 w 8723312"/>
              <a:gd name="connsiteY58" fmla="*/ 196469 h 1330325"/>
              <a:gd name="connsiteX59" fmla="*/ 114947 w 8723312"/>
              <a:gd name="connsiteY59" fmla="*/ 214249 h 1330325"/>
              <a:gd name="connsiteX60" fmla="*/ 51092 w 8723312"/>
              <a:gd name="connsiteY60" fmla="*/ 241046 h 1330325"/>
              <a:gd name="connsiteX61" fmla="*/ 12776 w 8723312"/>
              <a:gd name="connsiteY61" fmla="*/ 261111 h 1330325"/>
              <a:gd name="connsiteX62" fmla="*/ 0 w 8723312"/>
              <a:gd name="connsiteY62" fmla="*/ 267842 h 1330325"/>
              <a:gd name="connsiteX63" fmla="*/ 0 w 8723312"/>
              <a:gd name="connsiteY63" fmla="*/ 1330325 h 1330325"/>
              <a:gd name="connsiteX64" fmla="*/ 8718994 w 8723312"/>
              <a:gd name="connsiteY64" fmla="*/ 1330325 h 1330325"/>
              <a:gd name="connsiteX65" fmla="*/ 8723312 w 8723312"/>
              <a:gd name="connsiteY65" fmla="*/ 1323594 h 1330325"/>
              <a:gd name="connsiteX66" fmla="*/ 8723312 w 8723312"/>
              <a:gd name="connsiteY66" fmla="*/ 569213 h 1330325"/>
              <a:gd name="connsiteX67" fmla="*/ 8718994 w 8723312"/>
              <a:gd name="connsiteY67" fmla="*/ 571372 h 13303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</a:cxnLst>
            <a:rect l="l" t="t" r="r" b="b"/>
            <a:pathLst>
              <a:path w="8723312" h="1330325">
                <a:moveTo>
                  <a:pt x="8718994" y="571372"/>
                </a:moveTo>
                <a:lnTo>
                  <a:pt x="8718994" y="571372"/>
                </a:lnTo>
                <a:lnTo>
                  <a:pt x="8638222" y="604900"/>
                </a:lnTo>
                <a:lnTo>
                  <a:pt x="8557323" y="636142"/>
                </a:lnTo>
                <a:lnTo>
                  <a:pt x="8472106" y="665099"/>
                </a:lnTo>
                <a:lnTo>
                  <a:pt x="8384857" y="691896"/>
                </a:lnTo>
                <a:lnTo>
                  <a:pt x="8295449" y="718692"/>
                </a:lnTo>
                <a:lnTo>
                  <a:pt x="8201850" y="743330"/>
                </a:lnTo>
                <a:lnTo>
                  <a:pt x="8105965" y="763397"/>
                </a:lnTo>
                <a:lnTo>
                  <a:pt x="8005889" y="783463"/>
                </a:lnTo>
                <a:lnTo>
                  <a:pt x="7901622" y="801369"/>
                </a:lnTo>
                <a:lnTo>
                  <a:pt x="7793037" y="814705"/>
                </a:lnTo>
                <a:lnTo>
                  <a:pt x="7680261" y="828166"/>
                </a:lnTo>
                <a:lnTo>
                  <a:pt x="7563167" y="837057"/>
                </a:lnTo>
                <a:lnTo>
                  <a:pt x="7441882" y="845947"/>
                </a:lnTo>
                <a:lnTo>
                  <a:pt x="7314120" y="850391"/>
                </a:lnTo>
                <a:lnTo>
                  <a:pt x="7182167" y="850391"/>
                </a:lnTo>
                <a:lnTo>
                  <a:pt x="7043737" y="848233"/>
                </a:lnTo>
                <a:lnTo>
                  <a:pt x="6899084" y="843788"/>
                </a:lnTo>
                <a:lnTo>
                  <a:pt x="6749986" y="837057"/>
                </a:lnTo>
                <a:lnTo>
                  <a:pt x="6594665" y="825880"/>
                </a:lnTo>
                <a:lnTo>
                  <a:pt x="6430708" y="810260"/>
                </a:lnTo>
                <a:lnTo>
                  <a:pt x="6260401" y="792352"/>
                </a:lnTo>
                <a:lnTo>
                  <a:pt x="6083744" y="770127"/>
                </a:lnTo>
                <a:lnTo>
                  <a:pt x="5900737" y="745489"/>
                </a:lnTo>
                <a:lnTo>
                  <a:pt x="5709094" y="716533"/>
                </a:lnTo>
                <a:lnTo>
                  <a:pt x="5509069" y="683005"/>
                </a:lnTo>
                <a:lnTo>
                  <a:pt x="5302567" y="645033"/>
                </a:lnTo>
                <a:lnTo>
                  <a:pt x="5085397" y="602614"/>
                </a:lnTo>
                <a:lnTo>
                  <a:pt x="4861877" y="558038"/>
                </a:lnTo>
                <a:lnTo>
                  <a:pt x="4627689" y="506730"/>
                </a:lnTo>
                <a:lnTo>
                  <a:pt x="4387151" y="453136"/>
                </a:lnTo>
                <a:lnTo>
                  <a:pt x="4136072" y="395097"/>
                </a:lnTo>
                <a:lnTo>
                  <a:pt x="3874198" y="330327"/>
                </a:lnTo>
                <a:lnTo>
                  <a:pt x="3614483" y="267842"/>
                </a:lnTo>
                <a:lnTo>
                  <a:pt x="3363277" y="214249"/>
                </a:lnTo>
                <a:lnTo>
                  <a:pt x="3122739" y="165227"/>
                </a:lnTo>
                <a:lnTo>
                  <a:pt x="2892869" y="124967"/>
                </a:lnTo>
                <a:lnTo>
                  <a:pt x="2673667" y="91566"/>
                </a:lnTo>
                <a:lnTo>
                  <a:pt x="2462847" y="62483"/>
                </a:lnTo>
                <a:lnTo>
                  <a:pt x="2262822" y="40131"/>
                </a:lnTo>
                <a:lnTo>
                  <a:pt x="2073338" y="22351"/>
                </a:lnTo>
                <a:lnTo>
                  <a:pt x="1890204" y="11176"/>
                </a:lnTo>
                <a:lnTo>
                  <a:pt x="1720024" y="2286"/>
                </a:lnTo>
                <a:lnTo>
                  <a:pt x="1556067" y="0"/>
                </a:lnTo>
                <a:lnTo>
                  <a:pt x="1402778" y="0"/>
                </a:lnTo>
                <a:lnTo>
                  <a:pt x="1257998" y="4444"/>
                </a:lnTo>
                <a:lnTo>
                  <a:pt x="1121854" y="11176"/>
                </a:lnTo>
                <a:lnTo>
                  <a:pt x="994092" y="22351"/>
                </a:lnTo>
                <a:lnTo>
                  <a:pt x="874890" y="33527"/>
                </a:lnTo>
                <a:lnTo>
                  <a:pt x="762063" y="49148"/>
                </a:lnTo>
                <a:lnTo>
                  <a:pt x="659891" y="64769"/>
                </a:lnTo>
                <a:lnTo>
                  <a:pt x="564095" y="82550"/>
                </a:lnTo>
                <a:lnTo>
                  <a:pt x="478955" y="102616"/>
                </a:lnTo>
                <a:lnTo>
                  <a:pt x="398068" y="120522"/>
                </a:lnTo>
                <a:lnTo>
                  <a:pt x="327812" y="140588"/>
                </a:lnTo>
                <a:lnTo>
                  <a:pt x="263956" y="160655"/>
                </a:lnTo>
                <a:lnTo>
                  <a:pt x="206476" y="178561"/>
                </a:lnTo>
                <a:lnTo>
                  <a:pt x="157518" y="196469"/>
                </a:lnTo>
                <a:lnTo>
                  <a:pt x="114947" y="214249"/>
                </a:lnTo>
                <a:lnTo>
                  <a:pt x="51092" y="241046"/>
                </a:lnTo>
                <a:lnTo>
                  <a:pt x="12776" y="261111"/>
                </a:lnTo>
                <a:lnTo>
                  <a:pt x="0" y="267842"/>
                </a:lnTo>
                <a:lnTo>
                  <a:pt x="0" y="1330325"/>
                </a:lnTo>
                <a:lnTo>
                  <a:pt x="8718994" y="1330325"/>
                </a:lnTo>
                <a:lnTo>
                  <a:pt x="8723312" y="1323594"/>
                </a:lnTo>
                <a:lnTo>
                  <a:pt x="8723312" y="569213"/>
                </a:lnTo>
                <a:lnTo>
                  <a:pt x="8718994" y="57137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938212" y="3567176"/>
            <a:ext cx="7123112" cy="2454211"/>
          </a:xfrm>
          <a:custGeom>
            <a:avLst/>
            <a:gdLst>
              <a:gd name="connsiteX0" fmla="*/ 6350 w 7123112"/>
              <a:gd name="connsiteY0" fmla="*/ 413258 h 2454211"/>
              <a:gd name="connsiteX1" fmla="*/ 413321 w 7123112"/>
              <a:gd name="connsiteY1" fmla="*/ 6350 h 2454211"/>
              <a:gd name="connsiteX2" fmla="*/ 413321 w 7123112"/>
              <a:gd name="connsiteY2" fmla="*/ 6350 h 2454211"/>
              <a:gd name="connsiteX3" fmla="*/ 413321 w 7123112"/>
              <a:gd name="connsiteY3" fmla="*/ 6350 h 2454211"/>
              <a:gd name="connsiteX4" fmla="*/ 6709854 w 7123112"/>
              <a:gd name="connsiteY4" fmla="*/ 6350 h 2454211"/>
              <a:gd name="connsiteX5" fmla="*/ 6709854 w 7123112"/>
              <a:gd name="connsiteY5" fmla="*/ 6350 h 2454211"/>
              <a:gd name="connsiteX6" fmla="*/ 7116762 w 7123112"/>
              <a:gd name="connsiteY6" fmla="*/ 413258 h 2454211"/>
              <a:gd name="connsiteX7" fmla="*/ 7116762 w 7123112"/>
              <a:gd name="connsiteY7" fmla="*/ 413258 h 2454211"/>
              <a:gd name="connsiteX8" fmla="*/ 7116762 w 7123112"/>
              <a:gd name="connsiteY8" fmla="*/ 413258 h 2454211"/>
              <a:gd name="connsiteX9" fmla="*/ 7116762 w 7123112"/>
              <a:gd name="connsiteY9" fmla="*/ 2040928 h 2454211"/>
              <a:gd name="connsiteX10" fmla="*/ 7116762 w 7123112"/>
              <a:gd name="connsiteY10" fmla="*/ 2040928 h 2454211"/>
              <a:gd name="connsiteX11" fmla="*/ 6709854 w 7123112"/>
              <a:gd name="connsiteY11" fmla="*/ 2447861 h 2454211"/>
              <a:gd name="connsiteX12" fmla="*/ 6709854 w 7123112"/>
              <a:gd name="connsiteY12" fmla="*/ 2447861 h 2454211"/>
              <a:gd name="connsiteX13" fmla="*/ 6709854 w 7123112"/>
              <a:gd name="connsiteY13" fmla="*/ 2447861 h 2454211"/>
              <a:gd name="connsiteX14" fmla="*/ 413321 w 7123112"/>
              <a:gd name="connsiteY14" fmla="*/ 2447861 h 2454211"/>
              <a:gd name="connsiteX15" fmla="*/ 413321 w 7123112"/>
              <a:gd name="connsiteY15" fmla="*/ 2447861 h 2454211"/>
              <a:gd name="connsiteX16" fmla="*/ 6350 w 7123112"/>
              <a:gd name="connsiteY16" fmla="*/ 2040928 h 2454211"/>
              <a:gd name="connsiteX17" fmla="*/ 6350 w 7123112"/>
              <a:gd name="connsiteY17" fmla="*/ 2040928 h 2454211"/>
              <a:gd name="connsiteX18" fmla="*/ 6350 w 7123112"/>
              <a:gd name="connsiteY18" fmla="*/ 413258 h 24542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7123112" h="2454211">
                <a:moveTo>
                  <a:pt x="6350" y="413258"/>
                </a:moveTo>
                <a:cubicBezTo>
                  <a:pt x="6350" y="188467"/>
                  <a:pt x="188544" y="6350"/>
                  <a:pt x="413321" y="6350"/>
                </a:cubicBezTo>
                <a:cubicBezTo>
                  <a:pt x="413321" y="6350"/>
                  <a:pt x="413321" y="6350"/>
                  <a:pt x="413321" y="6350"/>
                </a:cubicBezTo>
                <a:lnTo>
                  <a:pt x="413321" y="6350"/>
                </a:lnTo>
                <a:lnTo>
                  <a:pt x="6709854" y="6350"/>
                </a:lnTo>
                <a:lnTo>
                  <a:pt x="6709854" y="6350"/>
                </a:lnTo>
                <a:cubicBezTo>
                  <a:pt x="6934517" y="6350"/>
                  <a:pt x="7116762" y="188467"/>
                  <a:pt x="7116762" y="413258"/>
                </a:cubicBezTo>
                <a:cubicBezTo>
                  <a:pt x="7116762" y="413258"/>
                  <a:pt x="7116762" y="413258"/>
                  <a:pt x="7116762" y="413258"/>
                </a:cubicBezTo>
                <a:lnTo>
                  <a:pt x="7116762" y="413258"/>
                </a:lnTo>
                <a:lnTo>
                  <a:pt x="7116762" y="2040928"/>
                </a:lnTo>
                <a:lnTo>
                  <a:pt x="7116762" y="2040928"/>
                </a:lnTo>
                <a:cubicBezTo>
                  <a:pt x="7116762" y="2265667"/>
                  <a:pt x="6934517" y="2447861"/>
                  <a:pt x="6709854" y="2447861"/>
                </a:cubicBezTo>
                <a:cubicBezTo>
                  <a:pt x="6709854" y="2447861"/>
                  <a:pt x="6709854" y="2447861"/>
                  <a:pt x="6709854" y="2447861"/>
                </a:cubicBezTo>
                <a:lnTo>
                  <a:pt x="6709854" y="2447861"/>
                </a:lnTo>
                <a:lnTo>
                  <a:pt x="413321" y="2447861"/>
                </a:lnTo>
                <a:lnTo>
                  <a:pt x="413321" y="2447861"/>
                </a:lnTo>
                <a:cubicBezTo>
                  <a:pt x="188544" y="2447861"/>
                  <a:pt x="6350" y="2265667"/>
                  <a:pt x="6350" y="2040928"/>
                </a:cubicBezTo>
                <a:cubicBezTo>
                  <a:pt x="6350" y="2040928"/>
                  <a:pt x="6350" y="2040928"/>
                  <a:pt x="6350" y="2040928"/>
                </a:cubicBezTo>
                <a:lnTo>
                  <a:pt x="6350" y="413258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31B6FD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" y="215900"/>
            <a:ext cx="8724900" cy="29083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7100" y="3568700"/>
            <a:ext cx="7137400" cy="2451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54100" y="558800"/>
            <a:ext cx="7040261" cy="53809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5400" algn="l"/>
                <a:tab pos="152400" algn="l"/>
                <a:tab pos="266700" algn="l"/>
                <a:tab pos="546100" algn="l"/>
                <a:tab pos="2921000" algn="l"/>
              </a:tabLst>
            </a:pPr>
            <a:r>
              <a:rPr lang="en-US" altLang="zh-CN" dirty="0" smtClean="0"/>
              <a:t>	</a:t>
            </a:r>
            <a:r>
              <a:rPr lang="en-US" altLang="zh-CN" sz="2195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Третий</a:t>
            </a:r>
            <a:r>
              <a:rPr lang="en-US" altLang="zh-CN" sz="21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95" b="1" dirty="0" smtClean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шаг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300"/>
              </a:lnSpc>
              <a:tabLst>
                <a:tab pos="25400" algn="l"/>
                <a:tab pos="152400" algn="l"/>
                <a:tab pos="266700" algn="l"/>
                <a:tab pos="546100" algn="l"/>
                <a:tab pos="2921000" algn="l"/>
              </a:tabLst>
            </a:pPr>
            <a:r>
              <a:rPr lang="en-US" altLang="zh-CN" dirty="0" smtClean="0"/>
              <a:t>		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Прием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заявлений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от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Претендентов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осуществляет</a:t>
            </a:r>
          </a:p>
          <a:p>
            <a:pPr>
              <a:lnSpc>
                <a:spcPts val="2200"/>
              </a:lnSpc>
              <a:tabLst>
                <a:tab pos="25400" algn="l"/>
                <a:tab pos="152400" algn="l"/>
                <a:tab pos="266700" algn="l"/>
                <a:tab pos="546100" algn="l"/>
                <a:tab pos="2921000" algn="l"/>
              </a:tabLst>
            </a:pPr>
            <a:r>
              <a:rPr lang="en-US" altLang="zh-CN" dirty="0" smtClean="0"/>
              <a:t>				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ГКУ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КК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«Кубанский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центр</a:t>
            </a:r>
            <a:r>
              <a:rPr lang="en-US" altLang="zh-CN" sz="20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государственной</a:t>
            </a:r>
          </a:p>
          <a:p>
            <a:pPr>
              <a:lnSpc>
                <a:spcPts val="2200"/>
              </a:lnSpc>
              <a:tabLst>
                <a:tab pos="25400" algn="l"/>
                <a:tab pos="152400" algn="l"/>
                <a:tab pos="266700" algn="l"/>
                <a:tab pos="546100" algn="l"/>
                <a:tab pos="2921000" algn="l"/>
              </a:tabLst>
            </a:pPr>
            <a:r>
              <a:rPr lang="en-US" altLang="zh-CN" dirty="0" smtClean="0"/>
              <a:t>			</a:t>
            </a:r>
            <a:r>
              <a:rPr lang="en-US" altLang="zh-CN" sz="200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поддержки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населения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и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развития</a:t>
            </a:r>
            <a:r>
              <a:rPr lang="en-US" altLang="zh-CN" sz="20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6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финансового</a:t>
            </a:r>
          </a:p>
          <a:p>
            <a:pPr>
              <a:lnSpc>
                <a:spcPts val="2200"/>
              </a:lnSpc>
              <a:tabLst>
                <a:tab pos="25400" algn="l"/>
                <a:tab pos="152400" algn="l"/>
                <a:tab pos="266700" algn="l"/>
                <a:tab pos="546100" algn="l"/>
                <a:tab pos="2921000" algn="l"/>
              </a:tabLst>
            </a:pPr>
            <a:r>
              <a:rPr lang="en-US" altLang="zh-CN" dirty="0" smtClean="0"/>
              <a:t>					</a:t>
            </a:r>
            <a:r>
              <a:rPr lang="en-US" altLang="zh-CN" sz="2004" b="1" dirty="0" smtClean="0">
                <a:solidFill>
                  <a:srgbClr val="000000"/>
                </a:solidFill>
                <a:latin typeface="Tahoma" pitchFamily="18" charset="0"/>
                <a:cs typeface="Tahoma" pitchFamily="18" charset="0"/>
              </a:rPr>
              <a:t>рынка»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25400" algn="l"/>
                <a:tab pos="152400" algn="l"/>
                <a:tab pos="266700" algn="l"/>
                <a:tab pos="546100" algn="l"/>
                <a:tab pos="292100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Оформление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подписание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«Договора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получение</a:t>
            </a:r>
          </a:p>
          <a:p>
            <a:pPr>
              <a:lnSpc>
                <a:spcPts val="2500"/>
              </a:lnSpc>
              <a:tabLst>
                <a:tab pos="25400" algn="l"/>
                <a:tab pos="152400" algn="l"/>
                <a:tab pos="266700" algn="l"/>
                <a:tab pos="546100" algn="l"/>
                <a:tab pos="2921000" algn="l"/>
              </a:tabLst>
            </a:pPr>
            <a:r>
              <a:rPr lang="en-US" altLang="zh-CN" sz="24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социальной</a:t>
            </a:r>
            <a:r>
              <a:rPr lang="en-US" altLang="zh-CN" sz="24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2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выплаты</a:t>
            </a:r>
            <a:r>
              <a:rPr lang="en-US" altLang="zh-CN" sz="24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altLang="zh-CN" sz="2402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2500"/>
              </a:lnSpc>
              <a:tabLst>
                <a:tab pos="25400" algn="l"/>
                <a:tab pos="152400" algn="l"/>
                <a:tab pos="266700" algn="l"/>
                <a:tab pos="546100" algn="l"/>
                <a:tab pos="2921000" algn="l"/>
              </a:tabLst>
            </a:pPr>
            <a:endParaRPr lang="ru-RU" altLang="zh-CN" sz="2402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2500"/>
              </a:lnSpc>
              <a:tabLst>
                <a:tab pos="25400" algn="l"/>
                <a:tab pos="152400" algn="l"/>
                <a:tab pos="266700" algn="l"/>
                <a:tab pos="546100" algn="l"/>
                <a:tab pos="2921000" algn="l"/>
              </a:tabLst>
            </a:pPr>
            <a:r>
              <a:rPr lang="ru-RU" altLang="zh-CN" sz="24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Данный         Договор      заключается       на       срок,</a:t>
            </a:r>
          </a:p>
          <a:p>
            <a:pPr>
              <a:lnSpc>
                <a:spcPts val="2500"/>
              </a:lnSpc>
              <a:tabLst>
                <a:tab pos="25400" algn="l"/>
                <a:tab pos="152400" algn="l"/>
                <a:tab pos="266700" algn="l"/>
                <a:tab pos="546100" algn="l"/>
                <a:tab pos="2921000" algn="l"/>
              </a:tabLst>
            </a:pPr>
            <a:r>
              <a:rPr lang="ru-RU" altLang="zh-CN" sz="24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превышающий     на    6    месяцев     срок    действия</a:t>
            </a:r>
          </a:p>
          <a:p>
            <a:pPr>
              <a:lnSpc>
                <a:spcPts val="2500"/>
              </a:lnSpc>
              <a:tabLst>
                <a:tab pos="25400" algn="l"/>
                <a:tab pos="152400" algn="l"/>
                <a:tab pos="266700" algn="l"/>
                <a:tab pos="546100" algn="l"/>
                <a:tab pos="2921000" algn="l"/>
              </a:tabLst>
            </a:pPr>
            <a:r>
              <a:rPr lang="ru-RU" altLang="zh-CN" sz="24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Договора  вклада</a:t>
            </a:r>
            <a:endParaRPr lang="en-US" altLang="zh-CN" sz="2402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</TotalTime>
  <Words>463</Words>
  <Application>Microsoft Office PowerPoint</Application>
  <PresentationFormat>Экран (4:3)</PresentationFormat>
  <Paragraphs>490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User</cp:lastModifiedBy>
  <cp:revision>35</cp:revision>
  <dcterms:created xsi:type="dcterms:W3CDTF">2006-08-16T00:00:00Z</dcterms:created>
  <dcterms:modified xsi:type="dcterms:W3CDTF">2013-04-16T13:10:01Z</dcterms:modified>
</cp:coreProperties>
</file>