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90.png"/><Relationship Id="rId11" Type="http://schemas.openxmlformats.org/officeDocument/2006/relationships/image" Target="../media/image91.png"/><Relationship Id="rId12" Type="http://schemas.openxmlformats.org/officeDocument/2006/relationships/image" Target="../media/image92.png"/><Relationship Id="rId13" Type="http://schemas.openxmlformats.org/officeDocument/2006/relationships/image" Target="../media/image93.png"/><Relationship Id="rId14" Type="http://schemas.openxmlformats.org/officeDocument/2006/relationships/image" Target="../media/image94.png"/><Relationship Id="rId15" Type="http://schemas.openxmlformats.org/officeDocument/2006/relationships/image" Target="../media/image95.png"/><Relationship Id="rId16" Type="http://schemas.openxmlformats.org/officeDocument/2006/relationships/image" Target="../media/image96.png"/><Relationship Id="rId17" Type="http://schemas.openxmlformats.org/officeDocument/2006/relationships/image" Target="../media/image97.png"/><Relationship Id="rId18" Type="http://schemas.openxmlformats.org/officeDocument/2006/relationships/image" Target="../media/image98.png"/><Relationship Id="rId19" Type="http://schemas.openxmlformats.org/officeDocument/2006/relationships/image" Target="../media/image99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299828" y="4622776"/>
            <a:ext cx="3679190" cy="3679190"/>
          </a:xfrm>
          <a:custGeom>
            <a:avLst/>
            <a:gdLst/>
            <a:ahLst/>
            <a:cxnLst/>
            <a:rect l="l" t="t" r="r" b="b"/>
            <a:pathLst>
              <a:path w="3679190" h="3679190">
                <a:moveTo>
                  <a:pt x="3459793" y="0"/>
                </a:moveTo>
                <a:lnTo>
                  <a:pt x="219075" y="0"/>
                </a:lnTo>
                <a:lnTo>
                  <a:pt x="176136" y="4248"/>
                </a:lnTo>
                <a:lnTo>
                  <a:pt x="135239" y="16675"/>
                </a:lnTo>
                <a:lnTo>
                  <a:pt x="97533" y="36806"/>
                </a:lnTo>
                <a:lnTo>
                  <a:pt x="64167" y="64167"/>
                </a:lnTo>
                <a:lnTo>
                  <a:pt x="36806" y="97533"/>
                </a:lnTo>
                <a:lnTo>
                  <a:pt x="16675" y="135239"/>
                </a:lnTo>
                <a:lnTo>
                  <a:pt x="4248" y="176136"/>
                </a:lnTo>
                <a:lnTo>
                  <a:pt x="0" y="219075"/>
                </a:lnTo>
                <a:lnTo>
                  <a:pt x="0" y="3459793"/>
                </a:lnTo>
                <a:lnTo>
                  <a:pt x="4248" y="3502732"/>
                </a:lnTo>
                <a:lnTo>
                  <a:pt x="16675" y="3543628"/>
                </a:lnTo>
                <a:lnTo>
                  <a:pt x="36806" y="3581335"/>
                </a:lnTo>
                <a:lnTo>
                  <a:pt x="64167" y="3614700"/>
                </a:lnTo>
                <a:lnTo>
                  <a:pt x="97533" y="3642061"/>
                </a:lnTo>
                <a:lnTo>
                  <a:pt x="135239" y="3662193"/>
                </a:lnTo>
                <a:lnTo>
                  <a:pt x="176136" y="3674620"/>
                </a:lnTo>
                <a:lnTo>
                  <a:pt x="219075" y="3678868"/>
                </a:lnTo>
                <a:lnTo>
                  <a:pt x="3459793" y="3678868"/>
                </a:lnTo>
                <a:lnTo>
                  <a:pt x="3502732" y="3674620"/>
                </a:lnTo>
                <a:lnTo>
                  <a:pt x="3543629" y="3662193"/>
                </a:lnTo>
                <a:lnTo>
                  <a:pt x="3581335" y="3642061"/>
                </a:lnTo>
                <a:lnTo>
                  <a:pt x="3614701" y="3614700"/>
                </a:lnTo>
                <a:lnTo>
                  <a:pt x="3642061" y="3581335"/>
                </a:lnTo>
                <a:lnTo>
                  <a:pt x="3662193" y="3543628"/>
                </a:lnTo>
                <a:lnTo>
                  <a:pt x="3674620" y="3502732"/>
                </a:lnTo>
                <a:lnTo>
                  <a:pt x="3678868" y="3459793"/>
                </a:lnTo>
                <a:lnTo>
                  <a:pt x="3678868" y="219075"/>
                </a:lnTo>
                <a:lnTo>
                  <a:pt x="3674620" y="176136"/>
                </a:lnTo>
                <a:lnTo>
                  <a:pt x="3662193" y="135239"/>
                </a:lnTo>
                <a:lnTo>
                  <a:pt x="3642061" y="97533"/>
                </a:lnTo>
                <a:lnTo>
                  <a:pt x="3614701" y="64167"/>
                </a:lnTo>
                <a:lnTo>
                  <a:pt x="3581335" y="36806"/>
                </a:lnTo>
                <a:lnTo>
                  <a:pt x="3543629" y="16675"/>
                </a:lnTo>
                <a:lnTo>
                  <a:pt x="3502732" y="4248"/>
                </a:lnTo>
                <a:lnTo>
                  <a:pt x="3459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299828" y="4622776"/>
            <a:ext cx="3679190" cy="3679190"/>
          </a:xfrm>
          <a:custGeom>
            <a:avLst/>
            <a:gdLst/>
            <a:ahLst/>
            <a:cxnLst/>
            <a:rect l="l" t="t" r="r" b="b"/>
            <a:pathLst>
              <a:path w="3679190" h="3679190">
                <a:moveTo>
                  <a:pt x="219075" y="0"/>
                </a:moveTo>
                <a:lnTo>
                  <a:pt x="3459793" y="0"/>
                </a:lnTo>
                <a:lnTo>
                  <a:pt x="3502732" y="4248"/>
                </a:lnTo>
                <a:lnTo>
                  <a:pt x="3543629" y="16675"/>
                </a:lnTo>
                <a:lnTo>
                  <a:pt x="3581335" y="36806"/>
                </a:lnTo>
                <a:lnTo>
                  <a:pt x="3614701" y="64167"/>
                </a:lnTo>
                <a:lnTo>
                  <a:pt x="3642061" y="97533"/>
                </a:lnTo>
                <a:lnTo>
                  <a:pt x="3662193" y="135239"/>
                </a:lnTo>
                <a:lnTo>
                  <a:pt x="3674620" y="176136"/>
                </a:lnTo>
                <a:lnTo>
                  <a:pt x="3678868" y="219075"/>
                </a:lnTo>
                <a:lnTo>
                  <a:pt x="3678868" y="3459793"/>
                </a:lnTo>
                <a:lnTo>
                  <a:pt x="3674620" y="3502732"/>
                </a:lnTo>
                <a:lnTo>
                  <a:pt x="3662193" y="3543628"/>
                </a:lnTo>
                <a:lnTo>
                  <a:pt x="3642061" y="3581335"/>
                </a:lnTo>
                <a:lnTo>
                  <a:pt x="3614701" y="3614700"/>
                </a:lnTo>
                <a:lnTo>
                  <a:pt x="3581335" y="3642061"/>
                </a:lnTo>
                <a:lnTo>
                  <a:pt x="3543629" y="3662193"/>
                </a:lnTo>
                <a:lnTo>
                  <a:pt x="3502732" y="3674620"/>
                </a:lnTo>
                <a:lnTo>
                  <a:pt x="3459793" y="3678868"/>
                </a:lnTo>
                <a:lnTo>
                  <a:pt x="219075" y="3678868"/>
                </a:lnTo>
                <a:lnTo>
                  <a:pt x="176136" y="3674620"/>
                </a:lnTo>
                <a:lnTo>
                  <a:pt x="135239" y="3662193"/>
                </a:lnTo>
                <a:lnTo>
                  <a:pt x="97533" y="3642061"/>
                </a:lnTo>
                <a:lnTo>
                  <a:pt x="64167" y="3614700"/>
                </a:lnTo>
                <a:lnTo>
                  <a:pt x="36806" y="3581335"/>
                </a:lnTo>
                <a:lnTo>
                  <a:pt x="16675" y="3543628"/>
                </a:lnTo>
                <a:lnTo>
                  <a:pt x="4248" y="3502732"/>
                </a:lnTo>
                <a:lnTo>
                  <a:pt x="0" y="3459793"/>
                </a:lnTo>
                <a:lnTo>
                  <a:pt x="0" y="219075"/>
                </a:lnTo>
                <a:lnTo>
                  <a:pt x="4248" y="176136"/>
                </a:lnTo>
                <a:lnTo>
                  <a:pt x="16675" y="135239"/>
                </a:lnTo>
                <a:lnTo>
                  <a:pt x="36806" y="97533"/>
                </a:lnTo>
                <a:lnTo>
                  <a:pt x="64167" y="64167"/>
                </a:lnTo>
                <a:lnTo>
                  <a:pt x="97533" y="36806"/>
                </a:lnTo>
                <a:lnTo>
                  <a:pt x="135239" y="16675"/>
                </a:lnTo>
                <a:lnTo>
                  <a:pt x="176136" y="4248"/>
                </a:lnTo>
                <a:lnTo>
                  <a:pt x="219075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173285" y="4622776"/>
            <a:ext cx="3679190" cy="3679190"/>
          </a:xfrm>
          <a:custGeom>
            <a:avLst/>
            <a:gdLst/>
            <a:ahLst/>
            <a:cxnLst/>
            <a:rect l="l" t="t" r="r" b="b"/>
            <a:pathLst>
              <a:path w="3679190" h="3679190">
                <a:moveTo>
                  <a:pt x="3459793" y="0"/>
                </a:moveTo>
                <a:lnTo>
                  <a:pt x="219075" y="0"/>
                </a:lnTo>
                <a:lnTo>
                  <a:pt x="176136" y="4248"/>
                </a:lnTo>
                <a:lnTo>
                  <a:pt x="135239" y="16675"/>
                </a:lnTo>
                <a:lnTo>
                  <a:pt x="97533" y="36806"/>
                </a:lnTo>
                <a:lnTo>
                  <a:pt x="64167" y="64167"/>
                </a:lnTo>
                <a:lnTo>
                  <a:pt x="36806" y="97533"/>
                </a:lnTo>
                <a:lnTo>
                  <a:pt x="16675" y="135239"/>
                </a:lnTo>
                <a:lnTo>
                  <a:pt x="4248" y="176136"/>
                </a:lnTo>
                <a:lnTo>
                  <a:pt x="0" y="219075"/>
                </a:lnTo>
                <a:lnTo>
                  <a:pt x="0" y="3459793"/>
                </a:lnTo>
                <a:lnTo>
                  <a:pt x="4248" y="3502732"/>
                </a:lnTo>
                <a:lnTo>
                  <a:pt x="16675" y="3543628"/>
                </a:lnTo>
                <a:lnTo>
                  <a:pt x="36806" y="3581335"/>
                </a:lnTo>
                <a:lnTo>
                  <a:pt x="64167" y="3614700"/>
                </a:lnTo>
                <a:lnTo>
                  <a:pt x="97533" y="3642061"/>
                </a:lnTo>
                <a:lnTo>
                  <a:pt x="135239" y="3662193"/>
                </a:lnTo>
                <a:lnTo>
                  <a:pt x="176136" y="3674620"/>
                </a:lnTo>
                <a:lnTo>
                  <a:pt x="219075" y="3678868"/>
                </a:lnTo>
                <a:lnTo>
                  <a:pt x="3459793" y="3678868"/>
                </a:lnTo>
                <a:lnTo>
                  <a:pt x="3502732" y="3674620"/>
                </a:lnTo>
                <a:lnTo>
                  <a:pt x="3543629" y="3662193"/>
                </a:lnTo>
                <a:lnTo>
                  <a:pt x="3581335" y="3642061"/>
                </a:lnTo>
                <a:lnTo>
                  <a:pt x="3614701" y="3614700"/>
                </a:lnTo>
                <a:lnTo>
                  <a:pt x="3642061" y="3581335"/>
                </a:lnTo>
                <a:lnTo>
                  <a:pt x="3662193" y="3543628"/>
                </a:lnTo>
                <a:lnTo>
                  <a:pt x="3674620" y="3502732"/>
                </a:lnTo>
                <a:lnTo>
                  <a:pt x="3678868" y="3459793"/>
                </a:lnTo>
                <a:lnTo>
                  <a:pt x="3678868" y="219075"/>
                </a:lnTo>
                <a:lnTo>
                  <a:pt x="3674620" y="176136"/>
                </a:lnTo>
                <a:lnTo>
                  <a:pt x="3662193" y="135239"/>
                </a:lnTo>
                <a:lnTo>
                  <a:pt x="3642061" y="97533"/>
                </a:lnTo>
                <a:lnTo>
                  <a:pt x="3614701" y="64167"/>
                </a:lnTo>
                <a:lnTo>
                  <a:pt x="3581335" y="36806"/>
                </a:lnTo>
                <a:lnTo>
                  <a:pt x="3543629" y="16675"/>
                </a:lnTo>
                <a:lnTo>
                  <a:pt x="3502732" y="4248"/>
                </a:lnTo>
                <a:lnTo>
                  <a:pt x="3459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173285" y="4622776"/>
            <a:ext cx="3679190" cy="3679190"/>
          </a:xfrm>
          <a:custGeom>
            <a:avLst/>
            <a:gdLst/>
            <a:ahLst/>
            <a:cxnLst/>
            <a:rect l="l" t="t" r="r" b="b"/>
            <a:pathLst>
              <a:path w="3679190" h="3679190">
                <a:moveTo>
                  <a:pt x="219075" y="0"/>
                </a:moveTo>
                <a:lnTo>
                  <a:pt x="3459793" y="0"/>
                </a:lnTo>
                <a:lnTo>
                  <a:pt x="3502732" y="4248"/>
                </a:lnTo>
                <a:lnTo>
                  <a:pt x="3543629" y="16675"/>
                </a:lnTo>
                <a:lnTo>
                  <a:pt x="3581335" y="36806"/>
                </a:lnTo>
                <a:lnTo>
                  <a:pt x="3614701" y="64167"/>
                </a:lnTo>
                <a:lnTo>
                  <a:pt x="3642061" y="97533"/>
                </a:lnTo>
                <a:lnTo>
                  <a:pt x="3662193" y="135239"/>
                </a:lnTo>
                <a:lnTo>
                  <a:pt x="3674620" y="176136"/>
                </a:lnTo>
                <a:lnTo>
                  <a:pt x="3678868" y="219075"/>
                </a:lnTo>
                <a:lnTo>
                  <a:pt x="3678868" y="3459793"/>
                </a:lnTo>
                <a:lnTo>
                  <a:pt x="3674620" y="3502732"/>
                </a:lnTo>
                <a:lnTo>
                  <a:pt x="3662193" y="3543628"/>
                </a:lnTo>
                <a:lnTo>
                  <a:pt x="3642061" y="3581335"/>
                </a:lnTo>
                <a:lnTo>
                  <a:pt x="3614701" y="3614700"/>
                </a:lnTo>
                <a:lnTo>
                  <a:pt x="3581335" y="3642061"/>
                </a:lnTo>
                <a:lnTo>
                  <a:pt x="3543629" y="3662193"/>
                </a:lnTo>
                <a:lnTo>
                  <a:pt x="3502732" y="3674620"/>
                </a:lnTo>
                <a:lnTo>
                  <a:pt x="3459793" y="3678868"/>
                </a:lnTo>
                <a:lnTo>
                  <a:pt x="219075" y="3678868"/>
                </a:lnTo>
                <a:lnTo>
                  <a:pt x="176136" y="3674620"/>
                </a:lnTo>
                <a:lnTo>
                  <a:pt x="135239" y="3662193"/>
                </a:lnTo>
                <a:lnTo>
                  <a:pt x="97533" y="3642061"/>
                </a:lnTo>
                <a:lnTo>
                  <a:pt x="64167" y="3614700"/>
                </a:lnTo>
                <a:lnTo>
                  <a:pt x="36806" y="3581335"/>
                </a:lnTo>
                <a:lnTo>
                  <a:pt x="16675" y="3543628"/>
                </a:lnTo>
                <a:lnTo>
                  <a:pt x="4248" y="3502732"/>
                </a:lnTo>
                <a:lnTo>
                  <a:pt x="0" y="3459793"/>
                </a:lnTo>
                <a:lnTo>
                  <a:pt x="0" y="219075"/>
                </a:lnTo>
                <a:lnTo>
                  <a:pt x="4248" y="176136"/>
                </a:lnTo>
                <a:lnTo>
                  <a:pt x="16675" y="135239"/>
                </a:lnTo>
                <a:lnTo>
                  <a:pt x="36806" y="97533"/>
                </a:lnTo>
                <a:lnTo>
                  <a:pt x="64167" y="64167"/>
                </a:lnTo>
                <a:lnTo>
                  <a:pt x="97533" y="36806"/>
                </a:lnTo>
                <a:lnTo>
                  <a:pt x="135239" y="16675"/>
                </a:lnTo>
                <a:lnTo>
                  <a:pt x="176136" y="4248"/>
                </a:lnTo>
                <a:lnTo>
                  <a:pt x="219075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9426372" y="4622776"/>
            <a:ext cx="3679190" cy="3679190"/>
          </a:xfrm>
          <a:custGeom>
            <a:avLst/>
            <a:gdLst/>
            <a:ahLst/>
            <a:cxnLst/>
            <a:rect l="l" t="t" r="r" b="b"/>
            <a:pathLst>
              <a:path w="3679190" h="3679190">
                <a:moveTo>
                  <a:pt x="3459793" y="0"/>
                </a:moveTo>
                <a:lnTo>
                  <a:pt x="219075" y="0"/>
                </a:lnTo>
                <a:lnTo>
                  <a:pt x="176136" y="4248"/>
                </a:lnTo>
                <a:lnTo>
                  <a:pt x="135239" y="16675"/>
                </a:lnTo>
                <a:lnTo>
                  <a:pt x="97533" y="36806"/>
                </a:lnTo>
                <a:lnTo>
                  <a:pt x="64167" y="64167"/>
                </a:lnTo>
                <a:lnTo>
                  <a:pt x="36806" y="97533"/>
                </a:lnTo>
                <a:lnTo>
                  <a:pt x="16675" y="135239"/>
                </a:lnTo>
                <a:lnTo>
                  <a:pt x="4248" y="176136"/>
                </a:lnTo>
                <a:lnTo>
                  <a:pt x="0" y="219075"/>
                </a:lnTo>
                <a:lnTo>
                  <a:pt x="0" y="3459793"/>
                </a:lnTo>
                <a:lnTo>
                  <a:pt x="4248" y="3502732"/>
                </a:lnTo>
                <a:lnTo>
                  <a:pt x="16675" y="3543628"/>
                </a:lnTo>
                <a:lnTo>
                  <a:pt x="36806" y="3581335"/>
                </a:lnTo>
                <a:lnTo>
                  <a:pt x="64167" y="3614700"/>
                </a:lnTo>
                <a:lnTo>
                  <a:pt x="97533" y="3642061"/>
                </a:lnTo>
                <a:lnTo>
                  <a:pt x="135239" y="3662193"/>
                </a:lnTo>
                <a:lnTo>
                  <a:pt x="176136" y="3674620"/>
                </a:lnTo>
                <a:lnTo>
                  <a:pt x="219075" y="3678868"/>
                </a:lnTo>
                <a:lnTo>
                  <a:pt x="3459793" y="3678868"/>
                </a:lnTo>
                <a:lnTo>
                  <a:pt x="3502732" y="3674620"/>
                </a:lnTo>
                <a:lnTo>
                  <a:pt x="3543629" y="3662193"/>
                </a:lnTo>
                <a:lnTo>
                  <a:pt x="3581335" y="3642061"/>
                </a:lnTo>
                <a:lnTo>
                  <a:pt x="3614701" y="3614700"/>
                </a:lnTo>
                <a:lnTo>
                  <a:pt x="3642061" y="3581335"/>
                </a:lnTo>
                <a:lnTo>
                  <a:pt x="3662193" y="3543628"/>
                </a:lnTo>
                <a:lnTo>
                  <a:pt x="3674620" y="3502732"/>
                </a:lnTo>
                <a:lnTo>
                  <a:pt x="3678868" y="3459793"/>
                </a:lnTo>
                <a:lnTo>
                  <a:pt x="3678868" y="219075"/>
                </a:lnTo>
                <a:lnTo>
                  <a:pt x="3674620" y="176136"/>
                </a:lnTo>
                <a:lnTo>
                  <a:pt x="3662193" y="135239"/>
                </a:lnTo>
                <a:lnTo>
                  <a:pt x="3642061" y="97533"/>
                </a:lnTo>
                <a:lnTo>
                  <a:pt x="3614701" y="64167"/>
                </a:lnTo>
                <a:lnTo>
                  <a:pt x="3581335" y="36806"/>
                </a:lnTo>
                <a:lnTo>
                  <a:pt x="3543629" y="16675"/>
                </a:lnTo>
                <a:lnTo>
                  <a:pt x="3502732" y="4248"/>
                </a:lnTo>
                <a:lnTo>
                  <a:pt x="3459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9426372" y="4622776"/>
            <a:ext cx="3679190" cy="3679190"/>
          </a:xfrm>
          <a:custGeom>
            <a:avLst/>
            <a:gdLst/>
            <a:ahLst/>
            <a:cxnLst/>
            <a:rect l="l" t="t" r="r" b="b"/>
            <a:pathLst>
              <a:path w="3679190" h="3679190">
                <a:moveTo>
                  <a:pt x="219075" y="0"/>
                </a:moveTo>
                <a:lnTo>
                  <a:pt x="3459793" y="0"/>
                </a:lnTo>
                <a:lnTo>
                  <a:pt x="3502732" y="4248"/>
                </a:lnTo>
                <a:lnTo>
                  <a:pt x="3543629" y="16675"/>
                </a:lnTo>
                <a:lnTo>
                  <a:pt x="3581335" y="36806"/>
                </a:lnTo>
                <a:lnTo>
                  <a:pt x="3614701" y="64167"/>
                </a:lnTo>
                <a:lnTo>
                  <a:pt x="3642061" y="97533"/>
                </a:lnTo>
                <a:lnTo>
                  <a:pt x="3662193" y="135239"/>
                </a:lnTo>
                <a:lnTo>
                  <a:pt x="3674620" y="176136"/>
                </a:lnTo>
                <a:lnTo>
                  <a:pt x="3678868" y="219075"/>
                </a:lnTo>
                <a:lnTo>
                  <a:pt x="3678868" y="3459793"/>
                </a:lnTo>
                <a:lnTo>
                  <a:pt x="3674620" y="3502732"/>
                </a:lnTo>
                <a:lnTo>
                  <a:pt x="3662193" y="3543628"/>
                </a:lnTo>
                <a:lnTo>
                  <a:pt x="3642061" y="3581335"/>
                </a:lnTo>
                <a:lnTo>
                  <a:pt x="3614701" y="3614700"/>
                </a:lnTo>
                <a:lnTo>
                  <a:pt x="3581335" y="3642061"/>
                </a:lnTo>
                <a:lnTo>
                  <a:pt x="3543629" y="3662193"/>
                </a:lnTo>
                <a:lnTo>
                  <a:pt x="3502732" y="3674620"/>
                </a:lnTo>
                <a:lnTo>
                  <a:pt x="3459793" y="3678868"/>
                </a:lnTo>
                <a:lnTo>
                  <a:pt x="219075" y="3678868"/>
                </a:lnTo>
                <a:lnTo>
                  <a:pt x="176136" y="3674620"/>
                </a:lnTo>
                <a:lnTo>
                  <a:pt x="135239" y="3662193"/>
                </a:lnTo>
                <a:lnTo>
                  <a:pt x="97533" y="3642061"/>
                </a:lnTo>
                <a:lnTo>
                  <a:pt x="64167" y="3614700"/>
                </a:lnTo>
                <a:lnTo>
                  <a:pt x="36806" y="3581335"/>
                </a:lnTo>
                <a:lnTo>
                  <a:pt x="16675" y="3543628"/>
                </a:lnTo>
                <a:lnTo>
                  <a:pt x="4248" y="3502732"/>
                </a:lnTo>
                <a:lnTo>
                  <a:pt x="0" y="3459793"/>
                </a:lnTo>
                <a:lnTo>
                  <a:pt x="0" y="219075"/>
                </a:lnTo>
                <a:lnTo>
                  <a:pt x="4248" y="176136"/>
                </a:lnTo>
                <a:lnTo>
                  <a:pt x="16675" y="135239"/>
                </a:lnTo>
                <a:lnTo>
                  <a:pt x="36806" y="97533"/>
                </a:lnTo>
                <a:lnTo>
                  <a:pt x="64167" y="64167"/>
                </a:lnTo>
                <a:lnTo>
                  <a:pt x="97533" y="36806"/>
                </a:lnTo>
                <a:lnTo>
                  <a:pt x="135239" y="16675"/>
                </a:lnTo>
                <a:lnTo>
                  <a:pt x="176136" y="4248"/>
                </a:lnTo>
                <a:lnTo>
                  <a:pt x="219075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16806" y="3513032"/>
            <a:ext cx="5953194" cy="595319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52525" y="5230500"/>
            <a:ext cx="176155" cy="18811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41559" y="5283682"/>
            <a:ext cx="119260" cy="13176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50808" y="5280704"/>
            <a:ext cx="256272" cy="137715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55851" y="4523409"/>
            <a:ext cx="919059" cy="103837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33081" y="5283682"/>
            <a:ext cx="119657" cy="131762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86695" y="5283682"/>
            <a:ext cx="133151" cy="16648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33910" y="5280704"/>
            <a:ext cx="123031" cy="137715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83903" y="5283682"/>
            <a:ext cx="116879" cy="13176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37517" y="5283682"/>
            <a:ext cx="133151" cy="166488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94058" y="5283682"/>
            <a:ext cx="121245" cy="13176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540619" y="5591021"/>
            <a:ext cx="156368" cy="166488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50203" y="5283682"/>
            <a:ext cx="121245" cy="131762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947012" y="5591021"/>
            <a:ext cx="127595" cy="131762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712761" y="5588045"/>
            <a:ext cx="135896" cy="137714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103156" y="5591021"/>
            <a:ext cx="127595" cy="131762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250768" y="5588045"/>
            <a:ext cx="300605" cy="16946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566156" y="5588045"/>
            <a:ext cx="123626" cy="137714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778978" y="5588045"/>
            <a:ext cx="135896" cy="137714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935557" y="5536650"/>
            <a:ext cx="134501" cy="189110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085858" y="5591021"/>
            <a:ext cx="170060" cy="131762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274200" y="5588045"/>
            <a:ext cx="123031" cy="137714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424193" y="5588045"/>
            <a:ext cx="367404" cy="137714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551731" y="6225362"/>
            <a:ext cx="1240813" cy="223639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874125" y="6272987"/>
            <a:ext cx="252443" cy="130770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7208139" y="6225374"/>
            <a:ext cx="1691639" cy="178435"/>
          </a:xfrm>
          <a:custGeom>
            <a:avLst/>
            <a:gdLst/>
            <a:ahLst/>
            <a:cxnLst/>
            <a:rect l="l" t="t" r="r" b="b"/>
            <a:pathLst>
              <a:path w="1691640" h="178435">
                <a:moveTo>
                  <a:pt x="118071" y="50393"/>
                </a:moveTo>
                <a:lnTo>
                  <a:pt x="99949" y="50393"/>
                </a:lnTo>
                <a:lnTo>
                  <a:pt x="93332" y="52184"/>
                </a:lnTo>
                <a:lnTo>
                  <a:pt x="65582" y="85839"/>
                </a:lnTo>
                <a:lnTo>
                  <a:pt x="61315" y="91973"/>
                </a:lnTo>
                <a:lnTo>
                  <a:pt x="57645" y="96558"/>
                </a:lnTo>
                <a:lnTo>
                  <a:pt x="54571" y="99606"/>
                </a:lnTo>
                <a:lnTo>
                  <a:pt x="50876" y="102654"/>
                </a:lnTo>
                <a:lnTo>
                  <a:pt x="46113" y="104178"/>
                </a:lnTo>
                <a:lnTo>
                  <a:pt x="36512" y="103974"/>
                </a:lnTo>
                <a:lnTo>
                  <a:pt x="48425" y="50393"/>
                </a:lnTo>
                <a:lnTo>
                  <a:pt x="27584" y="50393"/>
                </a:lnTo>
                <a:lnTo>
                  <a:pt x="0" y="175615"/>
                </a:lnTo>
                <a:lnTo>
                  <a:pt x="21234" y="175615"/>
                </a:lnTo>
                <a:lnTo>
                  <a:pt x="33934" y="116878"/>
                </a:lnTo>
                <a:lnTo>
                  <a:pt x="41084" y="116878"/>
                </a:lnTo>
                <a:lnTo>
                  <a:pt x="74422" y="175615"/>
                </a:lnTo>
                <a:lnTo>
                  <a:pt x="96443" y="175615"/>
                </a:lnTo>
                <a:lnTo>
                  <a:pt x="78854" y="129705"/>
                </a:lnTo>
                <a:lnTo>
                  <a:pt x="59931" y="111125"/>
                </a:lnTo>
                <a:lnTo>
                  <a:pt x="66281" y="108864"/>
                </a:lnTo>
                <a:lnTo>
                  <a:pt x="71437" y="105765"/>
                </a:lnTo>
                <a:lnTo>
                  <a:pt x="79375" y="97828"/>
                </a:lnTo>
                <a:lnTo>
                  <a:pt x="84010" y="91211"/>
                </a:lnTo>
                <a:lnTo>
                  <a:pt x="93268" y="75196"/>
                </a:lnTo>
                <a:lnTo>
                  <a:pt x="96240" y="71170"/>
                </a:lnTo>
                <a:lnTo>
                  <a:pt x="100215" y="68389"/>
                </a:lnTo>
                <a:lnTo>
                  <a:pt x="103847" y="67665"/>
                </a:lnTo>
                <a:lnTo>
                  <a:pt x="114300" y="67665"/>
                </a:lnTo>
                <a:lnTo>
                  <a:pt x="118071" y="50393"/>
                </a:lnTo>
                <a:close/>
              </a:path>
              <a:path w="1691640" h="178435">
                <a:moveTo>
                  <a:pt x="233591" y="71437"/>
                </a:moveTo>
                <a:lnTo>
                  <a:pt x="197561" y="48310"/>
                </a:lnTo>
                <a:lnTo>
                  <a:pt x="186563" y="47625"/>
                </a:lnTo>
                <a:lnTo>
                  <a:pt x="174853" y="48310"/>
                </a:lnTo>
                <a:lnTo>
                  <a:pt x="175729" y="48310"/>
                </a:lnTo>
                <a:lnTo>
                  <a:pt x="166573" y="50101"/>
                </a:lnTo>
                <a:lnTo>
                  <a:pt x="133172" y="77330"/>
                </a:lnTo>
                <a:lnTo>
                  <a:pt x="129413" y="86118"/>
                </a:lnTo>
                <a:lnTo>
                  <a:pt x="151041" y="87896"/>
                </a:lnTo>
                <a:lnTo>
                  <a:pt x="153555" y="80619"/>
                </a:lnTo>
                <a:lnTo>
                  <a:pt x="157657" y="75006"/>
                </a:lnTo>
                <a:lnTo>
                  <a:pt x="163347" y="71031"/>
                </a:lnTo>
                <a:lnTo>
                  <a:pt x="169164" y="67068"/>
                </a:lnTo>
                <a:lnTo>
                  <a:pt x="176504" y="65087"/>
                </a:lnTo>
                <a:lnTo>
                  <a:pt x="194894" y="65087"/>
                </a:lnTo>
                <a:lnTo>
                  <a:pt x="202107" y="67068"/>
                </a:lnTo>
                <a:lnTo>
                  <a:pt x="207010" y="71031"/>
                </a:lnTo>
                <a:lnTo>
                  <a:pt x="210705" y="73812"/>
                </a:lnTo>
                <a:lnTo>
                  <a:pt x="212382" y="77330"/>
                </a:lnTo>
                <a:lnTo>
                  <a:pt x="212496" y="86906"/>
                </a:lnTo>
                <a:lnTo>
                  <a:pt x="211696" y="91401"/>
                </a:lnTo>
                <a:lnTo>
                  <a:pt x="209981" y="97231"/>
                </a:lnTo>
                <a:lnTo>
                  <a:pt x="206806" y="98183"/>
                </a:lnTo>
                <a:lnTo>
                  <a:pt x="206806" y="112306"/>
                </a:lnTo>
                <a:lnTo>
                  <a:pt x="189077" y="152654"/>
                </a:lnTo>
                <a:lnTo>
                  <a:pt x="175996" y="160134"/>
                </a:lnTo>
                <a:lnTo>
                  <a:pt x="175869" y="160134"/>
                </a:lnTo>
                <a:lnTo>
                  <a:pt x="169303" y="161925"/>
                </a:lnTo>
                <a:lnTo>
                  <a:pt x="154622" y="161925"/>
                </a:lnTo>
                <a:lnTo>
                  <a:pt x="149136" y="160134"/>
                </a:lnTo>
                <a:lnTo>
                  <a:pt x="148882" y="160134"/>
                </a:lnTo>
                <a:lnTo>
                  <a:pt x="144500" y="156159"/>
                </a:lnTo>
                <a:lnTo>
                  <a:pt x="140398" y="152323"/>
                </a:lnTo>
                <a:lnTo>
                  <a:pt x="138366" y="147497"/>
                </a:lnTo>
                <a:lnTo>
                  <a:pt x="138341" y="136982"/>
                </a:lnTo>
                <a:lnTo>
                  <a:pt x="139661" y="132880"/>
                </a:lnTo>
                <a:lnTo>
                  <a:pt x="180213" y="116878"/>
                </a:lnTo>
                <a:lnTo>
                  <a:pt x="188150" y="116205"/>
                </a:lnTo>
                <a:lnTo>
                  <a:pt x="193840" y="115544"/>
                </a:lnTo>
                <a:lnTo>
                  <a:pt x="200723" y="114223"/>
                </a:lnTo>
                <a:lnTo>
                  <a:pt x="203898" y="113372"/>
                </a:lnTo>
                <a:lnTo>
                  <a:pt x="206806" y="112306"/>
                </a:lnTo>
                <a:lnTo>
                  <a:pt x="206806" y="98183"/>
                </a:lnTo>
                <a:lnTo>
                  <a:pt x="204901" y="98755"/>
                </a:lnTo>
                <a:lnTo>
                  <a:pt x="198424" y="99961"/>
                </a:lnTo>
                <a:lnTo>
                  <a:pt x="190525" y="100838"/>
                </a:lnTo>
                <a:lnTo>
                  <a:pt x="181203" y="101396"/>
                </a:lnTo>
                <a:lnTo>
                  <a:pt x="171996" y="101828"/>
                </a:lnTo>
                <a:lnTo>
                  <a:pt x="164388" y="102336"/>
                </a:lnTo>
                <a:lnTo>
                  <a:pt x="125183" y="118198"/>
                </a:lnTo>
                <a:lnTo>
                  <a:pt x="117106" y="135305"/>
                </a:lnTo>
                <a:lnTo>
                  <a:pt x="117106" y="142074"/>
                </a:lnTo>
                <a:lnTo>
                  <a:pt x="140030" y="175856"/>
                </a:lnTo>
                <a:lnTo>
                  <a:pt x="155803" y="178384"/>
                </a:lnTo>
                <a:lnTo>
                  <a:pt x="163474" y="178384"/>
                </a:lnTo>
                <a:lnTo>
                  <a:pt x="199072" y="160134"/>
                </a:lnTo>
                <a:lnTo>
                  <a:pt x="199174" y="161925"/>
                </a:lnTo>
                <a:lnTo>
                  <a:pt x="199237" y="162839"/>
                </a:lnTo>
                <a:lnTo>
                  <a:pt x="199351" y="164566"/>
                </a:lnTo>
                <a:lnTo>
                  <a:pt x="199466" y="166344"/>
                </a:lnTo>
                <a:lnTo>
                  <a:pt x="200253" y="171513"/>
                </a:lnTo>
                <a:lnTo>
                  <a:pt x="201447" y="175615"/>
                </a:lnTo>
                <a:lnTo>
                  <a:pt x="223075" y="175615"/>
                </a:lnTo>
                <a:lnTo>
                  <a:pt x="221399" y="168363"/>
                </a:lnTo>
                <a:lnTo>
                  <a:pt x="220548" y="162839"/>
                </a:lnTo>
                <a:lnTo>
                  <a:pt x="228625" y="112306"/>
                </a:lnTo>
                <a:lnTo>
                  <a:pt x="232600" y="94653"/>
                </a:lnTo>
                <a:lnTo>
                  <a:pt x="233591" y="86906"/>
                </a:lnTo>
                <a:lnTo>
                  <a:pt x="233591" y="71437"/>
                </a:lnTo>
                <a:close/>
              </a:path>
              <a:path w="1691640" h="178435">
                <a:moveTo>
                  <a:pt x="419582" y="52578"/>
                </a:moveTo>
                <a:lnTo>
                  <a:pt x="415086" y="51117"/>
                </a:lnTo>
                <a:lnTo>
                  <a:pt x="410718" y="50393"/>
                </a:lnTo>
                <a:lnTo>
                  <a:pt x="400532" y="50393"/>
                </a:lnTo>
                <a:lnTo>
                  <a:pt x="366014" y="84404"/>
                </a:lnTo>
                <a:lnTo>
                  <a:pt x="361886" y="90385"/>
                </a:lnTo>
                <a:lnTo>
                  <a:pt x="358178" y="95123"/>
                </a:lnTo>
                <a:lnTo>
                  <a:pt x="354888" y="98615"/>
                </a:lnTo>
                <a:lnTo>
                  <a:pt x="350926" y="102323"/>
                </a:lnTo>
                <a:lnTo>
                  <a:pt x="346697" y="104178"/>
                </a:lnTo>
                <a:lnTo>
                  <a:pt x="342188" y="104178"/>
                </a:lnTo>
                <a:lnTo>
                  <a:pt x="340601" y="103974"/>
                </a:lnTo>
                <a:lnTo>
                  <a:pt x="352120" y="50393"/>
                </a:lnTo>
                <a:lnTo>
                  <a:pt x="331482" y="50393"/>
                </a:lnTo>
                <a:lnTo>
                  <a:pt x="319570" y="103974"/>
                </a:lnTo>
                <a:lnTo>
                  <a:pt x="313613" y="103974"/>
                </a:lnTo>
                <a:lnTo>
                  <a:pt x="309257" y="102387"/>
                </a:lnTo>
                <a:lnTo>
                  <a:pt x="303834" y="95910"/>
                </a:lnTo>
                <a:lnTo>
                  <a:pt x="301383" y="89027"/>
                </a:lnTo>
                <a:lnTo>
                  <a:pt x="296887" y="68122"/>
                </a:lnTo>
                <a:lnTo>
                  <a:pt x="294106" y="60782"/>
                </a:lnTo>
                <a:lnTo>
                  <a:pt x="287489" y="52451"/>
                </a:lnTo>
                <a:lnTo>
                  <a:pt x="282130" y="50393"/>
                </a:lnTo>
                <a:lnTo>
                  <a:pt x="271157" y="50393"/>
                </a:lnTo>
                <a:lnTo>
                  <a:pt x="267449" y="50863"/>
                </a:lnTo>
                <a:lnTo>
                  <a:pt x="263613" y="51790"/>
                </a:lnTo>
                <a:lnTo>
                  <a:pt x="262229" y="65278"/>
                </a:lnTo>
                <a:lnTo>
                  <a:pt x="266458" y="64223"/>
                </a:lnTo>
                <a:lnTo>
                  <a:pt x="269494" y="63690"/>
                </a:lnTo>
                <a:lnTo>
                  <a:pt x="274002" y="63690"/>
                </a:lnTo>
                <a:lnTo>
                  <a:pt x="276047" y="64617"/>
                </a:lnTo>
                <a:lnTo>
                  <a:pt x="278828" y="68326"/>
                </a:lnTo>
                <a:lnTo>
                  <a:pt x="279946" y="71958"/>
                </a:lnTo>
                <a:lnTo>
                  <a:pt x="282867" y="88493"/>
                </a:lnTo>
                <a:lnTo>
                  <a:pt x="285038" y="96164"/>
                </a:lnTo>
                <a:lnTo>
                  <a:pt x="289801" y="104635"/>
                </a:lnTo>
                <a:lnTo>
                  <a:pt x="293382" y="108204"/>
                </a:lnTo>
                <a:lnTo>
                  <a:pt x="298145" y="111125"/>
                </a:lnTo>
                <a:lnTo>
                  <a:pt x="289941" y="114185"/>
                </a:lnTo>
                <a:lnTo>
                  <a:pt x="282016" y="119011"/>
                </a:lnTo>
                <a:lnTo>
                  <a:pt x="274370" y="125590"/>
                </a:lnTo>
                <a:lnTo>
                  <a:pt x="266992" y="133934"/>
                </a:lnTo>
                <a:lnTo>
                  <a:pt x="233845" y="175615"/>
                </a:lnTo>
                <a:lnTo>
                  <a:pt x="259842" y="175615"/>
                </a:lnTo>
                <a:lnTo>
                  <a:pt x="291807" y="134213"/>
                </a:lnTo>
                <a:lnTo>
                  <a:pt x="297002" y="128079"/>
                </a:lnTo>
                <a:lnTo>
                  <a:pt x="316788" y="117068"/>
                </a:lnTo>
                <a:lnTo>
                  <a:pt x="304088" y="175615"/>
                </a:lnTo>
                <a:lnTo>
                  <a:pt x="325132" y="175615"/>
                </a:lnTo>
                <a:lnTo>
                  <a:pt x="337832" y="117068"/>
                </a:lnTo>
                <a:lnTo>
                  <a:pt x="343382" y="117868"/>
                </a:lnTo>
                <a:lnTo>
                  <a:pt x="347751" y="120053"/>
                </a:lnTo>
                <a:lnTo>
                  <a:pt x="354228" y="127063"/>
                </a:lnTo>
                <a:lnTo>
                  <a:pt x="357809" y="133807"/>
                </a:lnTo>
                <a:lnTo>
                  <a:pt x="373938" y="175615"/>
                </a:lnTo>
                <a:lnTo>
                  <a:pt x="395770" y="175615"/>
                </a:lnTo>
                <a:lnTo>
                  <a:pt x="376656" y="126733"/>
                </a:lnTo>
                <a:lnTo>
                  <a:pt x="359067" y="111125"/>
                </a:lnTo>
                <a:lnTo>
                  <a:pt x="366915" y="107327"/>
                </a:lnTo>
                <a:lnTo>
                  <a:pt x="374396" y="101295"/>
                </a:lnTo>
                <a:lnTo>
                  <a:pt x="381495" y="93040"/>
                </a:lnTo>
                <a:lnTo>
                  <a:pt x="388226" y="82550"/>
                </a:lnTo>
                <a:lnTo>
                  <a:pt x="392468" y="75006"/>
                </a:lnTo>
                <a:lnTo>
                  <a:pt x="395909" y="70040"/>
                </a:lnTo>
                <a:lnTo>
                  <a:pt x="401193" y="65151"/>
                </a:lnTo>
                <a:lnTo>
                  <a:pt x="404241" y="63893"/>
                </a:lnTo>
                <a:lnTo>
                  <a:pt x="409663" y="63893"/>
                </a:lnTo>
                <a:lnTo>
                  <a:pt x="412038" y="64350"/>
                </a:lnTo>
                <a:lnTo>
                  <a:pt x="414820" y="65278"/>
                </a:lnTo>
                <a:lnTo>
                  <a:pt x="419582" y="52578"/>
                </a:lnTo>
                <a:close/>
              </a:path>
              <a:path w="1691640" h="178435">
                <a:moveTo>
                  <a:pt x="538759" y="60452"/>
                </a:moveTo>
                <a:lnTo>
                  <a:pt x="538149" y="50203"/>
                </a:lnTo>
                <a:lnTo>
                  <a:pt x="538048" y="48437"/>
                </a:lnTo>
                <a:lnTo>
                  <a:pt x="535292" y="35217"/>
                </a:lnTo>
                <a:lnTo>
                  <a:pt x="530707" y="24231"/>
                </a:lnTo>
                <a:lnTo>
                  <a:pt x="526313" y="18249"/>
                </a:lnTo>
                <a:lnTo>
                  <a:pt x="524281" y="15468"/>
                </a:lnTo>
                <a:lnTo>
                  <a:pt x="516001" y="8699"/>
                </a:lnTo>
                <a:lnTo>
                  <a:pt x="505866" y="3860"/>
                </a:lnTo>
                <a:lnTo>
                  <a:pt x="493877" y="965"/>
                </a:lnTo>
                <a:lnTo>
                  <a:pt x="480021" y="0"/>
                </a:lnTo>
                <a:lnTo>
                  <a:pt x="464553" y="0"/>
                </a:lnTo>
                <a:lnTo>
                  <a:pt x="460616" y="18249"/>
                </a:lnTo>
                <a:lnTo>
                  <a:pt x="460578" y="18453"/>
                </a:lnTo>
                <a:lnTo>
                  <a:pt x="474268" y="18249"/>
                </a:lnTo>
                <a:lnTo>
                  <a:pt x="484327" y="18249"/>
                </a:lnTo>
                <a:lnTo>
                  <a:pt x="492125" y="19177"/>
                </a:lnTo>
                <a:lnTo>
                  <a:pt x="503377" y="22885"/>
                </a:lnTo>
                <a:lnTo>
                  <a:pt x="508000" y="26060"/>
                </a:lnTo>
                <a:lnTo>
                  <a:pt x="511581" y="30556"/>
                </a:lnTo>
                <a:lnTo>
                  <a:pt x="515150" y="34925"/>
                </a:lnTo>
                <a:lnTo>
                  <a:pt x="517461" y="39751"/>
                </a:lnTo>
                <a:lnTo>
                  <a:pt x="519582" y="50203"/>
                </a:lnTo>
                <a:lnTo>
                  <a:pt x="520001" y="56553"/>
                </a:lnTo>
                <a:lnTo>
                  <a:pt x="520115" y="69253"/>
                </a:lnTo>
                <a:lnTo>
                  <a:pt x="517855" y="64490"/>
                </a:lnTo>
                <a:lnTo>
                  <a:pt x="516674" y="61976"/>
                </a:lnTo>
                <a:lnTo>
                  <a:pt x="515543" y="60655"/>
                </a:lnTo>
                <a:lnTo>
                  <a:pt x="515543" y="98615"/>
                </a:lnTo>
                <a:lnTo>
                  <a:pt x="514769" y="109855"/>
                </a:lnTo>
                <a:lnTo>
                  <a:pt x="496290" y="150164"/>
                </a:lnTo>
                <a:lnTo>
                  <a:pt x="469900" y="161328"/>
                </a:lnTo>
                <a:lnTo>
                  <a:pt x="460375" y="161328"/>
                </a:lnTo>
                <a:lnTo>
                  <a:pt x="439940" y="127190"/>
                </a:lnTo>
                <a:lnTo>
                  <a:pt x="440728" y="115646"/>
                </a:lnTo>
                <a:lnTo>
                  <a:pt x="459244" y="75539"/>
                </a:lnTo>
                <a:lnTo>
                  <a:pt x="502653" y="67792"/>
                </a:lnTo>
                <a:lnTo>
                  <a:pt x="515543" y="98615"/>
                </a:lnTo>
                <a:lnTo>
                  <a:pt x="515543" y="60655"/>
                </a:lnTo>
                <a:lnTo>
                  <a:pt x="512038" y="56553"/>
                </a:lnTo>
                <a:lnTo>
                  <a:pt x="506222" y="52971"/>
                </a:lnTo>
                <a:lnTo>
                  <a:pt x="500532" y="49403"/>
                </a:lnTo>
                <a:lnTo>
                  <a:pt x="493712" y="47625"/>
                </a:lnTo>
                <a:lnTo>
                  <a:pt x="485775" y="47625"/>
                </a:lnTo>
                <a:lnTo>
                  <a:pt x="448754" y="60452"/>
                </a:lnTo>
                <a:lnTo>
                  <a:pt x="423468" y="95783"/>
                </a:lnTo>
                <a:lnTo>
                  <a:pt x="418515" y="126199"/>
                </a:lnTo>
                <a:lnTo>
                  <a:pt x="419417" y="138315"/>
                </a:lnTo>
                <a:lnTo>
                  <a:pt x="440702" y="171018"/>
                </a:lnTo>
                <a:lnTo>
                  <a:pt x="469315" y="178384"/>
                </a:lnTo>
                <a:lnTo>
                  <a:pt x="485190" y="176491"/>
                </a:lnTo>
                <a:lnTo>
                  <a:pt x="520903" y="148031"/>
                </a:lnTo>
                <a:lnTo>
                  <a:pt x="534441" y="111709"/>
                </a:lnTo>
                <a:lnTo>
                  <a:pt x="538670" y="70434"/>
                </a:lnTo>
                <a:lnTo>
                  <a:pt x="538721" y="69253"/>
                </a:lnTo>
                <a:lnTo>
                  <a:pt x="538759" y="60452"/>
                </a:lnTo>
                <a:close/>
              </a:path>
              <a:path w="1691640" h="178435">
                <a:moveTo>
                  <a:pt x="670547" y="100012"/>
                </a:moveTo>
                <a:lnTo>
                  <a:pt x="669709" y="89027"/>
                </a:lnTo>
                <a:lnTo>
                  <a:pt x="669683" y="88620"/>
                </a:lnTo>
                <a:lnTo>
                  <a:pt x="667143" y="78752"/>
                </a:lnTo>
                <a:lnTo>
                  <a:pt x="649312" y="55778"/>
                </a:lnTo>
                <a:lnTo>
                  <a:pt x="649312" y="99809"/>
                </a:lnTo>
                <a:lnTo>
                  <a:pt x="649312" y="106946"/>
                </a:lnTo>
                <a:lnTo>
                  <a:pt x="648131" y="114427"/>
                </a:lnTo>
                <a:lnTo>
                  <a:pt x="645744" y="122237"/>
                </a:lnTo>
                <a:lnTo>
                  <a:pt x="644156" y="127787"/>
                </a:lnTo>
                <a:lnTo>
                  <a:pt x="641972" y="133007"/>
                </a:lnTo>
                <a:lnTo>
                  <a:pt x="639191" y="137909"/>
                </a:lnTo>
                <a:lnTo>
                  <a:pt x="636549" y="142671"/>
                </a:lnTo>
                <a:lnTo>
                  <a:pt x="616775" y="159143"/>
                </a:lnTo>
                <a:lnTo>
                  <a:pt x="612406" y="160997"/>
                </a:lnTo>
                <a:lnTo>
                  <a:pt x="607910" y="161925"/>
                </a:lnTo>
                <a:lnTo>
                  <a:pt x="594550" y="161925"/>
                </a:lnTo>
                <a:lnTo>
                  <a:pt x="573455" y="128181"/>
                </a:lnTo>
                <a:lnTo>
                  <a:pt x="573430" y="127787"/>
                </a:lnTo>
                <a:lnTo>
                  <a:pt x="581647" y="89027"/>
                </a:lnTo>
                <a:lnTo>
                  <a:pt x="612736" y="64084"/>
                </a:lnTo>
                <a:lnTo>
                  <a:pt x="627951" y="64084"/>
                </a:lnTo>
                <a:lnTo>
                  <a:pt x="649312" y="99809"/>
                </a:lnTo>
                <a:lnTo>
                  <a:pt x="649312" y="55778"/>
                </a:lnTo>
                <a:lnTo>
                  <a:pt x="649173" y="55651"/>
                </a:lnTo>
                <a:lnTo>
                  <a:pt x="640588" y="51193"/>
                </a:lnTo>
                <a:lnTo>
                  <a:pt x="630910" y="48514"/>
                </a:lnTo>
                <a:lnTo>
                  <a:pt x="620141" y="47625"/>
                </a:lnTo>
                <a:lnTo>
                  <a:pt x="606437" y="48856"/>
                </a:lnTo>
                <a:lnTo>
                  <a:pt x="564045" y="80264"/>
                </a:lnTo>
                <a:lnTo>
                  <a:pt x="551916" y="127787"/>
                </a:lnTo>
                <a:lnTo>
                  <a:pt x="551878" y="128181"/>
                </a:lnTo>
                <a:lnTo>
                  <a:pt x="552145" y="133007"/>
                </a:lnTo>
                <a:lnTo>
                  <a:pt x="552221" y="134302"/>
                </a:lnTo>
                <a:lnTo>
                  <a:pt x="552284" y="135420"/>
                </a:lnTo>
                <a:lnTo>
                  <a:pt x="553351" y="141528"/>
                </a:lnTo>
                <a:lnTo>
                  <a:pt x="553466" y="142227"/>
                </a:lnTo>
                <a:lnTo>
                  <a:pt x="555459" y="148615"/>
                </a:lnTo>
                <a:lnTo>
                  <a:pt x="589089" y="176847"/>
                </a:lnTo>
                <a:lnTo>
                  <a:pt x="603084" y="178384"/>
                </a:lnTo>
                <a:lnTo>
                  <a:pt x="611898" y="177774"/>
                </a:lnTo>
                <a:lnTo>
                  <a:pt x="651256" y="156413"/>
                </a:lnTo>
                <a:lnTo>
                  <a:pt x="668362" y="120738"/>
                </a:lnTo>
                <a:lnTo>
                  <a:pt x="669988" y="110617"/>
                </a:lnTo>
                <a:lnTo>
                  <a:pt x="670547" y="100012"/>
                </a:lnTo>
                <a:close/>
              </a:path>
              <a:path w="1691640" h="178435">
                <a:moveTo>
                  <a:pt x="841260" y="50393"/>
                </a:moveTo>
                <a:lnTo>
                  <a:pt x="810298" y="50393"/>
                </a:lnTo>
                <a:lnTo>
                  <a:pt x="752157" y="150215"/>
                </a:lnTo>
                <a:lnTo>
                  <a:pt x="740448" y="50393"/>
                </a:lnTo>
                <a:lnTo>
                  <a:pt x="708698" y="50393"/>
                </a:lnTo>
                <a:lnTo>
                  <a:pt x="681723" y="175615"/>
                </a:lnTo>
                <a:lnTo>
                  <a:pt x="702945" y="175615"/>
                </a:lnTo>
                <a:lnTo>
                  <a:pt x="725373" y="70840"/>
                </a:lnTo>
                <a:lnTo>
                  <a:pt x="737679" y="175615"/>
                </a:lnTo>
                <a:lnTo>
                  <a:pt x="756526" y="175615"/>
                </a:lnTo>
                <a:lnTo>
                  <a:pt x="815263" y="74803"/>
                </a:lnTo>
                <a:lnTo>
                  <a:pt x="793432" y="175615"/>
                </a:lnTo>
                <a:lnTo>
                  <a:pt x="814666" y="175615"/>
                </a:lnTo>
                <a:lnTo>
                  <a:pt x="841260" y="50393"/>
                </a:lnTo>
                <a:close/>
              </a:path>
              <a:path w="1691640" h="178435">
                <a:moveTo>
                  <a:pt x="1022324" y="97828"/>
                </a:moveTo>
                <a:lnTo>
                  <a:pt x="1010018" y="60909"/>
                </a:lnTo>
                <a:lnTo>
                  <a:pt x="976680" y="47625"/>
                </a:lnTo>
                <a:lnTo>
                  <a:pt x="959446" y="50177"/>
                </a:lnTo>
                <a:lnTo>
                  <a:pt x="944638" y="57835"/>
                </a:lnTo>
                <a:lnTo>
                  <a:pt x="932256" y="70612"/>
                </a:lnTo>
                <a:lnTo>
                  <a:pt x="922312" y="88493"/>
                </a:lnTo>
                <a:lnTo>
                  <a:pt x="943546" y="90678"/>
                </a:lnTo>
                <a:lnTo>
                  <a:pt x="949680" y="79222"/>
                </a:lnTo>
                <a:lnTo>
                  <a:pt x="957186" y="71031"/>
                </a:lnTo>
                <a:lnTo>
                  <a:pt x="966063" y="66128"/>
                </a:lnTo>
                <a:lnTo>
                  <a:pt x="976287" y="64490"/>
                </a:lnTo>
                <a:lnTo>
                  <a:pt x="984364" y="64490"/>
                </a:lnTo>
                <a:lnTo>
                  <a:pt x="990511" y="67398"/>
                </a:lnTo>
                <a:lnTo>
                  <a:pt x="999109" y="78905"/>
                </a:lnTo>
                <a:lnTo>
                  <a:pt x="1001293" y="85585"/>
                </a:lnTo>
                <a:lnTo>
                  <a:pt x="1001293" y="93256"/>
                </a:lnTo>
                <a:lnTo>
                  <a:pt x="1000899" y="102590"/>
                </a:lnTo>
                <a:lnTo>
                  <a:pt x="963193" y="102590"/>
                </a:lnTo>
                <a:lnTo>
                  <a:pt x="959624" y="119456"/>
                </a:lnTo>
                <a:lnTo>
                  <a:pt x="998118" y="119456"/>
                </a:lnTo>
                <a:lnTo>
                  <a:pt x="995235" y="129311"/>
                </a:lnTo>
                <a:lnTo>
                  <a:pt x="966000" y="160858"/>
                </a:lnTo>
                <a:lnTo>
                  <a:pt x="959218" y="161518"/>
                </a:lnTo>
                <a:lnTo>
                  <a:pt x="952207" y="161518"/>
                </a:lnTo>
                <a:lnTo>
                  <a:pt x="946327" y="159473"/>
                </a:lnTo>
                <a:lnTo>
                  <a:pt x="936929" y="151130"/>
                </a:lnTo>
                <a:lnTo>
                  <a:pt x="934415" y="145453"/>
                </a:lnTo>
                <a:lnTo>
                  <a:pt x="934021" y="138303"/>
                </a:lnTo>
                <a:lnTo>
                  <a:pt x="912990" y="140093"/>
                </a:lnTo>
                <a:lnTo>
                  <a:pt x="939622" y="175704"/>
                </a:lnTo>
                <a:lnTo>
                  <a:pt x="957440" y="178384"/>
                </a:lnTo>
                <a:lnTo>
                  <a:pt x="971880" y="176898"/>
                </a:lnTo>
                <a:lnTo>
                  <a:pt x="1005065" y="154571"/>
                </a:lnTo>
                <a:lnTo>
                  <a:pt x="1021245" y="113728"/>
                </a:lnTo>
                <a:lnTo>
                  <a:pt x="1022324" y="97828"/>
                </a:lnTo>
                <a:close/>
              </a:path>
              <a:path w="1691640" h="178435">
                <a:moveTo>
                  <a:pt x="1221536" y="66992"/>
                </a:moveTo>
                <a:lnTo>
                  <a:pt x="1218895" y="60058"/>
                </a:lnTo>
                <a:lnTo>
                  <a:pt x="1208443" y="50126"/>
                </a:lnTo>
                <a:lnTo>
                  <a:pt x="1200632" y="47625"/>
                </a:lnTo>
                <a:lnTo>
                  <a:pt x="1182382" y="47625"/>
                </a:lnTo>
                <a:lnTo>
                  <a:pt x="1147914" y="71031"/>
                </a:lnTo>
                <a:lnTo>
                  <a:pt x="1146200" y="63754"/>
                </a:lnTo>
                <a:lnTo>
                  <a:pt x="1142695" y="58064"/>
                </a:lnTo>
                <a:lnTo>
                  <a:pt x="1132243" y="49733"/>
                </a:lnTo>
                <a:lnTo>
                  <a:pt x="1125829" y="47625"/>
                </a:lnTo>
                <a:lnTo>
                  <a:pt x="1110742" y="47625"/>
                </a:lnTo>
                <a:lnTo>
                  <a:pt x="1076477" y="71031"/>
                </a:lnTo>
                <a:lnTo>
                  <a:pt x="1080846" y="50393"/>
                </a:lnTo>
                <a:lnTo>
                  <a:pt x="1059611" y="50393"/>
                </a:lnTo>
                <a:lnTo>
                  <a:pt x="1033424" y="175615"/>
                </a:lnTo>
                <a:lnTo>
                  <a:pt x="1054646" y="175615"/>
                </a:lnTo>
                <a:lnTo>
                  <a:pt x="1067155" y="116471"/>
                </a:lnTo>
                <a:lnTo>
                  <a:pt x="1069276" y="107492"/>
                </a:lnTo>
                <a:lnTo>
                  <a:pt x="1100162" y="67195"/>
                </a:lnTo>
                <a:lnTo>
                  <a:pt x="1106512" y="65278"/>
                </a:lnTo>
                <a:lnTo>
                  <a:pt x="1116698" y="65278"/>
                </a:lnTo>
                <a:lnTo>
                  <a:pt x="1120000" y="66535"/>
                </a:lnTo>
                <a:lnTo>
                  <a:pt x="1125029" y="71564"/>
                </a:lnTo>
                <a:lnTo>
                  <a:pt x="1126286" y="74866"/>
                </a:lnTo>
                <a:lnTo>
                  <a:pt x="1126286" y="81356"/>
                </a:lnTo>
                <a:lnTo>
                  <a:pt x="1125689" y="85382"/>
                </a:lnTo>
                <a:lnTo>
                  <a:pt x="1106843" y="175615"/>
                </a:lnTo>
                <a:lnTo>
                  <a:pt x="1128077" y="175615"/>
                </a:lnTo>
                <a:lnTo>
                  <a:pt x="1140777" y="114884"/>
                </a:lnTo>
                <a:lnTo>
                  <a:pt x="1159167" y="74866"/>
                </a:lnTo>
                <a:lnTo>
                  <a:pt x="1178877" y="65278"/>
                </a:lnTo>
                <a:lnTo>
                  <a:pt x="1189990" y="65278"/>
                </a:lnTo>
                <a:lnTo>
                  <a:pt x="1193622" y="66471"/>
                </a:lnTo>
                <a:lnTo>
                  <a:pt x="1198778" y="71094"/>
                </a:lnTo>
                <a:lnTo>
                  <a:pt x="1200111" y="74269"/>
                </a:lnTo>
                <a:lnTo>
                  <a:pt x="1200111" y="81280"/>
                </a:lnTo>
                <a:lnTo>
                  <a:pt x="1199375" y="86118"/>
                </a:lnTo>
                <a:lnTo>
                  <a:pt x="1180655" y="175615"/>
                </a:lnTo>
                <a:lnTo>
                  <a:pt x="1201889" y="175615"/>
                </a:lnTo>
                <a:lnTo>
                  <a:pt x="1220609" y="86182"/>
                </a:lnTo>
                <a:lnTo>
                  <a:pt x="1221536" y="79832"/>
                </a:lnTo>
                <a:lnTo>
                  <a:pt x="1221536" y="66992"/>
                </a:lnTo>
                <a:close/>
              </a:path>
              <a:path w="1691640" h="178435">
                <a:moveTo>
                  <a:pt x="1353489" y="71437"/>
                </a:moveTo>
                <a:lnTo>
                  <a:pt x="1350429" y="65087"/>
                </a:lnTo>
                <a:lnTo>
                  <a:pt x="1350048" y="64287"/>
                </a:lnTo>
                <a:lnTo>
                  <a:pt x="1343164" y="58737"/>
                </a:lnTo>
                <a:lnTo>
                  <a:pt x="1335811" y="53873"/>
                </a:lnTo>
                <a:lnTo>
                  <a:pt x="1327238" y="50393"/>
                </a:lnTo>
                <a:lnTo>
                  <a:pt x="1317459" y="48310"/>
                </a:lnTo>
                <a:lnTo>
                  <a:pt x="1306461" y="47625"/>
                </a:lnTo>
                <a:lnTo>
                  <a:pt x="1294752" y="48310"/>
                </a:lnTo>
                <a:lnTo>
                  <a:pt x="1295615" y="48310"/>
                </a:lnTo>
                <a:lnTo>
                  <a:pt x="1286459" y="50101"/>
                </a:lnTo>
                <a:lnTo>
                  <a:pt x="1253058" y="77330"/>
                </a:lnTo>
                <a:lnTo>
                  <a:pt x="1249311" y="86118"/>
                </a:lnTo>
                <a:lnTo>
                  <a:pt x="1270939" y="87896"/>
                </a:lnTo>
                <a:lnTo>
                  <a:pt x="1273454" y="80619"/>
                </a:lnTo>
                <a:lnTo>
                  <a:pt x="1277556" y="75006"/>
                </a:lnTo>
                <a:lnTo>
                  <a:pt x="1283233" y="71031"/>
                </a:lnTo>
                <a:lnTo>
                  <a:pt x="1289062" y="67068"/>
                </a:lnTo>
                <a:lnTo>
                  <a:pt x="1296403" y="65087"/>
                </a:lnTo>
                <a:lnTo>
                  <a:pt x="1314792" y="65087"/>
                </a:lnTo>
                <a:lnTo>
                  <a:pt x="1322006" y="67068"/>
                </a:lnTo>
                <a:lnTo>
                  <a:pt x="1326896" y="71031"/>
                </a:lnTo>
                <a:lnTo>
                  <a:pt x="1330604" y="73812"/>
                </a:lnTo>
                <a:lnTo>
                  <a:pt x="1332268" y="77330"/>
                </a:lnTo>
                <a:lnTo>
                  <a:pt x="1332395" y="86906"/>
                </a:lnTo>
                <a:lnTo>
                  <a:pt x="1331595" y="91401"/>
                </a:lnTo>
                <a:lnTo>
                  <a:pt x="1329867" y="97231"/>
                </a:lnTo>
                <a:lnTo>
                  <a:pt x="1326692" y="98196"/>
                </a:lnTo>
                <a:lnTo>
                  <a:pt x="1326692" y="112306"/>
                </a:lnTo>
                <a:lnTo>
                  <a:pt x="1308963" y="152654"/>
                </a:lnTo>
                <a:lnTo>
                  <a:pt x="1295882" y="160134"/>
                </a:lnTo>
                <a:lnTo>
                  <a:pt x="1295755" y="160134"/>
                </a:lnTo>
                <a:lnTo>
                  <a:pt x="1289189" y="161925"/>
                </a:lnTo>
                <a:lnTo>
                  <a:pt x="1274508" y="161925"/>
                </a:lnTo>
                <a:lnTo>
                  <a:pt x="1269034" y="160134"/>
                </a:lnTo>
                <a:lnTo>
                  <a:pt x="1268768" y="160134"/>
                </a:lnTo>
                <a:lnTo>
                  <a:pt x="1264386" y="156159"/>
                </a:lnTo>
                <a:lnTo>
                  <a:pt x="1260284" y="152323"/>
                </a:lnTo>
                <a:lnTo>
                  <a:pt x="1258265" y="147497"/>
                </a:lnTo>
                <a:lnTo>
                  <a:pt x="1258239" y="136982"/>
                </a:lnTo>
                <a:lnTo>
                  <a:pt x="1259560" y="132880"/>
                </a:lnTo>
                <a:lnTo>
                  <a:pt x="1300111" y="116878"/>
                </a:lnTo>
                <a:lnTo>
                  <a:pt x="1308049" y="116205"/>
                </a:lnTo>
                <a:lnTo>
                  <a:pt x="1313726" y="115544"/>
                </a:lnTo>
                <a:lnTo>
                  <a:pt x="1320609" y="114223"/>
                </a:lnTo>
                <a:lnTo>
                  <a:pt x="1323784" y="113372"/>
                </a:lnTo>
                <a:lnTo>
                  <a:pt x="1326692" y="112306"/>
                </a:lnTo>
                <a:lnTo>
                  <a:pt x="1326692" y="98196"/>
                </a:lnTo>
                <a:lnTo>
                  <a:pt x="1324800" y="98755"/>
                </a:lnTo>
                <a:lnTo>
                  <a:pt x="1318310" y="99961"/>
                </a:lnTo>
                <a:lnTo>
                  <a:pt x="1310411" y="100838"/>
                </a:lnTo>
                <a:lnTo>
                  <a:pt x="1301102" y="101396"/>
                </a:lnTo>
                <a:lnTo>
                  <a:pt x="1291882" y="101828"/>
                </a:lnTo>
                <a:lnTo>
                  <a:pt x="1284274" y="102336"/>
                </a:lnTo>
                <a:lnTo>
                  <a:pt x="1245069" y="118198"/>
                </a:lnTo>
                <a:lnTo>
                  <a:pt x="1237005" y="135305"/>
                </a:lnTo>
                <a:lnTo>
                  <a:pt x="1237005" y="142074"/>
                </a:lnTo>
                <a:lnTo>
                  <a:pt x="1259928" y="175856"/>
                </a:lnTo>
                <a:lnTo>
                  <a:pt x="1275702" y="178384"/>
                </a:lnTo>
                <a:lnTo>
                  <a:pt x="1283373" y="178384"/>
                </a:lnTo>
                <a:lnTo>
                  <a:pt x="1318958" y="160134"/>
                </a:lnTo>
                <a:lnTo>
                  <a:pt x="1319072" y="161925"/>
                </a:lnTo>
                <a:lnTo>
                  <a:pt x="1319136" y="162839"/>
                </a:lnTo>
                <a:lnTo>
                  <a:pt x="1319237" y="164566"/>
                </a:lnTo>
                <a:lnTo>
                  <a:pt x="1319352" y="166344"/>
                </a:lnTo>
                <a:lnTo>
                  <a:pt x="1320152" y="171513"/>
                </a:lnTo>
                <a:lnTo>
                  <a:pt x="1321333" y="175615"/>
                </a:lnTo>
                <a:lnTo>
                  <a:pt x="1342974" y="175615"/>
                </a:lnTo>
                <a:lnTo>
                  <a:pt x="1341285" y="168363"/>
                </a:lnTo>
                <a:lnTo>
                  <a:pt x="1340434" y="162839"/>
                </a:lnTo>
                <a:lnTo>
                  <a:pt x="1340408" y="152323"/>
                </a:lnTo>
                <a:lnTo>
                  <a:pt x="1341450" y="144462"/>
                </a:lnTo>
                <a:lnTo>
                  <a:pt x="1343558" y="134531"/>
                </a:lnTo>
                <a:lnTo>
                  <a:pt x="1348524" y="112306"/>
                </a:lnTo>
                <a:lnTo>
                  <a:pt x="1350746" y="102336"/>
                </a:lnTo>
                <a:lnTo>
                  <a:pt x="1352499" y="94653"/>
                </a:lnTo>
                <a:lnTo>
                  <a:pt x="1353489" y="86906"/>
                </a:lnTo>
                <a:lnTo>
                  <a:pt x="1353489" y="71437"/>
                </a:lnTo>
                <a:close/>
              </a:path>
              <a:path w="1691640" h="178435">
                <a:moveTo>
                  <a:pt x="1494624" y="50393"/>
                </a:moveTo>
                <a:lnTo>
                  <a:pt x="1394815" y="50393"/>
                </a:lnTo>
                <a:lnTo>
                  <a:pt x="1368031" y="175615"/>
                </a:lnTo>
                <a:lnTo>
                  <a:pt x="1389253" y="175615"/>
                </a:lnTo>
                <a:lnTo>
                  <a:pt x="1412074" y="67665"/>
                </a:lnTo>
                <a:lnTo>
                  <a:pt x="1470025" y="67665"/>
                </a:lnTo>
                <a:lnTo>
                  <a:pt x="1446999" y="175615"/>
                </a:lnTo>
                <a:lnTo>
                  <a:pt x="1468234" y="175615"/>
                </a:lnTo>
                <a:lnTo>
                  <a:pt x="1494624" y="50393"/>
                </a:lnTo>
                <a:close/>
              </a:path>
              <a:path w="1691640" h="178435">
                <a:moveTo>
                  <a:pt x="1621853" y="99415"/>
                </a:moveTo>
                <a:lnTo>
                  <a:pt x="1621015" y="88036"/>
                </a:lnTo>
                <a:lnTo>
                  <a:pt x="1618488" y="77927"/>
                </a:lnTo>
                <a:lnTo>
                  <a:pt x="1614271" y="69088"/>
                </a:lnTo>
                <a:lnTo>
                  <a:pt x="1610525" y="64287"/>
                </a:lnTo>
                <a:lnTo>
                  <a:pt x="1608366" y="61506"/>
                </a:lnTo>
                <a:lnTo>
                  <a:pt x="1601749" y="55943"/>
                </a:lnTo>
                <a:lnTo>
                  <a:pt x="1601749" y="99872"/>
                </a:lnTo>
                <a:lnTo>
                  <a:pt x="1601622" y="101993"/>
                </a:lnTo>
                <a:lnTo>
                  <a:pt x="1531366" y="101993"/>
                </a:lnTo>
                <a:lnTo>
                  <a:pt x="1534502" y="93154"/>
                </a:lnTo>
                <a:lnTo>
                  <a:pt x="1538262" y="85725"/>
                </a:lnTo>
                <a:lnTo>
                  <a:pt x="1538363" y="85521"/>
                </a:lnTo>
                <a:lnTo>
                  <a:pt x="1573047" y="64287"/>
                </a:lnTo>
                <a:lnTo>
                  <a:pt x="1581505" y="64287"/>
                </a:lnTo>
                <a:lnTo>
                  <a:pt x="1601749" y="99872"/>
                </a:lnTo>
                <a:lnTo>
                  <a:pt x="1601749" y="55943"/>
                </a:lnTo>
                <a:lnTo>
                  <a:pt x="1601152" y="55435"/>
                </a:lnTo>
                <a:lnTo>
                  <a:pt x="1592783" y="51092"/>
                </a:lnTo>
                <a:lnTo>
                  <a:pt x="1583283" y="48488"/>
                </a:lnTo>
                <a:lnTo>
                  <a:pt x="1572641" y="47625"/>
                </a:lnTo>
                <a:lnTo>
                  <a:pt x="1564068" y="48209"/>
                </a:lnTo>
                <a:lnTo>
                  <a:pt x="1526413" y="68948"/>
                </a:lnTo>
                <a:lnTo>
                  <a:pt x="1508353" y="105270"/>
                </a:lnTo>
                <a:lnTo>
                  <a:pt x="1505991" y="125006"/>
                </a:lnTo>
                <a:lnTo>
                  <a:pt x="1505966" y="125399"/>
                </a:lnTo>
                <a:lnTo>
                  <a:pt x="1519415" y="164198"/>
                </a:lnTo>
                <a:lnTo>
                  <a:pt x="1555178" y="178384"/>
                </a:lnTo>
                <a:lnTo>
                  <a:pt x="1565910" y="177520"/>
                </a:lnTo>
                <a:lnTo>
                  <a:pt x="1575866" y="174917"/>
                </a:lnTo>
                <a:lnTo>
                  <a:pt x="1585061" y="170573"/>
                </a:lnTo>
                <a:lnTo>
                  <a:pt x="1593481" y="164503"/>
                </a:lnTo>
                <a:lnTo>
                  <a:pt x="1597190" y="160921"/>
                </a:lnTo>
                <a:lnTo>
                  <a:pt x="1600796" y="157454"/>
                </a:lnTo>
                <a:lnTo>
                  <a:pt x="1606677" y="150215"/>
                </a:lnTo>
                <a:lnTo>
                  <a:pt x="1611122" y="142773"/>
                </a:lnTo>
                <a:lnTo>
                  <a:pt x="1614119" y="135128"/>
                </a:lnTo>
                <a:lnTo>
                  <a:pt x="1594383" y="133235"/>
                </a:lnTo>
                <a:lnTo>
                  <a:pt x="1593430" y="133235"/>
                </a:lnTo>
                <a:lnTo>
                  <a:pt x="1590205" y="139496"/>
                </a:lnTo>
                <a:lnTo>
                  <a:pt x="1586331" y="145046"/>
                </a:lnTo>
                <a:lnTo>
                  <a:pt x="1581873" y="149809"/>
                </a:lnTo>
                <a:lnTo>
                  <a:pt x="1576819" y="153784"/>
                </a:lnTo>
                <a:lnTo>
                  <a:pt x="1569796" y="158546"/>
                </a:lnTo>
                <a:lnTo>
                  <a:pt x="1562658" y="160921"/>
                </a:lnTo>
                <a:lnTo>
                  <a:pt x="1547571" y="160921"/>
                </a:lnTo>
                <a:lnTo>
                  <a:pt x="1527619" y="125399"/>
                </a:lnTo>
                <a:lnTo>
                  <a:pt x="1527594" y="123024"/>
                </a:lnTo>
                <a:lnTo>
                  <a:pt x="1527733" y="120777"/>
                </a:lnTo>
                <a:lnTo>
                  <a:pt x="1528000" y="118262"/>
                </a:lnTo>
                <a:lnTo>
                  <a:pt x="1620075" y="118262"/>
                </a:lnTo>
                <a:lnTo>
                  <a:pt x="1621256" y="111912"/>
                </a:lnTo>
                <a:lnTo>
                  <a:pt x="1621853" y="105625"/>
                </a:lnTo>
                <a:lnTo>
                  <a:pt x="1621853" y="101993"/>
                </a:lnTo>
                <a:lnTo>
                  <a:pt x="1621853" y="99415"/>
                </a:lnTo>
                <a:close/>
              </a:path>
              <a:path w="1691640" h="178435">
                <a:moveTo>
                  <a:pt x="1670723" y="151396"/>
                </a:moveTo>
                <a:lnTo>
                  <a:pt x="1646516" y="151396"/>
                </a:lnTo>
                <a:lnTo>
                  <a:pt x="1641360" y="175615"/>
                </a:lnTo>
                <a:lnTo>
                  <a:pt x="1665566" y="175615"/>
                </a:lnTo>
                <a:lnTo>
                  <a:pt x="1670723" y="151396"/>
                </a:lnTo>
                <a:close/>
              </a:path>
              <a:path w="1691640" h="178435">
                <a:moveTo>
                  <a:pt x="1691563" y="50393"/>
                </a:moveTo>
                <a:lnTo>
                  <a:pt x="1667548" y="50393"/>
                </a:lnTo>
                <a:lnTo>
                  <a:pt x="1662595" y="74612"/>
                </a:lnTo>
                <a:lnTo>
                  <a:pt x="1686598" y="74612"/>
                </a:lnTo>
                <a:lnTo>
                  <a:pt x="1691563" y="50393"/>
                </a:lnTo>
                <a:close/>
              </a:path>
            </a:pathLst>
          </a:custGeom>
          <a:solidFill>
            <a:srgbClr val="060D2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9" name="bg object 4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541412" y="6610680"/>
            <a:ext cx="372539" cy="178791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5934634" y="6563055"/>
            <a:ext cx="2045970" cy="226695"/>
          </a:xfrm>
          <a:custGeom>
            <a:avLst/>
            <a:gdLst/>
            <a:ahLst/>
            <a:cxnLst/>
            <a:rect l="l" t="t" r="r" b="b"/>
            <a:pathLst>
              <a:path w="2045970" h="226695">
                <a:moveTo>
                  <a:pt x="109740" y="89103"/>
                </a:moveTo>
                <a:lnTo>
                  <a:pt x="91452" y="54102"/>
                </a:lnTo>
                <a:lnTo>
                  <a:pt x="66078" y="47625"/>
                </a:lnTo>
                <a:lnTo>
                  <a:pt x="56616" y="48272"/>
                </a:lnTo>
                <a:lnTo>
                  <a:pt x="18008" y="70650"/>
                </a:lnTo>
                <a:lnTo>
                  <a:pt x="2032" y="108102"/>
                </a:lnTo>
                <a:lnTo>
                  <a:pt x="0" y="128397"/>
                </a:lnTo>
                <a:lnTo>
                  <a:pt x="800" y="139560"/>
                </a:lnTo>
                <a:lnTo>
                  <a:pt x="27343" y="175133"/>
                </a:lnTo>
                <a:lnTo>
                  <a:pt x="45847" y="178396"/>
                </a:lnTo>
                <a:lnTo>
                  <a:pt x="55003" y="177698"/>
                </a:lnTo>
                <a:lnTo>
                  <a:pt x="92519" y="152704"/>
                </a:lnTo>
                <a:lnTo>
                  <a:pt x="77939" y="137591"/>
                </a:lnTo>
                <a:lnTo>
                  <a:pt x="74422" y="144170"/>
                </a:lnTo>
                <a:lnTo>
                  <a:pt x="70396" y="149707"/>
                </a:lnTo>
                <a:lnTo>
                  <a:pt x="65887" y="154190"/>
                </a:lnTo>
                <a:lnTo>
                  <a:pt x="59664" y="159346"/>
                </a:lnTo>
                <a:lnTo>
                  <a:pt x="53047" y="161925"/>
                </a:lnTo>
                <a:lnTo>
                  <a:pt x="39166" y="161925"/>
                </a:lnTo>
                <a:lnTo>
                  <a:pt x="33337" y="159283"/>
                </a:lnTo>
                <a:lnTo>
                  <a:pt x="23952" y="148564"/>
                </a:lnTo>
                <a:lnTo>
                  <a:pt x="21628" y="140563"/>
                </a:lnTo>
                <a:lnTo>
                  <a:pt x="21628" y="129984"/>
                </a:lnTo>
                <a:lnTo>
                  <a:pt x="29921" y="90322"/>
                </a:lnTo>
                <a:lnTo>
                  <a:pt x="55499" y="65290"/>
                </a:lnTo>
                <a:lnTo>
                  <a:pt x="71513" y="65290"/>
                </a:lnTo>
                <a:lnTo>
                  <a:pt x="77457" y="67538"/>
                </a:lnTo>
                <a:lnTo>
                  <a:pt x="86461" y="76403"/>
                </a:lnTo>
                <a:lnTo>
                  <a:pt x="88709" y="82550"/>
                </a:lnTo>
                <a:lnTo>
                  <a:pt x="88709" y="90487"/>
                </a:lnTo>
                <a:lnTo>
                  <a:pt x="109740" y="89103"/>
                </a:lnTo>
                <a:close/>
              </a:path>
              <a:path w="2045970" h="226695">
                <a:moveTo>
                  <a:pt x="303212" y="67017"/>
                </a:moveTo>
                <a:lnTo>
                  <a:pt x="300570" y="60071"/>
                </a:lnTo>
                <a:lnTo>
                  <a:pt x="290118" y="50139"/>
                </a:lnTo>
                <a:lnTo>
                  <a:pt x="282308" y="47625"/>
                </a:lnTo>
                <a:lnTo>
                  <a:pt x="264058" y="47625"/>
                </a:lnTo>
                <a:lnTo>
                  <a:pt x="229590" y="71043"/>
                </a:lnTo>
                <a:lnTo>
                  <a:pt x="227876" y="63766"/>
                </a:lnTo>
                <a:lnTo>
                  <a:pt x="224370" y="58077"/>
                </a:lnTo>
                <a:lnTo>
                  <a:pt x="213918" y="49745"/>
                </a:lnTo>
                <a:lnTo>
                  <a:pt x="207505" y="47625"/>
                </a:lnTo>
                <a:lnTo>
                  <a:pt x="192417" y="47625"/>
                </a:lnTo>
                <a:lnTo>
                  <a:pt x="158153" y="71043"/>
                </a:lnTo>
                <a:lnTo>
                  <a:pt x="162521" y="50406"/>
                </a:lnTo>
                <a:lnTo>
                  <a:pt x="141287" y="50406"/>
                </a:lnTo>
                <a:lnTo>
                  <a:pt x="115100" y="175628"/>
                </a:lnTo>
                <a:lnTo>
                  <a:pt x="136334" y="175628"/>
                </a:lnTo>
                <a:lnTo>
                  <a:pt x="148831" y="116484"/>
                </a:lnTo>
                <a:lnTo>
                  <a:pt x="150952" y="107505"/>
                </a:lnTo>
                <a:lnTo>
                  <a:pt x="181838" y="67208"/>
                </a:lnTo>
                <a:lnTo>
                  <a:pt x="188188" y="65290"/>
                </a:lnTo>
                <a:lnTo>
                  <a:pt x="198374" y="65290"/>
                </a:lnTo>
                <a:lnTo>
                  <a:pt x="201688" y="66548"/>
                </a:lnTo>
                <a:lnTo>
                  <a:pt x="206705" y="71577"/>
                </a:lnTo>
                <a:lnTo>
                  <a:pt x="207962" y="74879"/>
                </a:lnTo>
                <a:lnTo>
                  <a:pt x="207962" y="81368"/>
                </a:lnTo>
                <a:lnTo>
                  <a:pt x="207365" y="85394"/>
                </a:lnTo>
                <a:lnTo>
                  <a:pt x="188518" y="175628"/>
                </a:lnTo>
                <a:lnTo>
                  <a:pt x="209753" y="175628"/>
                </a:lnTo>
                <a:lnTo>
                  <a:pt x="222453" y="114896"/>
                </a:lnTo>
                <a:lnTo>
                  <a:pt x="240842" y="74879"/>
                </a:lnTo>
                <a:lnTo>
                  <a:pt x="260553" y="65290"/>
                </a:lnTo>
                <a:lnTo>
                  <a:pt x="271665" y="65290"/>
                </a:lnTo>
                <a:lnTo>
                  <a:pt x="275297" y="66484"/>
                </a:lnTo>
                <a:lnTo>
                  <a:pt x="280466" y="71107"/>
                </a:lnTo>
                <a:lnTo>
                  <a:pt x="281787" y="74282"/>
                </a:lnTo>
                <a:lnTo>
                  <a:pt x="281787" y="81305"/>
                </a:lnTo>
                <a:lnTo>
                  <a:pt x="281063" y="86131"/>
                </a:lnTo>
                <a:lnTo>
                  <a:pt x="262343" y="175628"/>
                </a:lnTo>
                <a:lnTo>
                  <a:pt x="283565" y="175628"/>
                </a:lnTo>
                <a:lnTo>
                  <a:pt x="302285" y="86194"/>
                </a:lnTo>
                <a:lnTo>
                  <a:pt x="303212" y="79844"/>
                </a:lnTo>
                <a:lnTo>
                  <a:pt x="303212" y="67017"/>
                </a:lnTo>
                <a:close/>
              </a:path>
              <a:path w="2045970" h="226695">
                <a:moveTo>
                  <a:pt x="438531" y="100012"/>
                </a:moveTo>
                <a:lnTo>
                  <a:pt x="426377" y="64096"/>
                </a:lnTo>
                <a:lnTo>
                  <a:pt x="424649" y="61912"/>
                </a:lnTo>
                <a:lnTo>
                  <a:pt x="417309" y="55803"/>
                </a:lnTo>
                <a:lnTo>
                  <a:pt x="417309" y="99822"/>
                </a:lnTo>
                <a:lnTo>
                  <a:pt x="417309" y="106959"/>
                </a:lnTo>
                <a:lnTo>
                  <a:pt x="416115" y="114439"/>
                </a:lnTo>
                <a:lnTo>
                  <a:pt x="413727" y="122237"/>
                </a:lnTo>
                <a:lnTo>
                  <a:pt x="412140" y="127800"/>
                </a:lnTo>
                <a:lnTo>
                  <a:pt x="409956" y="133019"/>
                </a:lnTo>
                <a:lnTo>
                  <a:pt x="407187" y="137922"/>
                </a:lnTo>
                <a:lnTo>
                  <a:pt x="404533" y="142684"/>
                </a:lnTo>
                <a:lnTo>
                  <a:pt x="384759" y="159156"/>
                </a:lnTo>
                <a:lnTo>
                  <a:pt x="380390" y="161010"/>
                </a:lnTo>
                <a:lnTo>
                  <a:pt x="375894" y="161925"/>
                </a:lnTo>
                <a:lnTo>
                  <a:pt x="362534" y="161925"/>
                </a:lnTo>
                <a:lnTo>
                  <a:pt x="341439" y="128193"/>
                </a:lnTo>
                <a:lnTo>
                  <a:pt x="341414" y="127800"/>
                </a:lnTo>
                <a:lnTo>
                  <a:pt x="349631" y="89039"/>
                </a:lnTo>
                <a:lnTo>
                  <a:pt x="380720" y="64096"/>
                </a:lnTo>
                <a:lnTo>
                  <a:pt x="395935" y="64096"/>
                </a:lnTo>
                <a:lnTo>
                  <a:pt x="417309" y="99822"/>
                </a:lnTo>
                <a:lnTo>
                  <a:pt x="417309" y="55803"/>
                </a:lnTo>
                <a:lnTo>
                  <a:pt x="417156" y="55664"/>
                </a:lnTo>
                <a:lnTo>
                  <a:pt x="408571" y="51206"/>
                </a:lnTo>
                <a:lnTo>
                  <a:pt x="398894" y="48526"/>
                </a:lnTo>
                <a:lnTo>
                  <a:pt x="388137" y="47625"/>
                </a:lnTo>
                <a:lnTo>
                  <a:pt x="374434" y="48869"/>
                </a:lnTo>
                <a:lnTo>
                  <a:pt x="332041" y="80276"/>
                </a:lnTo>
                <a:lnTo>
                  <a:pt x="319900" y="127800"/>
                </a:lnTo>
                <a:lnTo>
                  <a:pt x="319874" y="128193"/>
                </a:lnTo>
                <a:lnTo>
                  <a:pt x="320141" y="133019"/>
                </a:lnTo>
                <a:lnTo>
                  <a:pt x="320205" y="134315"/>
                </a:lnTo>
                <a:lnTo>
                  <a:pt x="338874" y="168770"/>
                </a:lnTo>
                <a:lnTo>
                  <a:pt x="371068" y="178396"/>
                </a:lnTo>
                <a:lnTo>
                  <a:pt x="379882" y="177787"/>
                </a:lnTo>
                <a:lnTo>
                  <a:pt x="413651" y="161925"/>
                </a:lnTo>
                <a:lnTo>
                  <a:pt x="419239" y="156425"/>
                </a:lnTo>
                <a:lnTo>
                  <a:pt x="436359" y="120751"/>
                </a:lnTo>
                <a:lnTo>
                  <a:pt x="437984" y="110629"/>
                </a:lnTo>
                <a:lnTo>
                  <a:pt x="438531" y="100012"/>
                </a:lnTo>
                <a:close/>
              </a:path>
              <a:path w="2045970" h="226695">
                <a:moveTo>
                  <a:pt x="567778" y="50406"/>
                </a:moveTo>
                <a:lnTo>
                  <a:pt x="549656" y="50406"/>
                </a:lnTo>
                <a:lnTo>
                  <a:pt x="543039" y="52197"/>
                </a:lnTo>
                <a:lnTo>
                  <a:pt x="515289" y="85852"/>
                </a:lnTo>
                <a:lnTo>
                  <a:pt x="511022" y="91986"/>
                </a:lnTo>
                <a:lnTo>
                  <a:pt x="507352" y="96570"/>
                </a:lnTo>
                <a:lnTo>
                  <a:pt x="504278" y="99618"/>
                </a:lnTo>
                <a:lnTo>
                  <a:pt x="500570" y="102666"/>
                </a:lnTo>
                <a:lnTo>
                  <a:pt x="495808" y="104190"/>
                </a:lnTo>
                <a:lnTo>
                  <a:pt x="486219" y="103987"/>
                </a:lnTo>
                <a:lnTo>
                  <a:pt x="498119" y="50406"/>
                </a:lnTo>
                <a:lnTo>
                  <a:pt x="477291" y="50406"/>
                </a:lnTo>
                <a:lnTo>
                  <a:pt x="449707" y="175628"/>
                </a:lnTo>
                <a:lnTo>
                  <a:pt x="470941" y="175628"/>
                </a:lnTo>
                <a:lnTo>
                  <a:pt x="483641" y="116890"/>
                </a:lnTo>
                <a:lnTo>
                  <a:pt x="490778" y="116890"/>
                </a:lnTo>
                <a:lnTo>
                  <a:pt x="524116" y="175628"/>
                </a:lnTo>
                <a:lnTo>
                  <a:pt x="546150" y="175628"/>
                </a:lnTo>
                <a:lnTo>
                  <a:pt x="528548" y="129717"/>
                </a:lnTo>
                <a:lnTo>
                  <a:pt x="509638" y="111125"/>
                </a:lnTo>
                <a:lnTo>
                  <a:pt x="515988" y="108877"/>
                </a:lnTo>
                <a:lnTo>
                  <a:pt x="521144" y="105778"/>
                </a:lnTo>
                <a:lnTo>
                  <a:pt x="529082" y="97840"/>
                </a:lnTo>
                <a:lnTo>
                  <a:pt x="533704" y="91224"/>
                </a:lnTo>
                <a:lnTo>
                  <a:pt x="542963" y="75209"/>
                </a:lnTo>
                <a:lnTo>
                  <a:pt x="545947" y="71183"/>
                </a:lnTo>
                <a:lnTo>
                  <a:pt x="549910" y="68402"/>
                </a:lnTo>
                <a:lnTo>
                  <a:pt x="553554" y="67678"/>
                </a:lnTo>
                <a:lnTo>
                  <a:pt x="564007" y="67678"/>
                </a:lnTo>
                <a:lnTo>
                  <a:pt x="567778" y="50406"/>
                </a:lnTo>
                <a:close/>
              </a:path>
              <a:path w="2045970" h="226695">
                <a:moveTo>
                  <a:pt x="598754" y="151409"/>
                </a:moveTo>
                <a:lnTo>
                  <a:pt x="574357" y="151409"/>
                </a:lnTo>
                <a:lnTo>
                  <a:pt x="569391" y="175628"/>
                </a:lnTo>
                <a:lnTo>
                  <a:pt x="582485" y="175628"/>
                </a:lnTo>
                <a:lnTo>
                  <a:pt x="579691" y="185331"/>
                </a:lnTo>
                <a:lnTo>
                  <a:pt x="575691" y="192836"/>
                </a:lnTo>
                <a:lnTo>
                  <a:pt x="570471" y="198132"/>
                </a:lnTo>
                <a:lnTo>
                  <a:pt x="564032" y="201218"/>
                </a:lnTo>
                <a:lnTo>
                  <a:pt x="562051" y="210553"/>
                </a:lnTo>
                <a:lnTo>
                  <a:pt x="592124" y="181444"/>
                </a:lnTo>
                <a:lnTo>
                  <a:pt x="594398" y="172643"/>
                </a:lnTo>
                <a:lnTo>
                  <a:pt x="598754" y="151409"/>
                </a:lnTo>
                <a:close/>
              </a:path>
              <a:path w="2045970" h="226695">
                <a:moveTo>
                  <a:pt x="822325" y="60464"/>
                </a:moveTo>
                <a:lnTo>
                  <a:pt x="809891" y="18262"/>
                </a:lnTo>
                <a:lnTo>
                  <a:pt x="763600" y="0"/>
                </a:lnTo>
                <a:lnTo>
                  <a:pt x="748118" y="0"/>
                </a:lnTo>
                <a:lnTo>
                  <a:pt x="744194" y="18262"/>
                </a:lnTo>
                <a:lnTo>
                  <a:pt x="744156" y="18465"/>
                </a:lnTo>
                <a:lnTo>
                  <a:pt x="757847" y="18262"/>
                </a:lnTo>
                <a:lnTo>
                  <a:pt x="767892" y="18262"/>
                </a:lnTo>
                <a:lnTo>
                  <a:pt x="775703" y="19189"/>
                </a:lnTo>
                <a:lnTo>
                  <a:pt x="786942" y="22898"/>
                </a:lnTo>
                <a:lnTo>
                  <a:pt x="791578" y="26073"/>
                </a:lnTo>
                <a:lnTo>
                  <a:pt x="795147" y="30568"/>
                </a:lnTo>
                <a:lnTo>
                  <a:pt x="798728" y="34925"/>
                </a:lnTo>
                <a:lnTo>
                  <a:pt x="801039" y="39763"/>
                </a:lnTo>
                <a:lnTo>
                  <a:pt x="803160" y="50215"/>
                </a:lnTo>
                <a:lnTo>
                  <a:pt x="803567" y="56565"/>
                </a:lnTo>
                <a:lnTo>
                  <a:pt x="803681" y="69265"/>
                </a:lnTo>
                <a:lnTo>
                  <a:pt x="801433" y="64503"/>
                </a:lnTo>
                <a:lnTo>
                  <a:pt x="800239" y="61988"/>
                </a:lnTo>
                <a:lnTo>
                  <a:pt x="799122" y="60680"/>
                </a:lnTo>
                <a:lnTo>
                  <a:pt x="799122" y="98628"/>
                </a:lnTo>
                <a:lnTo>
                  <a:pt x="798334" y="109867"/>
                </a:lnTo>
                <a:lnTo>
                  <a:pt x="779856" y="150177"/>
                </a:lnTo>
                <a:lnTo>
                  <a:pt x="753478" y="161340"/>
                </a:lnTo>
                <a:lnTo>
                  <a:pt x="743953" y="161340"/>
                </a:lnTo>
                <a:lnTo>
                  <a:pt x="723519" y="127203"/>
                </a:lnTo>
                <a:lnTo>
                  <a:pt x="724293" y="115658"/>
                </a:lnTo>
                <a:lnTo>
                  <a:pt x="742810" y="75552"/>
                </a:lnTo>
                <a:lnTo>
                  <a:pt x="769747" y="64503"/>
                </a:lnTo>
                <a:lnTo>
                  <a:pt x="779005" y="64503"/>
                </a:lnTo>
                <a:lnTo>
                  <a:pt x="799122" y="98628"/>
                </a:lnTo>
                <a:lnTo>
                  <a:pt x="799122" y="60680"/>
                </a:lnTo>
                <a:lnTo>
                  <a:pt x="795616" y="56565"/>
                </a:lnTo>
                <a:lnTo>
                  <a:pt x="789787" y="52984"/>
                </a:lnTo>
                <a:lnTo>
                  <a:pt x="784110" y="49415"/>
                </a:lnTo>
                <a:lnTo>
                  <a:pt x="777290" y="47625"/>
                </a:lnTo>
                <a:lnTo>
                  <a:pt x="769353" y="47625"/>
                </a:lnTo>
                <a:lnTo>
                  <a:pt x="732332" y="60464"/>
                </a:lnTo>
                <a:lnTo>
                  <a:pt x="707047" y="95796"/>
                </a:lnTo>
                <a:lnTo>
                  <a:pt x="702081" y="126212"/>
                </a:lnTo>
                <a:lnTo>
                  <a:pt x="702983" y="138328"/>
                </a:lnTo>
                <a:lnTo>
                  <a:pt x="724268" y="171030"/>
                </a:lnTo>
                <a:lnTo>
                  <a:pt x="752881" y="178396"/>
                </a:lnTo>
                <a:lnTo>
                  <a:pt x="768756" y="176504"/>
                </a:lnTo>
                <a:lnTo>
                  <a:pt x="782650" y="170815"/>
                </a:lnTo>
                <a:lnTo>
                  <a:pt x="794537" y="161340"/>
                </a:lnTo>
                <a:lnTo>
                  <a:pt x="818019" y="111721"/>
                </a:lnTo>
                <a:lnTo>
                  <a:pt x="822248" y="70446"/>
                </a:lnTo>
                <a:lnTo>
                  <a:pt x="822299" y="69265"/>
                </a:lnTo>
                <a:lnTo>
                  <a:pt x="822325" y="60464"/>
                </a:lnTo>
                <a:close/>
              </a:path>
              <a:path w="2045970" h="226695">
                <a:moveTo>
                  <a:pt x="954125" y="100012"/>
                </a:moveTo>
                <a:lnTo>
                  <a:pt x="941959" y="64096"/>
                </a:lnTo>
                <a:lnTo>
                  <a:pt x="940231" y="61912"/>
                </a:lnTo>
                <a:lnTo>
                  <a:pt x="932891" y="55803"/>
                </a:lnTo>
                <a:lnTo>
                  <a:pt x="932891" y="99822"/>
                </a:lnTo>
                <a:lnTo>
                  <a:pt x="932891" y="106959"/>
                </a:lnTo>
                <a:lnTo>
                  <a:pt x="931697" y="114439"/>
                </a:lnTo>
                <a:lnTo>
                  <a:pt x="929322" y="122237"/>
                </a:lnTo>
                <a:lnTo>
                  <a:pt x="927735" y="127800"/>
                </a:lnTo>
                <a:lnTo>
                  <a:pt x="925550" y="133019"/>
                </a:lnTo>
                <a:lnTo>
                  <a:pt x="922769" y="137922"/>
                </a:lnTo>
                <a:lnTo>
                  <a:pt x="920127" y="142684"/>
                </a:lnTo>
                <a:lnTo>
                  <a:pt x="900341" y="159156"/>
                </a:lnTo>
                <a:lnTo>
                  <a:pt x="895985" y="161010"/>
                </a:lnTo>
                <a:lnTo>
                  <a:pt x="891489" y="161925"/>
                </a:lnTo>
                <a:lnTo>
                  <a:pt x="878116" y="161925"/>
                </a:lnTo>
                <a:lnTo>
                  <a:pt x="857021" y="128193"/>
                </a:lnTo>
                <a:lnTo>
                  <a:pt x="856996" y="127800"/>
                </a:lnTo>
                <a:lnTo>
                  <a:pt x="865225" y="89039"/>
                </a:lnTo>
                <a:lnTo>
                  <a:pt x="896315" y="64096"/>
                </a:lnTo>
                <a:lnTo>
                  <a:pt x="911529" y="64096"/>
                </a:lnTo>
                <a:lnTo>
                  <a:pt x="932891" y="99822"/>
                </a:lnTo>
                <a:lnTo>
                  <a:pt x="932891" y="55803"/>
                </a:lnTo>
                <a:lnTo>
                  <a:pt x="932738" y="55664"/>
                </a:lnTo>
                <a:lnTo>
                  <a:pt x="924153" y="51206"/>
                </a:lnTo>
                <a:lnTo>
                  <a:pt x="914488" y="48526"/>
                </a:lnTo>
                <a:lnTo>
                  <a:pt x="903719" y="47625"/>
                </a:lnTo>
                <a:lnTo>
                  <a:pt x="890016" y="48869"/>
                </a:lnTo>
                <a:lnTo>
                  <a:pt x="847623" y="80276"/>
                </a:lnTo>
                <a:lnTo>
                  <a:pt x="835482" y="127800"/>
                </a:lnTo>
                <a:lnTo>
                  <a:pt x="835456" y="128193"/>
                </a:lnTo>
                <a:lnTo>
                  <a:pt x="835723" y="133019"/>
                </a:lnTo>
                <a:lnTo>
                  <a:pt x="835787" y="134315"/>
                </a:lnTo>
                <a:lnTo>
                  <a:pt x="854456" y="168770"/>
                </a:lnTo>
                <a:lnTo>
                  <a:pt x="886650" y="178396"/>
                </a:lnTo>
                <a:lnTo>
                  <a:pt x="895477" y="177787"/>
                </a:lnTo>
                <a:lnTo>
                  <a:pt x="929233" y="161925"/>
                </a:lnTo>
                <a:lnTo>
                  <a:pt x="934821" y="156425"/>
                </a:lnTo>
                <a:lnTo>
                  <a:pt x="951941" y="120751"/>
                </a:lnTo>
                <a:lnTo>
                  <a:pt x="953566" y="110629"/>
                </a:lnTo>
                <a:lnTo>
                  <a:pt x="954125" y="100012"/>
                </a:lnTo>
                <a:close/>
              </a:path>
              <a:path w="2045970" h="226695">
                <a:moveTo>
                  <a:pt x="1083360" y="50406"/>
                </a:moveTo>
                <a:lnTo>
                  <a:pt x="1065237" y="50406"/>
                </a:lnTo>
                <a:lnTo>
                  <a:pt x="1058621" y="52197"/>
                </a:lnTo>
                <a:lnTo>
                  <a:pt x="1030871" y="85852"/>
                </a:lnTo>
                <a:lnTo>
                  <a:pt x="1026604" y="91986"/>
                </a:lnTo>
                <a:lnTo>
                  <a:pt x="1022934" y="96570"/>
                </a:lnTo>
                <a:lnTo>
                  <a:pt x="1019860" y="99618"/>
                </a:lnTo>
                <a:lnTo>
                  <a:pt x="1016152" y="102666"/>
                </a:lnTo>
                <a:lnTo>
                  <a:pt x="1011389" y="104190"/>
                </a:lnTo>
                <a:lnTo>
                  <a:pt x="1001801" y="103987"/>
                </a:lnTo>
                <a:lnTo>
                  <a:pt x="1013714" y="50406"/>
                </a:lnTo>
                <a:lnTo>
                  <a:pt x="992873" y="50406"/>
                </a:lnTo>
                <a:lnTo>
                  <a:pt x="965288" y="175628"/>
                </a:lnTo>
                <a:lnTo>
                  <a:pt x="986523" y="175628"/>
                </a:lnTo>
                <a:lnTo>
                  <a:pt x="999223" y="116890"/>
                </a:lnTo>
                <a:lnTo>
                  <a:pt x="1006360" y="116890"/>
                </a:lnTo>
                <a:lnTo>
                  <a:pt x="1039698" y="175628"/>
                </a:lnTo>
                <a:lnTo>
                  <a:pt x="1061732" y="175628"/>
                </a:lnTo>
                <a:lnTo>
                  <a:pt x="1044130" y="129717"/>
                </a:lnTo>
                <a:lnTo>
                  <a:pt x="1025220" y="111125"/>
                </a:lnTo>
                <a:lnTo>
                  <a:pt x="1031570" y="108877"/>
                </a:lnTo>
                <a:lnTo>
                  <a:pt x="1036726" y="105778"/>
                </a:lnTo>
                <a:lnTo>
                  <a:pt x="1044663" y="97840"/>
                </a:lnTo>
                <a:lnTo>
                  <a:pt x="1049299" y="91224"/>
                </a:lnTo>
                <a:lnTo>
                  <a:pt x="1058557" y="75209"/>
                </a:lnTo>
                <a:lnTo>
                  <a:pt x="1061529" y="71183"/>
                </a:lnTo>
                <a:lnTo>
                  <a:pt x="1065504" y="68402"/>
                </a:lnTo>
                <a:lnTo>
                  <a:pt x="1069136" y="67678"/>
                </a:lnTo>
                <a:lnTo>
                  <a:pt x="1079588" y="67678"/>
                </a:lnTo>
                <a:lnTo>
                  <a:pt x="1083360" y="50406"/>
                </a:lnTo>
                <a:close/>
              </a:path>
              <a:path w="2045970" h="226695">
                <a:moveTo>
                  <a:pt x="1207211" y="50406"/>
                </a:moveTo>
                <a:lnTo>
                  <a:pt x="1184986" y="50406"/>
                </a:lnTo>
                <a:lnTo>
                  <a:pt x="1129030" y="151218"/>
                </a:lnTo>
                <a:lnTo>
                  <a:pt x="1125613" y="123126"/>
                </a:lnTo>
                <a:lnTo>
                  <a:pt x="1114742" y="50406"/>
                </a:lnTo>
                <a:lnTo>
                  <a:pt x="1093711" y="50406"/>
                </a:lnTo>
                <a:lnTo>
                  <a:pt x="1114742" y="176022"/>
                </a:lnTo>
                <a:lnTo>
                  <a:pt x="1103693" y="195465"/>
                </a:lnTo>
                <a:lnTo>
                  <a:pt x="1099921" y="200291"/>
                </a:lnTo>
                <a:lnTo>
                  <a:pt x="1093838" y="204787"/>
                </a:lnTo>
                <a:lnTo>
                  <a:pt x="1090333" y="205790"/>
                </a:lnTo>
                <a:lnTo>
                  <a:pt x="1081862" y="205790"/>
                </a:lnTo>
                <a:lnTo>
                  <a:pt x="1077633" y="205193"/>
                </a:lnTo>
                <a:lnTo>
                  <a:pt x="1073264" y="204000"/>
                </a:lnTo>
                <a:lnTo>
                  <a:pt x="1071880" y="223837"/>
                </a:lnTo>
                <a:lnTo>
                  <a:pt x="1076642" y="225564"/>
                </a:lnTo>
                <a:lnTo>
                  <a:pt x="1081468" y="226428"/>
                </a:lnTo>
                <a:lnTo>
                  <a:pt x="1094168" y="226428"/>
                </a:lnTo>
                <a:lnTo>
                  <a:pt x="1127442" y="192290"/>
                </a:lnTo>
                <a:lnTo>
                  <a:pt x="1207211" y="50406"/>
                </a:lnTo>
                <a:close/>
              </a:path>
              <a:path w="2045970" h="226695">
                <a:moveTo>
                  <a:pt x="1359420" y="50406"/>
                </a:moveTo>
                <a:lnTo>
                  <a:pt x="1328458" y="50406"/>
                </a:lnTo>
                <a:lnTo>
                  <a:pt x="1270317" y="150228"/>
                </a:lnTo>
                <a:lnTo>
                  <a:pt x="1258608" y="50406"/>
                </a:lnTo>
                <a:lnTo>
                  <a:pt x="1226858" y="50406"/>
                </a:lnTo>
                <a:lnTo>
                  <a:pt x="1199870" y="175628"/>
                </a:lnTo>
                <a:lnTo>
                  <a:pt x="1221105" y="175628"/>
                </a:lnTo>
                <a:lnTo>
                  <a:pt x="1243533" y="70853"/>
                </a:lnTo>
                <a:lnTo>
                  <a:pt x="1255826" y="175628"/>
                </a:lnTo>
                <a:lnTo>
                  <a:pt x="1274686" y="175628"/>
                </a:lnTo>
                <a:lnTo>
                  <a:pt x="1333423" y="74815"/>
                </a:lnTo>
                <a:lnTo>
                  <a:pt x="1311592" y="175628"/>
                </a:lnTo>
                <a:lnTo>
                  <a:pt x="1332826" y="175628"/>
                </a:lnTo>
                <a:lnTo>
                  <a:pt x="1359420" y="50406"/>
                </a:lnTo>
                <a:close/>
              </a:path>
              <a:path w="2045970" h="226695">
                <a:moveTo>
                  <a:pt x="1486344" y="99428"/>
                </a:moveTo>
                <a:lnTo>
                  <a:pt x="1472844" y="61518"/>
                </a:lnTo>
                <a:lnTo>
                  <a:pt x="1466227" y="55956"/>
                </a:lnTo>
                <a:lnTo>
                  <a:pt x="1466227" y="99885"/>
                </a:lnTo>
                <a:lnTo>
                  <a:pt x="1466100" y="102006"/>
                </a:lnTo>
                <a:lnTo>
                  <a:pt x="1395857" y="102006"/>
                </a:lnTo>
                <a:lnTo>
                  <a:pt x="1398993" y="93167"/>
                </a:lnTo>
                <a:lnTo>
                  <a:pt x="1402753" y="85725"/>
                </a:lnTo>
                <a:lnTo>
                  <a:pt x="1402842" y="85534"/>
                </a:lnTo>
                <a:lnTo>
                  <a:pt x="1437525" y="64300"/>
                </a:lnTo>
                <a:lnTo>
                  <a:pt x="1445996" y="64300"/>
                </a:lnTo>
                <a:lnTo>
                  <a:pt x="1466227" y="99885"/>
                </a:lnTo>
                <a:lnTo>
                  <a:pt x="1466227" y="55956"/>
                </a:lnTo>
                <a:lnTo>
                  <a:pt x="1465630" y="55448"/>
                </a:lnTo>
                <a:lnTo>
                  <a:pt x="1457274" y="51104"/>
                </a:lnTo>
                <a:lnTo>
                  <a:pt x="1447774" y="48501"/>
                </a:lnTo>
                <a:lnTo>
                  <a:pt x="1437132" y="47625"/>
                </a:lnTo>
                <a:lnTo>
                  <a:pt x="1428546" y="48221"/>
                </a:lnTo>
                <a:lnTo>
                  <a:pt x="1390891" y="68961"/>
                </a:lnTo>
                <a:lnTo>
                  <a:pt x="1380096" y="85534"/>
                </a:lnTo>
                <a:lnTo>
                  <a:pt x="1379982" y="85725"/>
                </a:lnTo>
                <a:lnTo>
                  <a:pt x="1370596" y="123037"/>
                </a:lnTo>
                <a:lnTo>
                  <a:pt x="1370482" y="125018"/>
                </a:lnTo>
                <a:lnTo>
                  <a:pt x="1370457" y="125412"/>
                </a:lnTo>
                <a:lnTo>
                  <a:pt x="1370850" y="133248"/>
                </a:lnTo>
                <a:lnTo>
                  <a:pt x="1371828" y="139509"/>
                </a:lnTo>
                <a:lnTo>
                  <a:pt x="1371942" y="140246"/>
                </a:lnTo>
                <a:lnTo>
                  <a:pt x="1373695" y="146634"/>
                </a:lnTo>
                <a:lnTo>
                  <a:pt x="1373797" y="147040"/>
                </a:lnTo>
                <a:lnTo>
                  <a:pt x="1376400" y="153403"/>
                </a:lnTo>
                <a:lnTo>
                  <a:pt x="1412862" y="178003"/>
                </a:lnTo>
                <a:lnTo>
                  <a:pt x="1419669" y="178396"/>
                </a:lnTo>
                <a:lnTo>
                  <a:pt x="1430388" y="177533"/>
                </a:lnTo>
                <a:lnTo>
                  <a:pt x="1440357" y="174929"/>
                </a:lnTo>
                <a:lnTo>
                  <a:pt x="1449539" y="170586"/>
                </a:lnTo>
                <a:lnTo>
                  <a:pt x="1457960" y="164515"/>
                </a:lnTo>
                <a:lnTo>
                  <a:pt x="1461668" y="160934"/>
                </a:lnTo>
                <a:lnTo>
                  <a:pt x="1465275" y="157467"/>
                </a:lnTo>
                <a:lnTo>
                  <a:pt x="1471155" y="150228"/>
                </a:lnTo>
                <a:lnTo>
                  <a:pt x="1475600" y="142786"/>
                </a:lnTo>
                <a:lnTo>
                  <a:pt x="1478597" y="135140"/>
                </a:lnTo>
                <a:lnTo>
                  <a:pt x="1458861" y="133248"/>
                </a:lnTo>
                <a:lnTo>
                  <a:pt x="1457921" y="133248"/>
                </a:lnTo>
                <a:lnTo>
                  <a:pt x="1454683" y="139509"/>
                </a:lnTo>
                <a:lnTo>
                  <a:pt x="1450822" y="145059"/>
                </a:lnTo>
                <a:lnTo>
                  <a:pt x="1446352" y="149821"/>
                </a:lnTo>
                <a:lnTo>
                  <a:pt x="1441297" y="153797"/>
                </a:lnTo>
                <a:lnTo>
                  <a:pt x="1434287" y="158559"/>
                </a:lnTo>
                <a:lnTo>
                  <a:pt x="1427137" y="160934"/>
                </a:lnTo>
                <a:lnTo>
                  <a:pt x="1412062" y="160934"/>
                </a:lnTo>
                <a:lnTo>
                  <a:pt x="1392110" y="125412"/>
                </a:lnTo>
                <a:lnTo>
                  <a:pt x="1392085" y="123037"/>
                </a:lnTo>
                <a:lnTo>
                  <a:pt x="1392212" y="120789"/>
                </a:lnTo>
                <a:lnTo>
                  <a:pt x="1392478" y="118275"/>
                </a:lnTo>
                <a:lnTo>
                  <a:pt x="1484553" y="118275"/>
                </a:lnTo>
                <a:lnTo>
                  <a:pt x="1485747" y="111925"/>
                </a:lnTo>
                <a:lnTo>
                  <a:pt x="1486344" y="105638"/>
                </a:lnTo>
                <a:lnTo>
                  <a:pt x="1486344" y="102006"/>
                </a:lnTo>
                <a:lnTo>
                  <a:pt x="1486344" y="99428"/>
                </a:lnTo>
                <a:close/>
              </a:path>
              <a:path w="2045970" h="226695">
                <a:moveTo>
                  <a:pt x="1626095" y="50406"/>
                </a:moveTo>
                <a:lnTo>
                  <a:pt x="1605254" y="50406"/>
                </a:lnTo>
                <a:lnTo>
                  <a:pt x="1594142" y="102603"/>
                </a:lnTo>
                <a:lnTo>
                  <a:pt x="1536001" y="102603"/>
                </a:lnTo>
                <a:lnTo>
                  <a:pt x="1547317" y="50406"/>
                </a:lnTo>
                <a:lnTo>
                  <a:pt x="1526286" y="50406"/>
                </a:lnTo>
                <a:lnTo>
                  <a:pt x="1499489" y="175628"/>
                </a:lnTo>
                <a:lnTo>
                  <a:pt x="1520723" y="175628"/>
                </a:lnTo>
                <a:lnTo>
                  <a:pt x="1532636" y="119659"/>
                </a:lnTo>
                <a:lnTo>
                  <a:pt x="1590573" y="119659"/>
                </a:lnTo>
                <a:lnTo>
                  <a:pt x="1578470" y="175628"/>
                </a:lnTo>
                <a:lnTo>
                  <a:pt x="1599704" y="175628"/>
                </a:lnTo>
                <a:lnTo>
                  <a:pt x="1626095" y="50406"/>
                </a:lnTo>
                <a:close/>
              </a:path>
              <a:path w="2045970" h="226695">
                <a:moveTo>
                  <a:pt x="1820989" y="67017"/>
                </a:moveTo>
                <a:lnTo>
                  <a:pt x="1818347" y="60071"/>
                </a:lnTo>
                <a:lnTo>
                  <a:pt x="1807895" y="50139"/>
                </a:lnTo>
                <a:lnTo>
                  <a:pt x="1800085" y="47625"/>
                </a:lnTo>
                <a:lnTo>
                  <a:pt x="1781835" y="47625"/>
                </a:lnTo>
                <a:lnTo>
                  <a:pt x="1747367" y="71043"/>
                </a:lnTo>
                <a:lnTo>
                  <a:pt x="1745653" y="63766"/>
                </a:lnTo>
                <a:lnTo>
                  <a:pt x="1742147" y="58077"/>
                </a:lnTo>
                <a:lnTo>
                  <a:pt x="1731695" y="49745"/>
                </a:lnTo>
                <a:lnTo>
                  <a:pt x="1725282" y="47625"/>
                </a:lnTo>
                <a:lnTo>
                  <a:pt x="1710194" y="47625"/>
                </a:lnTo>
                <a:lnTo>
                  <a:pt x="1675930" y="71043"/>
                </a:lnTo>
                <a:lnTo>
                  <a:pt x="1680298" y="50406"/>
                </a:lnTo>
                <a:lnTo>
                  <a:pt x="1659064" y="50406"/>
                </a:lnTo>
                <a:lnTo>
                  <a:pt x="1632877" y="175628"/>
                </a:lnTo>
                <a:lnTo>
                  <a:pt x="1654098" y="175628"/>
                </a:lnTo>
                <a:lnTo>
                  <a:pt x="1666608" y="116484"/>
                </a:lnTo>
                <a:lnTo>
                  <a:pt x="1668729" y="107505"/>
                </a:lnTo>
                <a:lnTo>
                  <a:pt x="1699615" y="67208"/>
                </a:lnTo>
                <a:lnTo>
                  <a:pt x="1705965" y="65290"/>
                </a:lnTo>
                <a:lnTo>
                  <a:pt x="1716151" y="65290"/>
                </a:lnTo>
                <a:lnTo>
                  <a:pt x="1719453" y="66548"/>
                </a:lnTo>
                <a:lnTo>
                  <a:pt x="1724482" y="71577"/>
                </a:lnTo>
                <a:lnTo>
                  <a:pt x="1725739" y="74879"/>
                </a:lnTo>
                <a:lnTo>
                  <a:pt x="1725739" y="81368"/>
                </a:lnTo>
                <a:lnTo>
                  <a:pt x="1725142" y="85394"/>
                </a:lnTo>
                <a:lnTo>
                  <a:pt x="1706295" y="175628"/>
                </a:lnTo>
                <a:lnTo>
                  <a:pt x="1727530" y="175628"/>
                </a:lnTo>
                <a:lnTo>
                  <a:pt x="1740230" y="114896"/>
                </a:lnTo>
                <a:lnTo>
                  <a:pt x="1758619" y="74879"/>
                </a:lnTo>
                <a:lnTo>
                  <a:pt x="1778330" y="65290"/>
                </a:lnTo>
                <a:lnTo>
                  <a:pt x="1789442" y="65290"/>
                </a:lnTo>
                <a:lnTo>
                  <a:pt x="1793074" y="66484"/>
                </a:lnTo>
                <a:lnTo>
                  <a:pt x="1798231" y="71107"/>
                </a:lnTo>
                <a:lnTo>
                  <a:pt x="1799564" y="74282"/>
                </a:lnTo>
                <a:lnTo>
                  <a:pt x="1799564" y="81305"/>
                </a:lnTo>
                <a:lnTo>
                  <a:pt x="1798828" y="86131"/>
                </a:lnTo>
                <a:lnTo>
                  <a:pt x="1780108" y="175628"/>
                </a:lnTo>
                <a:lnTo>
                  <a:pt x="1801342" y="175628"/>
                </a:lnTo>
                <a:lnTo>
                  <a:pt x="1820062" y="86194"/>
                </a:lnTo>
                <a:lnTo>
                  <a:pt x="1820989" y="79844"/>
                </a:lnTo>
                <a:lnTo>
                  <a:pt x="1820989" y="67017"/>
                </a:lnTo>
                <a:close/>
              </a:path>
              <a:path w="2045970" h="226695">
                <a:moveTo>
                  <a:pt x="1944801" y="125552"/>
                </a:moveTo>
                <a:lnTo>
                  <a:pt x="1923173" y="101777"/>
                </a:lnTo>
                <a:lnTo>
                  <a:pt x="1923173" y="130517"/>
                </a:lnTo>
                <a:lnTo>
                  <a:pt x="1923059" y="140893"/>
                </a:lnTo>
                <a:lnTo>
                  <a:pt x="1921649" y="145135"/>
                </a:lnTo>
                <a:lnTo>
                  <a:pt x="1918550" y="148894"/>
                </a:lnTo>
                <a:lnTo>
                  <a:pt x="1915693" y="152539"/>
                </a:lnTo>
                <a:lnTo>
                  <a:pt x="1912061" y="155117"/>
                </a:lnTo>
                <a:lnTo>
                  <a:pt x="1907692" y="156578"/>
                </a:lnTo>
                <a:lnTo>
                  <a:pt x="1903323" y="157899"/>
                </a:lnTo>
                <a:lnTo>
                  <a:pt x="1895856" y="158559"/>
                </a:lnTo>
                <a:lnTo>
                  <a:pt x="1858086" y="158559"/>
                </a:lnTo>
                <a:lnTo>
                  <a:pt x="1867128" y="116484"/>
                </a:lnTo>
                <a:lnTo>
                  <a:pt x="1867217" y="116090"/>
                </a:lnTo>
                <a:lnTo>
                  <a:pt x="1900555" y="116090"/>
                </a:lnTo>
                <a:lnTo>
                  <a:pt x="1906828" y="116484"/>
                </a:lnTo>
                <a:lnTo>
                  <a:pt x="1910270" y="117284"/>
                </a:lnTo>
                <a:lnTo>
                  <a:pt x="1913712" y="117944"/>
                </a:lnTo>
                <a:lnTo>
                  <a:pt x="1916684" y="119926"/>
                </a:lnTo>
                <a:lnTo>
                  <a:pt x="1919198" y="123240"/>
                </a:lnTo>
                <a:lnTo>
                  <a:pt x="1921852" y="126542"/>
                </a:lnTo>
                <a:lnTo>
                  <a:pt x="1923173" y="130517"/>
                </a:lnTo>
                <a:lnTo>
                  <a:pt x="1923173" y="101777"/>
                </a:lnTo>
                <a:lnTo>
                  <a:pt x="1919312" y="100723"/>
                </a:lnTo>
                <a:lnTo>
                  <a:pt x="1912302" y="99669"/>
                </a:lnTo>
                <a:lnTo>
                  <a:pt x="1903742" y="99034"/>
                </a:lnTo>
                <a:lnTo>
                  <a:pt x="1893608" y="98831"/>
                </a:lnTo>
                <a:lnTo>
                  <a:pt x="1870989" y="98831"/>
                </a:lnTo>
                <a:lnTo>
                  <a:pt x="1881695" y="50406"/>
                </a:lnTo>
                <a:lnTo>
                  <a:pt x="1860270" y="50406"/>
                </a:lnTo>
                <a:lnTo>
                  <a:pt x="1833333" y="175387"/>
                </a:lnTo>
                <a:lnTo>
                  <a:pt x="1833283" y="175628"/>
                </a:lnTo>
                <a:lnTo>
                  <a:pt x="1886661" y="175628"/>
                </a:lnTo>
                <a:lnTo>
                  <a:pt x="1926615" y="169202"/>
                </a:lnTo>
                <a:lnTo>
                  <a:pt x="1936165" y="158559"/>
                </a:lnTo>
                <a:lnTo>
                  <a:pt x="1937461" y="156578"/>
                </a:lnTo>
                <a:lnTo>
                  <a:pt x="1942350" y="148894"/>
                </a:lnTo>
                <a:lnTo>
                  <a:pt x="1944801" y="140893"/>
                </a:lnTo>
                <a:lnTo>
                  <a:pt x="1944801" y="125552"/>
                </a:lnTo>
                <a:close/>
              </a:path>
              <a:path w="2045970" h="226695">
                <a:moveTo>
                  <a:pt x="2005330" y="50406"/>
                </a:moveTo>
                <a:lnTo>
                  <a:pt x="1983701" y="50406"/>
                </a:lnTo>
                <a:lnTo>
                  <a:pt x="1956714" y="175628"/>
                </a:lnTo>
                <a:lnTo>
                  <a:pt x="1978139" y="175628"/>
                </a:lnTo>
                <a:lnTo>
                  <a:pt x="2005330" y="50406"/>
                </a:lnTo>
                <a:close/>
              </a:path>
              <a:path w="2045970" h="226695">
                <a:moveTo>
                  <a:pt x="2045957" y="151409"/>
                </a:moveTo>
                <a:lnTo>
                  <a:pt x="2021547" y="151409"/>
                </a:lnTo>
                <a:lnTo>
                  <a:pt x="2016594" y="175628"/>
                </a:lnTo>
                <a:lnTo>
                  <a:pt x="2029688" y="175628"/>
                </a:lnTo>
                <a:lnTo>
                  <a:pt x="2026894" y="185331"/>
                </a:lnTo>
                <a:lnTo>
                  <a:pt x="2022894" y="192836"/>
                </a:lnTo>
                <a:lnTo>
                  <a:pt x="2017674" y="198132"/>
                </a:lnTo>
                <a:lnTo>
                  <a:pt x="2011235" y="201218"/>
                </a:lnTo>
                <a:lnTo>
                  <a:pt x="2009254" y="210553"/>
                </a:lnTo>
                <a:lnTo>
                  <a:pt x="2039327" y="181444"/>
                </a:lnTo>
                <a:lnTo>
                  <a:pt x="2041588" y="172643"/>
                </a:lnTo>
                <a:lnTo>
                  <a:pt x="2045957" y="151409"/>
                </a:lnTo>
                <a:close/>
              </a:path>
            </a:pathLst>
          </a:custGeom>
          <a:solidFill>
            <a:srgbClr val="060D2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1" name="bg object 5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554905" y="6948373"/>
            <a:ext cx="1583977" cy="162916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554905" y="7286065"/>
            <a:ext cx="1933201" cy="176014"/>
          </a:xfrm>
          <a:prstGeom prst="rect">
            <a:avLst/>
          </a:prstGeom>
        </p:spPr>
      </p:pic>
      <p:sp>
        <p:nvSpPr>
          <p:cNvPr id="53" name="bg object 53"/>
          <p:cNvSpPr/>
          <p:nvPr/>
        </p:nvSpPr>
        <p:spPr>
          <a:xfrm>
            <a:off x="7583284" y="7286065"/>
            <a:ext cx="774065" cy="179070"/>
          </a:xfrm>
          <a:custGeom>
            <a:avLst/>
            <a:gdLst/>
            <a:ahLst/>
            <a:cxnLst/>
            <a:rect l="l" t="t" r="r" b="b"/>
            <a:pathLst>
              <a:path w="774065" h="179070">
                <a:moveTo>
                  <a:pt x="106172" y="22034"/>
                </a:moveTo>
                <a:lnTo>
                  <a:pt x="65887" y="0"/>
                </a:lnTo>
                <a:lnTo>
                  <a:pt x="57543" y="457"/>
                </a:lnTo>
                <a:lnTo>
                  <a:pt x="22161" y="24333"/>
                </a:lnTo>
                <a:lnTo>
                  <a:pt x="18059" y="32943"/>
                </a:lnTo>
                <a:lnTo>
                  <a:pt x="37706" y="35331"/>
                </a:lnTo>
                <a:lnTo>
                  <a:pt x="41681" y="26200"/>
                </a:lnTo>
                <a:lnTo>
                  <a:pt x="45783" y="20713"/>
                </a:lnTo>
                <a:lnTo>
                  <a:pt x="54381" y="16878"/>
                </a:lnTo>
                <a:lnTo>
                  <a:pt x="58877" y="15875"/>
                </a:lnTo>
                <a:lnTo>
                  <a:pt x="70777" y="15875"/>
                </a:lnTo>
                <a:lnTo>
                  <a:pt x="76200" y="17335"/>
                </a:lnTo>
                <a:lnTo>
                  <a:pt x="83350" y="23152"/>
                </a:lnTo>
                <a:lnTo>
                  <a:pt x="85140" y="27457"/>
                </a:lnTo>
                <a:lnTo>
                  <a:pt x="85140" y="40551"/>
                </a:lnTo>
                <a:lnTo>
                  <a:pt x="51993" y="55372"/>
                </a:lnTo>
                <a:lnTo>
                  <a:pt x="46634" y="55168"/>
                </a:lnTo>
                <a:lnTo>
                  <a:pt x="43065" y="71843"/>
                </a:lnTo>
                <a:lnTo>
                  <a:pt x="51663" y="71843"/>
                </a:lnTo>
                <a:lnTo>
                  <a:pt x="58077" y="72237"/>
                </a:lnTo>
                <a:lnTo>
                  <a:pt x="66675" y="73825"/>
                </a:lnTo>
                <a:lnTo>
                  <a:pt x="70256" y="75806"/>
                </a:lnTo>
                <a:lnTo>
                  <a:pt x="75806" y="82029"/>
                </a:lnTo>
                <a:lnTo>
                  <a:pt x="77203" y="86131"/>
                </a:lnTo>
                <a:lnTo>
                  <a:pt x="77203" y="98298"/>
                </a:lnTo>
                <a:lnTo>
                  <a:pt x="74612" y="103924"/>
                </a:lnTo>
                <a:lnTo>
                  <a:pt x="64427" y="112382"/>
                </a:lnTo>
                <a:lnTo>
                  <a:pt x="57950" y="114503"/>
                </a:lnTo>
                <a:lnTo>
                  <a:pt x="50012" y="114503"/>
                </a:lnTo>
                <a:lnTo>
                  <a:pt x="38862" y="113068"/>
                </a:lnTo>
                <a:lnTo>
                  <a:pt x="30213" y="108750"/>
                </a:lnTo>
                <a:lnTo>
                  <a:pt x="24079" y="101561"/>
                </a:lnTo>
                <a:lnTo>
                  <a:pt x="20447" y="91490"/>
                </a:lnTo>
                <a:lnTo>
                  <a:pt x="0" y="93078"/>
                </a:lnTo>
                <a:lnTo>
                  <a:pt x="5803" y="109562"/>
                </a:lnTo>
                <a:lnTo>
                  <a:pt x="15875" y="121348"/>
                </a:lnTo>
                <a:lnTo>
                  <a:pt x="30213" y="128422"/>
                </a:lnTo>
                <a:lnTo>
                  <a:pt x="48818" y="130771"/>
                </a:lnTo>
                <a:lnTo>
                  <a:pt x="60274" y="130009"/>
                </a:lnTo>
                <a:lnTo>
                  <a:pt x="95250" y="105079"/>
                </a:lnTo>
                <a:lnTo>
                  <a:pt x="98425" y="89903"/>
                </a:lnTo>
                <a:lnTo>
                  <a:pt x="97497" y="82016"/>
                </a:lnTo>
                <a:lnTo>
                  <a:pt x="94703" y="75018"/>
                </a:lnTo>
                <a:lnTo>
                  <a:pt x="90055" y="68910"/>
                </a:lnTo>
                <a:lnTo>
                  <a:pt x="83553" y="63703"/>
                </a:lnTo>
                <a:lnTo>
                  <a:pt x="91084" y="60401"/>
                </a:lnTo>
                <a:lnTo>
                  <a:pt x="96710" y="56095"/>
                </a:lnTo>
                <a:lnTo>
                  <a:pt x="104254" y="45377"/>
                </a:lnTo>
                <a:lnTo>
                  <a:pt x="106172" y="38963"/>
                </a:lnTo>
                <a:lnTo>
                  <a:pt x="106172" y="22034"/>
                </a:lnTo>
                <a:close/>
              </a:path>
              <a:path w="774065" h="179070">
                <a:moveTo>
                  <a:pt x="235597" y="23812"/>
                </a:moveTo>
                <a:lnTo>
                  <a:pt x="199567" y="698"/>
                </a:lnTo>
                <a:lnTo>
                  <a:pt x="188569" y="0"/>
                </a:lnTo>
                <a:lnTo>
                  <a:pt x="176860" y="698"/>
                </a:lnTo>
                <a:lnTo>
                  <a:pt x="177736" y="698"/>
                </a:lnTo>
                <a:lnTo>
                  <a:pt x="168579" y="2489"/>
                </a:lnTo>
                <a:lnTo>
                  <a:pt x="135178" y="29718"/>
                </a:lnTo>
                <a:lnTo>
                  <a:pt x="131419" y="38506"/>
                </a:lnTo>
                <a:lnTo>
                  <a:pt x="153047" y="40284"/>
                </a:lnTo>
                <a:lnTo>
                  <a:pt x="155562" y="33007"/>
                </a:lnTo>
                <a:lnTo>
                  <a:pt x="159664" y="27393"/>
                </a:lnTo>
                <a:lnTo>
                  <a:pt x="165354" y="23418"/>
                </a:lnTo>
                <a:lnTo>
                  <a:pt x="171170" y="19456"/>
                </a:lnTo>
                <a:lnTo>
                  <a:pt x="178511" y="17462"/>
                </a:lnTo>
                <a:lnTo>
                  <a:pt x="196900" y="17462"/>
                </a:lnTo>
                <a:lnTo>
                  <a:pt x="204114" y="19456"/>
                </a:lnTo>
                <a:lnTo>
                  <a:pt x="209003" y="23418"/>
                </a:lnTo>
                <a:lnTo>
                  <a:pt x="212712" y="26200"/>
                </a:lnTo>
                <a:lnTo>
                  <a:pt x="214388" y="29718"/>
                </a:lnTo>
                <a:lnTo>
                  <a:pt x="214503" y="39293"/>
                </a:lnTo>
                <a:lnTo>
                  <a:pt x="213702" y="43789"/>
                </a:lnTo>
                <a:lnTo>
                  <a:pt x="211988" y="49618"/>
                </a:lnTo>
                <a:lnTo>
                  <a:pt x="208813" y="50571"/>
                </a:lnTo>
                <a:lnTo>
                  <a:pt x="208813" y="64693"/>
                </a:lnTo>
                <a:lnTo>
                  <a:pt x="191084" y="105041"/>
                </a:lnTo>
                <a:lnTo>
                  <a:pt x="178003" y="112522"/>
                </a:lnTo>
                <a:lnTo>
                  <a:pt x="177876" y="112522"/>
                </a:lnTo>
                <a:lnTo>
                  <a:pt x="171310" y="114300"/>
                </a:lnTo>
                <a:lnTo>
                  <a:pt x="156616" y="114300"/>
                </a:lnTo>
                <a:lnTo>
                  <a:pt x="151142" y="112522"/>
                </a:lnTo>
                <a:lnTo>
                  <a:pt x="150876" y="112522"/>
                </a:lnTo>
                <a:lnTo>
                  <a:pt x="146494" y="108546"/>
                </a:lnTo>
                <a:lnTo>
                  <a:pt x="142405" y="104711"/>
                </a:lnTo>
                <a:lnTo>
                  <a:pt x="140373" y="99885"/>
                </a:lnTo>
                <a:lnTo>
                  <a:pt x="140347" y="89369"/>
                </a:lnTo>
                <a:lnTo>
                  <a:pt x="141668" y="85267"/>
                </a:lnTo>
                <a:lnTo>
                  <a:pt x="182219" y="69265"/>
                </a:lnTo>
                <a:lnTo>
                  <a:pt x="190157" y="68592"/>
                </a:lnTo>
                <a:lnTo>
                  <a:pt x="195846" y="67932"/>
                </a:lnTo>
                <a:lnTo>
                  <a:pt x="202730" y="66611"/>
                </a:lnTo>
                <a:lnTo>
                  <a:pt x="205905" y="65760"/>
                </a:lnTo>
                <a:lnTo>
                  <a:pt x="208813" y="64693"/>
                </a:lnTo>
                <a:lnTo>
                  <a:pt x="208813" y="50571"/>
                </a:lnTo>
                <a:lnTo>
                  <a:pt x="206908" y="51142"/>
                </a:lnTo>
                <a:lnTo>
                  <a:pt x="200431" y="52349"/>
                </a:lnTo>
                <a:lnTo>
                  <a:pt x="192519" y="53225"/>
                </a:lnTo>
                <a:lnTo>
                  <a:pt x="183210" y="53784"/>
                </a:lnTo>
                <a:lnTo>
                  <a:pt x="174002" y="54216"/>
                </a:lnTo>
                <a:lnTo>
                  <a:pt x="166395" y="54724"/>
                </a:lnTo>
                <a:lnTo>
                  <a:pt x="127190" y="70586"/>
                </a:lnTo>
                <a:lnTo>
                  <a:pt x="119113" y="87693"/>
                </a:lnTo>
                <a:lnTo>
                  <a:pt x="119113" y="94462"/>
                </a:lnTo>
                <a:lnTo>
                  <a:pt x="142036" y="128244"/>
                </a:lnTo>
                <a:lnTo>
                  <a:pt x="157810" y="130771"/>
                </a:lnTo>
                <a:lnTo>
                  <a:pt x="165481" y="130771"/>
                </a:lnTo>
                <a:lnTo>
                  <a:pt x="198856" y="114300"/>
                </a:lnTo>
                <a:lnTo>
                  <a:pt x="201066" y="112522"/>
                </a:lnTo>
                <a:lnTo>
                  <a:pt x="201180" y="114300"/>
                </a:lnTo>
                <a:lnTo>
                  <a:pt x="201244" y="115227"/>
                </a:lnTo>
                <a:lnTo>
                  <a:pt x="201358" y="116954"/>
                </a:lnTo>
                <a:lnTo>
                  <a:pt x="201472" y="118732"/>
                </a:lnTo>
                <a:lnTo>
                  <a:pt x="202260" y="123901"/>
                </a:lnTo>
                <a:lnTo>
                  <a:pt x="203454" y="128003"/>
                </a:lnTo>
                <a:lnTo>
                  <a:pt x="225082" y="128003"/>
                </a:lnTo>
                <a:lnTo>
                  <a:pt x="223405" y="120751"/>
                </a:lnTo>
                <a:lnTo>
                  <a:pt x="222554" y="115227"/>
                </a:lnTo>
                <a:lnTo>
                  <a:pt x="230632" y="64693"/>
                </a:lnTo>
                <a:lnTo>
                  <a:pt x="234607" y="47040"/>
                </a:lnTo>
                <a:lnTo>
                  <a:pt x="235597" y="39293"/>
                </a:lnTo>
                <a:lnTo>
                  <a:pt x="235597" y="23812"/>
                </a:lnTo>
                <a:close/>
              </a:path>
              <a:path w="774065" h="179070">
                <a:moveTo>
                  <a:pt x="376745" y="2781"/>
                </a:moveTo>
                <a:lnTo>
                  <a:pt x="276923" y="2781"/>
                </a:lnTo>
                <a:lnTo>
                  <a:pt x="250139" y="128003"/>
                </a:lnTo>
                <a:lnTo>
                  <a:pt x="271373" y="128003"/>
                </a:lnTo>
                <a:lnTo>
                  <a:pt x="294195" y="20053"/>
                </a:lnTo>
                <a:lnTo>
                  <a:pt x="352132" y="20053"/>
                </a:lnTo>
                <a:lnTo>
                  <a:pt x="329120" y="128003"/>
                </a:lnTo>
                <a:lnTo>
                  <a:pt x="350354" y="128003"/>
                </a:lnTo>
                <a:lnTo>
                  <a:pt x="376745" y="2781"/>
                </a:lnTo>
                <a:close/>
              </a:path>
              <a:path w="774065" h="179070">
                <a:moveTo>
                  <a:pt x="510921" y="2781"/>
                </a:moveTo>
                <a:lnTo>
                  <a:pt x="488696" y="2781"/>
                </a:lnTo>
                <a:lnTo>
                  <a:pt x="432727" y="103593"/>
                </a:lnTo>
                <a:lnTo>
                  <a:pt x="429310" y="75501"/>
                </a:lnTo>
                <a:lnTo>
                  <a:pt x="418439" y="2781"/>
                </a:lnTo>
                <a:lnTo>
                  <a:pt x="397408" y="2781"/>
                </a:lnTo>
                <a:lnTo>
                  <a:pt x="418439" y="128397"/>
                </a:lnTo>
                <a:lnTo>
                  <a:pt x="407403" y="147840"/>
                </a:lnTo>
                <a:lnTo>
                  <a:pt x="403631" y="152666"/>
                </a:lnTo>
                <a:lnTo>
                  <a:pt x="397548" y="157162"/>
                </a:lnTo>
                <a:lnTo>
                  <a:pt x="394042" y="158165"/>
                </a:lnTo>
                <a:lnTo>
                  <a:pt x="385572" y="158165"/>
                </a:lnTo>
                <a:lnTo>
                  <a:pt x="381342" y="157568"/>
                </a:lnTo>
                <a:lnTo>
                  <a:pt x="376974" y="156375"/>
                </a:lnTo>
                <a:lnTo>
                  <a:pt x="375577" y="176212"/>
                </a:lnTo>
                <a:lnTo>
                  <a:pt x="380339" y="177939"/>
                </a:lnTo>
                <a:lnTo>
                  <a:pt x="385178" y="178803"/>
                </a:lnTo>
                <a:lnTo>
                  <a:pt x="397878" y="178803"/>
                </a:lnTo>
                <a:lnTo>
                  <a:pt x="431139" y="144665"/>
                </a:lnTo>
                <a:lnTo>
                  <a:pt x="510921" y="2781"/>
                </a:lnTo>
                <a:close/>
              </a:path>
              <a:path w="774065" h="179070">
                <a:moveTo>
                  <a:pt x="619455" y="41478"/>
                </a:moveTo>
                <a:lnTo>
                  <a:pt x="601179" y="6477"/>
                </a:lnTo>
                <a:lnTo>
                  <a:pt x="575805" y="0"/>
                </a:lnTo>
                <a:lnTo>
                  <a:pt x="566343" y="647"/>
                </a:lnTo>
                <a:lnTo>
                  <a:pt x="527735" y="23025"/>
                </a:lnTo>
                <a:lnTo>
                  <a:pt x="511759" y="60477"/>
                </a:lnTo>
                <a:lnTo>
                  <a:pt x="509727" y="80772"/>
                </a:lnTo>
                <a:lnTo>
                  <a:pt x="510514" y="91935"/>
                </a:lnTo>
                <a:lnTo>
                  <a:pt x="537057" y="127508"/>
                </a:lnTo>
                <a:lnTo>
                  <a:pt x="555561" y="130771"/>
                </a:lnTo>
                <a:lnTo>
                  <a:pt x="564730" y="130073"/>
                </a:lnTo>
                <a:lnTo>
                  <a:pt x="602246" y="105079"/>
                </a:lnTo>
                <a:lnTo>
                  <a:pt x="587667" y="89966"/>
                </a:lnTo>
                <a:lnTo>
                  <a:pt x="584136" y="96545"/>
                </a:lnTo>
                <a:lnTo>
                  <a:pt x="580123" y="102082"/>
                </a:lnTo>
                <a:lnTo>
                  <a:pt x="575602" y="106565"/>
                </a:lnTo>
                <a:lnTo>
                  <a:pt x="569391" y="111721"/>
                </a:lnTo>
                <a:lnTo>
                  <a:pt x="562775" y="114300"/>
                </a:lnTo>
                <a:lnTo>
                  <a:pt x="548881" y="114300"/>
                </a:lnTo>
                <a:lnTo>
                  <a:pt x="543064" y="111658"/>
                </a:lnTo>
                <a:lnTo>
                  <a:pt x="533666" y="100939"/>
                </a:lnTo>
                <a:lnTo>
                  <a:pt x="531355" y="92938"/>
                </a:lnTo>
                <a:lnTo>
                  <a:pt x="531355" y="82359"/>
                </a:lnTo>
                <a:lnTo>
                  <a:pt x="539635" y="42697"/>
                </a:lnTo>
                <a:lnTo>
                  <a:pt x="565226" y="17665"/>
                </a:lnTo>
                <a:lnTo>
                  <a:pt x="581228" y="17665"/>
                </a:lnTo>
                <a:lnTo>
                  <a:pt x="587184" y="19913"/>
                </a:lnTo>
                <a:lnTo>
                  <a:pt x="596176" y="28778"/>
                </a:lnTo>
                <a:lnTo>
                  <a:pt x="598424" y="34925"/>
                </a:lnTo>
                <a:lnTo>
                  <a:pt x="598424" y="42862"/>
                </a:lnTo>
                <a:lnTo>
                  <a:pt x="619455" y="41478"/>
                </a:lnTo>
                <a:close/>
              </a:path>
              <a:path w="774065" h="179070">
                <a:moveTo>
                  <a:pt x="742289" y="2781"/>
                </a:moveTo>
                <a:lnTo>
                  <a:pt x="724166" y="2781"/>
                </a:lnTo>
                <a:lnTo>
                  <a:pt x="717550" y="4572"/>
                </a:lnTo>
                <a:lnTo>
                  <a:pt x="689813" y="38227"/>
                </a:lnTo>
                <a:lnTo>
                  <a:pt x="685546" y="44361"/>
                </a:lnTo>
                <a:lnTo>
                  <a:pt x="681875" y="48945"/>
                </a:lnTo>
                <a:lnTo>
                  <a:pt x="678789" y="51993"/>
                </a:lnTo>
                <a:lnTo>
                  <a:pt x="675093" y="55041"/>
                </a:lnTo>
                <a:lnTo>
                  <a:pt x="670331" y="56565"/>
                </a:lnTo>
                <a:lnTo>
                  <a:pt x="660730" y="56362"/>
                </a:lnTo>
                <a:lnTo>
                  <a:pt x="672642" y="2781"/>
                </a:lnTo>
                <a:lnTo>
                  <a:pt x="651802" y="2781"/>
                </a:lnTo>
                <a:lnTo>
                  <a:pt x="624217" y="128003"/>
                </a:lnTo>
                <a:lnTo>
                  <a:pt x="645452" y="128003"/>
                </a:lnTo>
                <a:lnTo>
                  <a:pt x="658152" y="69265"/>
                </a:lnTo>
                <a:lnTo>
                  <a:pt x="665302" y="69265"/>
                </a:lnTo>
                <a:lnTo>
                  <a:pt x="698639" y="128003"/>
                </a:lnTo>
                <a:lnTo>
                  <a:pt x="720661" y="128003"/>
                </a:lnTo>
                <a:lnTo>
                  <a:pt x="703072" y="82092"/>
                </a:lnTo>
                <a:lnTo>
                  <a:pt x="684149" y="63500"/>
                </a:lnTo>
                <a:lnTo>
                  <a:pt x="690499" y="61252"/>
                </a:lnTo>
                <a:lnTo>
                  <a:pt x="695655" y="58153"/>
                </a:lnTo>
                <a:lnTo>
                  <a:pt x="703592" y="50215"/>
                </a:lnTo>
                <a:lnTo>
                  <a:pt x="708228" y="43599"/>
                </a:lnTo>
                <a:lnTo>
                  <a:pt x="717486" y="27584"/>
                </a:lnTo>
                <a:lnTo>
                  <a:pt x="720471" y="23558"/>
                </a:lnTo>
                <a:lnTo>
                  <a:pt x="724433" y="20777"/>
                </a:lnTo>
                <a:lnTo>
                  <a:pt x="728078" y="20053"/>
                </a:lnTo>
                <a:lnTo>
                  <a:pt x="738517" y="20053"/>
                </a:lnTo>
                <a:lnTo>
                  <a:pt x="742289" y="2781"/>
                </a:lnTo>
                <a:close/>
              </a:path>
              <a:path w="774065" h="179070">
                <a:moveTo>
                  <a:pt x="773874" y="103784"/>
                </a:moveTo>
                <a:lnTo>
                  <a:pt x="749858" y="103784"/>
                </a:lnTo>
                <a:lnTo>
                  <a:pt x="744702" y="128003"/>
                </a:lnTo>
                <a:lnTo>
                  <a:pt x="768718" y="128003"/>
                </a:lnTo>
                <a:lnTo>
                  <a:pt x="773874" y="103784"/>
                </a:lnTo>
                <a:close/>
              </a:path>
            </a:pathLst>
          </a:custGeom>
          <a:solidFill>
            <a:srgbClr val="060D2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4" name="bg object 5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646327" y="5182994"/>
            <a:ext cx="145256" cy="18176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820232" y="5230024"/>
            <a:ext cx="123626" cy="137714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9971019" y="5233000"/>
            <a:ext cx="127595" cy="131762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0125972" y="5233000"/>
            <a:ext cx="121245" cy="131762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281522" y="5230024"/>
            <a:ext cx="221679" cy="137714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0528774" y="5233000"/>
            <a:ext cx="133151" cy="16648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0685315" y="5233000"/>
            <a:ext cx="121245" cy="13176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0823402" y="5233000"/>
            <a:ext cx="131762" cy="131762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1062020" y="5233000"/>
            <a:ext cx="152003" cy="131762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1238803" y="5230024"/>
            <a:ext cx="611556" cy="188118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9646327" y="5530180"/>
            <a:ext cx="127595" cy="131762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9791954" y="5527203"/>
            <a:ext cx="288701" cy="169466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0096429" y="5527203"/>
            <a:ext cx="135896" cy="137716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0260709" y="5530180"/>
            <a:ext cx="152002" cy="131762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0439872" y="5527203"/>
            <a:ext cx="252585" cy="137716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0713664" y="5530180"/>
            <a:ext cx="127595" cy="13176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860283" y="5527203"/>
            <a:ext cx="123626" cy="137716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1011665" y="5530180"/>
            <a:ext cx="152003" cy="131762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1197774" y="5530180"/>
            <a:ext cx="121245" cy="13176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9649766" y="6163116"/>
            <a:ext cx="2453159" cy="223638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9639381" y="6548434"/>
            <a:ext cx="899701" cy="176013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0621168" y="6548434"/>
            <a:ext cx="377109" cy="130769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1018969" y="6548434"/>
            <a:ext cx="303212" cy="130769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1342210" y="6551212"/>
            <a:ext cx="161582" cy="160139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9635015" y="6886126"/>
            <a:ext cx="2193963" cy="178792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9625293" y="7176195"/>
            <a:ext cx="2375477" cy="226416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9639381" y="7515475"/>
            <a:ext cx="1429940" cy="222051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1151100" y="7564290"/>
            <a:ext cx="119459" cy="127991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352339" y="7561513"/>
            <a:ext cx="1487441" cy="178791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9625293" y="7899206"/>
            <a:ext cx="1109262" cy="176013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10746373" y="8002988"/>
            <a:ext cx="29209" cy="24765"/>
          </a:xfrm>
          <a:custGeom>
            <a:avLst/>
            <a:gdLst/>
            <a:ahLst/>
            <a:cxnLst/>
            <a:rect l="l" t="t" r="r" b="b"/>
            <a:pathLst>
              <a:path w="29209" h="24765">
                <a:moveTo>
                  <a:pt x="29170" y="0"/>
                </a:moveTo>
                <a:lnTo>
                  <a:pt x="5159" y="0"/>
                </a:lnTo>
                <a:lnTo>
                  <a:pt x="0" y="24209"/>
                </a:lnTo>
                <a:lnTo>
                  <a:pt x="24010" y="24209"/>
                </a:lnTo>
                <a:lnTo>
                  <a:pt x="29170" y="0"/>
                </a:lnTo>
                <a:close/>
              </a:path>
            </a:pathLst>
          </a:custGeom>
          <a:solidFill>
            <a:srgbClr val="060D2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5" name="bg object 8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7869363" y="4523409"/>
            <a:ext cx="919059" cy="925801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1990709" y="4523409"/>
            <a:ext cx="919058" cy="925801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468991" y="5377035"/>
            <a:ext cx="306536" cy="216494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798643" y="5427040"/>
            <a:ext cx="121245" cy="131762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954192" y="5427040"/>
            <a:ext cx="119657" cy="131762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2099868" y="5424064"/>
            <a:ext cx="263301" cy="137715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2453358" y="5424064"/>
            <a:ext cx="267830" cy="137715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2744412" y="5427040"/>
            <a:ext cx="116879" cy="131762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2894653" y="5424064"/>
            <a:ext cx="243010" cy="137715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3235391" y="5424064"/>
            <a:ext cx="589479" cy="169466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460855" y="6064612"/>
            <a:ext cx="1140258" cy="220662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465871" y="6394692"/>
            <a:ext cx="2264217" cy="231179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3816620" y="6447080"/>
            <a:ext cx="264372" cy="130968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465871" y="6784899"/>
            <a:ext cx="121388" cy="130770"/>
          </a:xfrm>
          <a:prstGeom prst="rect">
            <a:avLst/>
          </a:prstGeom>
        </p:spPr>
      </p:pic>
      <p:sp>
        <p:nvSpPr>
          <p:cNvPr id="99" name="bg object 99"/>
          <p:cNvSpPr/>
          <p:nvPr/>
        </p:nvSpPr>
        <p:spPr>
          <a:xfrm>
            <a:off x="1610766" y="6784911"/>
            <a:ext cx="582295" cy="131445"/>
          </a:xfrm>
          <a:custGeom>
            <a:avLst/>
            <a:gdLst/>
            <a:ahLst/>
            <a:cxnLst/>
            <a:rect l="l" t="t" r="r" b="b"/>
            <a:pathLst>
              <a:path w="582294" h="131445">
                <a:moveTo>
                  <a:pt x="121640" y="41859"/>
                </a:moveTo>
                <a:lnTo>
                  <a:pt x="99631" y="6464"/>
                </a:lnTo>
                <a:lnTo>
                  <a:pt x="71437" y="0"/>
                </a:lnTo>
                <a:lnTo>
                  <a:pt x="61506" y="647"/>
                </a:lnTo>
                <a:lnTo>
                  <a:pt x="26123" y="16167"/>
                </a:lnTo>
                <a:lnTo>
                  <a:pt x="4787" y="48247"/>
                </a:lnTo>
                <a:lnTo>
                  <a:pt x="0" y="77381"/>
                </a:lnTo>
                <a:lnTo>
                  <a:pt x="863" y="89217"/>
                </a:lnTo>
                <a:lnTo>
                  <a:pt x="21551" y="122923"/>
                </a:lnTo>
                <a:lnTo>
                  <a:pt x="51981" y="130962"/>
                </a:lnTo>
                <a:lnTo>
                  <a:pt x="62179" y="130251"/>
                </a:lnTo>
                <a:lnTo>
                  <a:pt x="96342" y="113245"/>
                </a:lnTo>
                <a:lnTo>
                  <a:pt x="77190" y="88696"/>
                </a:lnTo>
                <a:lnTo>
                  <a:pt x="73279" y="94653"/>
                </a:lnTo>
                <a:lnTo>
                  <a:pt x="63233" y="102450"/>
                </a:lnTo>
                <a:lnTo>
                  <a:pt x="58000" y="104368"/>
                </a:lnTo>
                <a:lnTo>
                  <a:pt x="47155" y="104368"/>
                </a:lnTo>
                <a:lnTo>
                  <a:pt x="42595" y="102387"/>
                </a:lnTo>
                <a:lnTo>
                  <a:pt x="35318" y="94449"/>
                </a:lnTo>
                <a:lnTo>
                  <a:pt x="33528" y="88760"/>
                </a:lnTo>
                <a:lnTo>
                  <a:pt x="33528" y="81356"/>
                </a:lnTo>
                <a:lnTo>
                  <a:pt x="43599" y="41313"/>
                </a:lnTo>
                <a:lnTo>
                  <a:pt x="62826" y="24803"/>
                </a:lnTo>
                <a:lnTo>
                  <a:pt x="75133" y="24803"/>
                </a:lnTo>
                <a:lnTo>
                  <a:pt x="79705" y="26454"/>
                </a:lnTo>
                <a:lnTo>
                  <a:pt x="86575" y="33070"/>
                </a:lnTo>
                <a:lnTo>
                  <a:pt x="88696" y="38227"/>
                </a:lnTo>
                <a:lnTo>
                  <a:pt x="89484" y="45237"/>
                </a:lnTo>
                <a:lnTo>
                  <a:pt x="121640" y="41859"/>
                </a:lnTo>
                <a:close/>
              </a:path>
              <a:path w="582294" h="131445">
                <a:moveTo>
                  <a:pt x="253657" y="55359"/>
                </a:moveTo>
                <a:lnTo>
                  <a:pt x="239953" y="14287"/>
                </a:lnTo>
                <a:lnTo>
                  <a:pt x="222694" y="3187"/>
                </a:lnTo>
                <a:lnTo>
                  <a:pt x="222694" y="41884"/>
                </a:lnTo>
                <a:lnTo>
                  <a:pt x="222694" y="55359"/>
                </a:lnTo>
                <a:lnTo>
                  <a:pt x="169710" y="55359"/>
                </a:lnTo>
                <a:lnTo>
                  <a:pt x="171437" y="48463"/>
                </a:lnTo>
                <a:lnTo>
                  <a:pt x="192862" y="24003"/>
                </a:lnTo>
                <a:lnTo>
                  <a:pt x="206883" y="24003"/>
                </a:lnTo>
                <a:lnTo>
                  <a:pt x="212445" y="26327"/>
                </a:lnTo>
                <a:lnTo>
                  <a:pt x="216547" y="30949"/>
                </a:lnTo>
                <a:lnTo>
                  <a:pt x="220776" y="35585"/>
                </a:lnTo>
                <a:lnTo>
                  <a:pt x="222694" y="41884"/>
                </a:lnTo>
                <a:lnTo>
                  <a:pt x="222694" y="3187"/>
                </a:lnTo>
                <a:lnTo>
                  <a:pt x="214363" y="889"/>
                </a:lnTo>
                <a:lnTo>
                  <a:pt x="203441" y="0"/>
                </a:lnTo>
                <a:lnTo>
                  <a:pt x="186448" y="1676"/>
                </a:lnTo>
                <a:lnTo>
                  <a:pt x="148082" y="26987"/>
                </a:lnTo>
                <a:lnTo>
                  <a:pt x="133794" y="72821"/>
                </a:lnTo>
                <a:lnTo>
                  <a:pt x="134772" y="85280"/>
                </a:lnTo>
                <a:lnTo>
                  <a:pt x="157988" y="122034"/>
                </a:lnTo>
                <a:lnTo>
                  <a:pt x="190550" y="130962"/>
                </a:lnTo>
                <a:lnTo>
                  <a:pt x="199466" y="130390"/>
                </a:lnTo>
                <a:lnTo>
                  <a:pt x="237032" y="110426"/>
                </a:lnTo>
                <a:lnTo>
                  <a:pt x="239763" y="106756"/>
                </a:lnTo>
                <a:lnTo>
                  <a:pt x="242557" y="103009"/>
                </a:lnTo>
                <a:lnTo>
                  <a:pt x="247307" y="94449"/>
                </a:lnTo>
                <a:lnTo>
                  <a:pt x="216941" y="89293"/>
                </a:lnTo>
                <a:lnTo>
                  <a:pt x="211810" y="96926"/>
                </a:lnTo>
                <a:lnTo>
                  <a:pt x="205727" y="102387"/>
                </a:lnTo>
                <a:lnTo>
                  <a:pt x="198704" y="105664"/>
                </a:lnTo>
                <a:lnTo>
                  <a:pt x="190741" y="106756"/>
                </a:lnTo>
                <a:lnTo>
                  <a:pt x="183870" y="106756"/>
                </a:lnTo>
                <a:lnTo>
                  <a:pt x="178041" y="104241"/>
                </a:lnTo>
                <a:lnTo>
                  <a:pt x="173278" y="99212"/>
                </a:lnTo>
                <a:lnTo>
                  <a:pt x="168656" y="94056"/>
                </a:lnTo>
                <a:lnTo>
                  <a:pt x="166344" y="87312"/>
                </a:lnTo>
                <a:lnTo>
                  <a:pt x="166344" y="75996"/>
                </a:lnTo>
                <a:lnTo>
                  <a:pt x="251269" y="75996"/>
                </a:lnTo>
                <a:lnTo>
                  <a:pt x="252857" y="69380"/>
                </a:lnTo>
                <a:lnTo>
                  <a:pt x="253657" y="62039"/>
                </a:lnTo>
                <a:lnTo>
                  <a:pt x="253657" y="55359"/>
                </a:lnTo>
                <a:close/>
              </a:path>
              <a:path w="582294" h="131445">
                <a:moveTo>
                  <a:pt x="434479" y="2768"/>
                </a:moveTo>
                <a:lnTo>
                  <a:pt x="394195" y="2768"/>
                </a:lnTo>
                <a:lnTo>
                  <a:pt x="343992" y="89293"/>
                </a:lnTo>
                <a:lnTo>
                  <a:pt x="331101" y="2768"/>
                </a:lnTo>
                <a:lnTo>
                  <a:pt x="290017" y="2768"/>
                </a:lnTo>
                <a:lnTo>
                  <a:pt x="263423" y="127990"/>
                </a:lnTo>
                <a:lnTo>
                  <a:pt x="291414" y="127990"/>
                </a:lnTo>
                <a:lnTo>
                  <a:pt x="309460" y="44640"/>
                </a:lnTo>
                <a:lnTo>
                  <a:pt x="321170" y="127990"/>
                </a:lnTo>
                <a:lnTo>
                  <a:pt x="349554" y="127990"/>
                </a:lnTo>
                <a:lnTo>
                  <a:pt x="396773" y="46228"/>
                </a:lnTo>
                <a:lnTo>
                  <a:pt x="379310" y="127990"/>
                </a:lnTo>
                <a:lnTo>
                  <a:pt x="407695" y="127990"/>
                </a:lnTo>
                <a:lnTo>
                  <a:pt x="434479" y="2768"/>
                </a:lnTo>
                <a:close/>
              </a:path>
              <a:path w="582294" h="131445">
                <a:moveTo>
                  <a:pt x="581825" y="2768"/>
                </a:moveTo>
                <a:lnTo>
                  <a:pt x="547890" y="2768"/>
                </a:lnTo>
                <a:lnTo>
                  <a:pt x="535597" y="62496"/>
                </a:lnTo>
                <a:lnTo>
                  <a:pt x="533742" y="70700"/>
                </a:lnTo>
                <a:lnTo>
                  <a:pt x="509524" y="103974"/>
                </a:lnTo>
                <a:lnTo>
                  <a:pt x="500799" y="106756"/>
                </a:lnTo>
                <a:lnTo>
                  <a:pt x="493649" y="106756"/>
                </a:lnTo>
                <a:lnTo>
                  <a:pt x="490220" y="105498"/>
                </a:lnTo>
                <a:lnTo>
                  <a:pt x="484924" y="100342"/>
                </a:lnTo>
                <a:lnTo>
                  <a:pt x="483603" y="97231"/>
                </a:lnTo>
                <a:lnTo>
                  <a:pt x="483603" y="91414"/>
                </a:lnTo>
                <a:lnTo>
                  <a:pt x="484530" y="85852"/>
                </a:lnTo>
                <a:lnTo>
                  <a:pt x="501853" y="2768"/>
                </a:lnTo>
                <a:lnTo>
                  <a:pt x="467918" y="2768"/>
                </a:lnTo>
                <a:lnTo>
                  <a:pt x="451700" y="81457"/>
                </a:lnTo>
                <a:lnTo>
                  <a:pt x="449719" y="94348"/>
                </a:lnTo>
                <a:lnTo>
                  <a:pt x="449465" y="98425"/>
                </a:lnTo>
                <a:lnTo>
                  <a:pt x="449465" y="108343"/>
                </a:lnTo>
                <a:lnTo>
                  <a:pt x="482409" y="130962"/>
                </a:lnTo>
                <a:lnTo>
                  <a:pt x="494385" y="129705"/>
                </a:lnTo>
                <a:lnTo>
                  <a:pt x="505929" y="125958"/>
                </a:lnTo>
                <a:lnTo>
                  <a:pt x="517017" y="119684"/>
                </a:lnTo>
                <a:lnTo>
                  <a:pt x="527659" y="110921"/>
                </a:lnTo>
                <a:lnTo>
                  <a:pt x="524078" y="127990"/>
                </a:lnTo>
                <a:lnTo>
                  <a:pt x="555637" y="127990"/>
                </a:lnTo>
                <a:lnTo>
                  <a:pt x="581825" y="2768"/>
                </a:lnTo>
                <a:close/>
              </a:path>
            </a:pathLst>
          </a:custGeom>
          <a:solidFill>
            <a:srgbClr val="060D2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0" name="bg object 100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2272097" y="6784899"/>
            <a:ext cx="1696424" cy="178792"/>
          </a:xfrm>
          <a:prstGeom prst="rect">
            <a:avLst/>
          </a:prstGeom>
        </p:spPr>
      </p:pic>
      <p:sp>
        <p:nvSpPr>
          <p:cNvPr id="101" name="bg object 101"/>
          <p:cNvSpPr/>
          <p:nvPr/>
        </p:nvSpPr>
        <p:spPr>
          <a:xfrm>
            <a:off x="1474546" y="7122731"/>
            <a:ext cx="650875" cy="175895"/>
          </a:xfrm>
          <a:custGeom>
            <a:avLst/>
            <a:gdLst/>
            <a:ahLst/>
            <a:cxnLst/>
            <a:rect l="l" t="t" r="r" b="b"/>
            <a:pathLst>
              <a:path w="650875" h="175895">
                <a:moveTo>
                  <a:pt x="119456" y="2768"/>
                </a:moveTo>
                <a:lnTo>
                  <a:pt x="86118" y="2768"/>
                </a:lnTo>
                <a:lnTo>
                  <a:pt x="74803" y="56146"/>
                </a:lnTo>
                <a:lnTo>
                  <a:pt x="68326" y="58801"/>
                </a:lnTo>
                <a:lnTo>
                  <a:pt x="61836" y="60121"/>
                </a:lnTo>
                <a:lnTo>
                  <a:pt x="48209" y="60121"/>
                </a:lnTo>
                <a:lnTo>
                  <a:pt x="42786" y="58864"/>
                </a:lnTo>
                <a:lnTo>
                  <a:pt x="35509" y="53708"/>
                </a:lnTo>
                <a:lnTo>
                  <a:pt x="33731" y="49796"/>
                </a:lnTo>
                <a:lnTo>
                  <a:pt x="33731" y="41732"/>
                </a:lnTo>
                <a:lnTo>
                  <a:pt x="34594" y="36106"/>
                </a:lnTo>
                <a:lnTo>
                  <a:pt x="41668" y="2768"/>
                </a:lnTo>
                <a:lnTo>
                  <a:pt x="7734" y="2768"/>
                </a:lnTo>
                <a:lnTo>
                  <a:pt x="2768" y="27774"/>
                </a:lnTo>
                <a:lnTo>
                  <a:pt x="723" y="37172"/>
                </a:lnTo>
                <a:lnTo>
                  <a:pt x="0" y="43522"/>
                </a:lnTo>
                <a:lnTo>
                  <a:pt x="0" y="49212"/>
                </a:lnTo>
                <a:lnTo>
                  <a:pt x="622" y="56476"/>
                </a:lnTo>
                <a:lnTo>
                  <a:pt x="29197" y="82562"/>
                </a:lnTo>
                <a:lnTo>
                  <a:pt x="37299" y="83134"/>
                </a:lnTo>
                <a:lnTo>
                  <a:pt x="45669" y="82829"/>
                </a:lnTo>
                <a:lnTo>
                  <a:pt x="53924" y="81902"/>
                </a:lnTo>
                <a:lnTo>
                  <a:pt x="62039" y="80352"/>
                </a:lnTo>
                <a:lnTo>
                  <a:pt x="70040" y="78181"/>
                </a:lnTo>
                <a:lnTo>
                  <a:pt x="59321" y="127990"/>
                </a:lnTo>
                <a:lnTo>
                  <a:pt x="92659" y="127990"/>
                </a:lnTo>
                <a:lnTo>
                  <a:pt x="119456" y="2768"/>
                </a:lnTo>
                <a:close/>
              </a:path>
              <a:path w="650875" h="175895">
                <a:moveTo>
                  <a:pt x="250609" y="55359"/>
                </a:moveTo>
                <a:lnTo>
                  <a:pt x="236918" y="14287"/>
                </a:lnTo>
                <a:lnTo>
                  <a:pt x="219659" y="3187"/>
                </a:lnTo>
                <a:lnTo>
                  <a:pt x="219659" y="41884"/>
                </a:lnTo>
                <a:lnTo>
                  <a:pt x="219646" y="55359"/>
                </a:lnTo>
                <a:lnTo>
                  <a:pt x="166662" y="55359"/>
                </a:lnTo>
                <a:lnTo>
                  <a:pt x="168402" y="48463"/>
                </a:lnTo>
                <a:lnTo>
                  <a:pt x="168490" y="48094"/>
                </a:lnTo>
                <a:lnTo>
                  <a:pt x="189814" y="24003"/>
                </a:lnTo>
                <a:lnTo>
                  <a:pt x="203847" y="24003"/>
                </a:lnTo>
                <a:lnTo>
                  <a:pt x="209397" y="26314"/>
                </a:lnTo>
                <a:lnTo>
                  <a:pt x="213499" y="30949"/>
                </a:lnTo>
                <a:lnTo>
                  <a:pt x="217728" y="35585"/>
                </a:lnTo>
                <a:lnTo>
                  <a:pt x="219659" y="41884"/>
                </a:lnTo>
                <a:lnTo>
                  <a:pt x="219659" y="3187"/>
                </a:lnTo>
                <a:lnTo>
                  <a:pt x="211315" y="889"/>
                </a:lnTo>
                <a:lnTo>
                  <a:pt x="200406" y="0"/>
                </a:lnTo>
                <a:lnTo>
                  <a:pt x="183400" y="1676"/>
                </a:lnTo>
                <a:lnTo>
                  <a:pt x="145034" y="26987"/>
                </a:lnTo>
                <a:lnTo>
                  <a:pt x="130746" y="72821"/>
                </a:lnTo>
                <a:lnTo>
                  <a:pt x="131724" y="85280"/>
                </a:lnTo>
                <a:lnTo>
                  <a:pt x="154952" y="122034"/>
                </a:lnTo>
                <a:lnTo>
                  <a:pt x="187502" y="130962"/>
                </a:lnTo>
                <a:lnTo>
                  <a:pt x="196418" y="130390"/>
                </a:lnTo>
                <a:lnTo>
                  <a:pt x="233984" y="110426"/>
                </a:lnTo>
                <a:lnTo>
                  <a:pt x="236715" y="106756"/>
                </a:lnTo>
                <a:lnTo>
                  <a:pt x="239509" y="103009"/>
                </a:lnTo>
                <a:lnTo>
                  <a:pt x="244259" y="94449"/>
                </a:lnTo>
                <a:lnTo>
                  <a:pt x="213893" y="89293"/>
                </a:lnTo>
                <a:lnTo>
                  <a:pt x="208762" y="96926"/>
                </a:lnTo>
                <a:lnTo>
                  <a:pt x="202679" y="102387"/>
                </a:lnTo>
                <a:lnTo>
                  <a:pt x="195668" y="105664"/>
                </a:lnTo>
                <a:lnTo>
                  <a:pt x="187706" y="106756"/>
                </a:lnTo>
                <a:lnTo>
                  <a:pt x="180822" y="106756"/>
                </a:lnTo>
                <a:lnTo>
                  <a:pt x="175006" y="104241"/>
                </a:lnTo>
                <a:lnTo>
                  <a:pt x="170243" y="99212"/>
                </a:lnTo>
                <a:lnTo>
                  <a:pt x="165608" y="94056"/>
                </a:lnTo>
                <a:lnTo>
                  <a:pt x="163296" y="87312"/>
                </a:lnTo>
                <a:lnTo>
                  <a:pt x="163296" y="75996"/>
                </a:lnTo>
                <a:lnTo>
                  <a:pt x="248221" y="75996"/>
                </a:lnTo>
                <a:lnTo>
                  <a:pt x="249809" y="69380"/>
                </a:lnTo>
                <a:lnTo>
                  <a:pt x="250609" y="62039"/>
                </a:lnTo>
                <a:lnTo>
                  <a:pt x="250609" y="55359"/>
                </a:lnTo>
                <a:close/>
              </a:path>
              <a:path w="650875" h="175895">
                <a:moveTo>
                  <a:pt x="396913" y="53975"/>
                </a:moveTo>
                <a:lnTo>
                  <a:pt x="396303" y="43713"/>
                </a:lnTo>
                <a:lnTo>
                  <a:pt x="396227" y="42392"/>
                </a:lnTo>
                <a:lnTo>
                  <a:pt x="396163" y="41325"/>
                </a:lnTo>
                <a:lnTo>
                  <a:pt x="371157" y="3365"/>
                </a:lnTo>
                <a:lnTo>
                  <a:pt x="364172" y="1257"/>
                </a:lnTo>
                <a:lnTo>
                  <a:pt x="364172" y="43713"/>
                </a:lnTo>
                <a:lnTo>
                  <a:pt x="364121" y="53975"/>
                </a:lnTo>
                <a:lnTo>
                  <a:pt x="351269" y="95313"/>
                </a:lnTo>
                <a:lnTo>
                  <a:pt x="335521" y="105359"/>
                </a:lnTo>
                <a:lnTo>
                  <a:pt x="323481" y="105359"/>
                </a:lnTo>
                <a:lnTo>
                  <a:pt x="317931" y="102717"/>
                </a:lnTo>
                <a:lnTo>
                  <a:pt x="313169" y="97421"/>
                </a:lnTo>
                <a:lnTo>
                  <a:pt x="308406" y="91998"/>
                </a:lnTo>
                <a:lnTo>
                  <a:pt x="306019" y="84391"/>
                </a:lnTo>
                <a:lnTo>
                  <a:pt x="306019" y="67995"/>
                </a:lnTo>
                <a:lnTo>
                  <a:pt x="307479" y="60248"/>
                </a:lnTo>
                <a:lnTo>
                  <a:pt x="310388" y="51384"/>
                </a:lnTo>
                <a:lnTo>
                  <a:pt x="313296" y="42392"/>
                </a:lnTo>
                <a:lnTo>
                  <a:pt x="317398" y="35585"/>
                </a:lnTo>
                <a:lnTo>
                  <a:pt x="327990" y="26314"/>
                </a:lnTo>
                <a:lnTo>
                  <a:pt x="333870" y="24003"/>
                </a:lnTo>
                <a:lnTo>
                  <a:pt x="347230" y="24003"/>
                </a:lnTo>
                <a:lnTo>
                  <a:pt x="352920" y="26517"/>
                </a:lnTo>
                <a:lnTo>
                  <a:pt x="361924" y="36576"/>
                </a:lnTo>
                <a:lnTo>
                  <a:pt x="364172" y="43713"/>
                </a:lnTo>
                <a:lnTo>
                  <a:pt x="364172" y="1257"/>
                </a:lnTo>
                <a:lnTo>
                  <a:pt x="362788" y="838"/>
                </a:lnTo>
                <a:lnTo>
                  <a:pt x="353453" y="0"/>
                </a:lnTo>
                <a:lnTo>
                  <a:pt x="346570" y="0"/>
                </a:lnTo>
                <a:lnTo>
                  <a:pt x="340156" y="1181"/>
                </a:lnTo>
                <a:lnTo>
                  <a:pt x="328244" y="5943"/>
                </a:lnTo>
                <a:lnTo>
                  <a:pt x="321830" y="9982"/>
                </a:lnTo>
                <a:lnTo>
                  <a:pt x="314960" y="15671"/>
                </a:lnTo>
                <a:lnTo>
                  <a:pt x="317728" y="2768"/>
                </a:lnTo>
                <a:lnTo>
                  <a:pt x="285584" y="2768"/>
                </a:lnTo>
                <a:lnTo>
                  <a:pt x="249466" y="175615"/>
                </a:lnTo>
                <a:lnTo>
                  <a:pt x="283400" y="175615"/>
                </a:lnTo>
                <a:lnTo>
                  <a:pt x="296849" y="110921"/>
                </a:lnTo>
                <a:lnTo>
                  <a:pt x="296900" y="110718"/>
                </a:lnTo>
                <a:lnTo>
                  <a:pt x="304165" y="119684"/>
                </a:lnTo>
                <a:lnTo>
                  <a:pt x="312801" y="125958"/>
                </a:lnTo>
                <a:lnTo>
                  <a:pt x="322986" y="129705"/>
                </a:lnTo>
                <a:lnTo>
                  <a:pt x="334594" y="130962"/>
                </a:lnTo>
                <a:lnTo>
                  <a:pt x="346214" y="129705"/>
                </a:lnTo>
                <a:lnTo>
                  <a:pt x="357022" y="125958"/>
                </a:lnTo>
                <a:lnTo>
                  <a:pt x="367042" y="119684"/>
                </a:lnTo>
                <a:lnTo>
                  <a:pt x="376275" y="110921"/>
                </a:lnTo>
                <a:lnTo>
                  <a:pt x="376415" y="110718"/>
                </a:lnTo>
                <a:lnTo>
                  <a:pt x="380365" y="105359"/>
                </a:lnTo>
                <a:lnTo>
                  <a:pt x="385305" y="98653"/>
                </a:lnTo>
                <a:lnTo>
                  <a:pt x="391744" y="85077"/>
                </a:lnTo>
                <a:lnTo>
                  <a:pt x="395617" y="70180"/>
                </a:lnTo>
                <a:lnTo>
                  <a:pt x="396913" y="53975"/>
                </a:lnTo>
                <a:close/>
              </a:path>
              <a:path w="650875" h="175895">
                <a:moveTo>
                  <a:pt x="532193" y="55359"/>
                </a:moveTo>
                <a:lnTo>
                  <a:pt x="518502" y="14287"/>
                </a:lnTo>
                <a:lnTo>
                  <a:pt x="501243" y="3187"/>
                </a:lnTo>
                <a:lnTo>
                  <a:pt x="501243" y="41884"/>
                </a:lnTo>
                <a:lnTo>
                  <a:pt x="501243" y="55359"/>
                </a:lnTo>
                <a:lnTo>
                  <a:pt x="448259" y="55359"/>
                </a:lnTo>
                <a:lnTo>
                  <a:pt x="449986" y="48463"/>
                </a:lnTo>
                <a:lnTo>
                  <a:pt x="471411" y="24003"/>
                </a:lnTo>
                <a:lnTo>
                  <a:pt x="485432" y="24003"/>
                </a:lnTo>
                <a:lnTo>
                  <a:pt x="490994" y="26314"/>
                </a:lnTo>
                <a:lnTo>
                  <a:pt x="495096" y="30949"/>
                </a:lnTo>
                <a:lnTo>
                  <a:pt x="499325" y="35585"/>
                </a:lnTo>
                <a:lnTo>
                  <a:pt x="501243" y="41884"/>
                </a:lnTo>
                <a:lnTo>
                  <a:pt x="501243" y="3187"/>
                </a:lnTo>
                <a:lnTo>
                  <a:pt x="492912" y="889"/>
                </a:lnTo>
                <a:lnTo>
                  <a:pt x="481990" y="0"/>
                </a:lnTo>
                <a:lnTo>
                  <a:pt x="464997" y="1676"/>
                </a:lnTo>
                <a:lnTo>
                  <a:pt x="426631" y="26987"/>
                </a:lnTo>
                <a:lnTo>
                  <a:pt x="412343" y="72821"/>
                </a:lnTo>
                <a:lnTo>
                  <a:pt x="413321" y="85280"/>
                </a:lnTo>
                <a:lnTo>
                  <a:pt x="436537" y="122034"/>
                </a:lnTo>
                <a:lnTo>
                  <a:pt x="469099" y="130962"/>
                </a:lnTo>
                <a:lnTo>
                  <a:pt x="478015" y="130390"/>
                </a:lnTo>
                <a:lnTo>
                  <a:pt x="515581" y="110426"/>
                </a:lnTo>
                <a:lnTo>
                  <a:pt x="525856" y="94449"/>
                </a:lnTo>
                <a:lnTo>
                  <a:pt x="495490" y="89293"/>
                </a:lnTo>
                <a:lnTo>
                  <a:pt x="490359" y="96926"/>
                </a:lnTo>
                <a:lnTo>
                  <a:pt x="484276" y="102387"/>
                </a:lnTo>
                <a:lnTo>
                  <a:pt x="477253" y="105664"/>
                </a:lnTo>
                <a:lnTo>
                  <a:pt x="469290" y="106756"/>
                </a:lnTo>
                <a:lnTo>
                  <a:pt x="462419" y="106756"/>
                </a:lnTo>
                <a:lnTo>
                  <a:pt x="456590" y="104241"/>
                </a:lnTo>
                <a:lnTo>
                  <a:pt x="451827" y="99212"/>
                </a:lnTo>
                <a:lnTo>
                  <a:pt x="447205" y="94056"/>
                </a:lnTo>
                <a:lnTo>
                  <a:pt x="444893" y="87312"/>
                </a:lnTo>
                <a:lnTo>
                  <a:pt x="444893" y="75996"/>
                </a:lnTo>
                <a:lnTo>
                  <a:pt x="529818" y="75996"/>
                </a:lnTo>
                <a:lnTo>
                  <a:pt x="531406" y="69380"/>
                </a:lnTo>
                <a:lnTo>
                  <a:pt x="532193" y="62039"/>
                </a:lnTo>
                <a:lnTo>
                  <a:pt x="532193" y="55359"/>
                </a:lnTo>
                <a:close/>
              </a:path>
              <a:path w="650875" h="175895">
                <a:moveTo>
                  <a:pt x="650328" y="33528"/>
                </a:moveTo>
                <a:lnTo>
                  <a:pt x="625424" y="2374"/>
                </a:lnTo>
                <a:lnTo>
                  <a:pt x="605878" y="0"/>
                </a:lnTo>
                <a:lnTo>
                  <a:pt x="587959" y="1981"/>
                </a:lnTo>
                <a:lnTo>
                  <a:pt x="573278" y="7937"/>
                </a:lnTo>
                <a:lnTo>
                  <a:pt x="561860" y="17856"/>
                </a:lnTo>
                <a:lnTo>
                  <a:pt x="553681" y="31750"/>
                </a:lnTo>
                <a:lnTo>
                  <a:pt x="581660" y="36512"/>
                </a:lnTo>
                <a:lnTo>
                  <a:pt x="586130" y="30251"/>
                </a:lnTo>
                <a:lnTo>
                  <a:pt x="591185" y="25793"/>
                </a:lnTo>
                <a:lnTo>
                  <a:pt x="596849" y="23114"/>
                </a:lnTo>
                <a:lnTo>
                  <a:pt x="603097" y="22225"/>
                </a:lnTo>
                <a:lnTo>
                  <a:pt x="607733" y="22225"/>
                </a:lnTo>
                <a:lnTo>
                  <a:pt x="611695" y="23672"/>
                </a:lnTo>
                <a:lnTo>
                  <a:pt x="618312" y="29502"/>
                </a:lnTo>
                <a:lnTo>
                  <a:pt x="619963" y="33134"/>
                </a:lnTo>
                <a:lnTo>
                  <a:pt x="619963" y="41732"/>
                </a:lnTo>
                <a:lnTo>
                  <a:pt x="598004" y="55359"/>
                </a:lnTo>
                <a:lnTo>
                  <a:pt x="590194" y="55359"/>
                </a:lnTo>
                <a:lnTo>
                  <a:pt x="587425" y="75996"/>
                </a:lnTo>
                <a:lnTo>
                  <a:pt x="596023" y="75996"/>
                </a:lnTo>
                <a:lnTo>
                  <a:pt x="602170" y="77190"/>
                </a:lnTo>
                <a:lnTo>
                  <a:pt x="609714" y="81953"/>
                </a:lnTo>
                <a:lnTo>
                  <a:pt x="611632" y="86055"/>
                </a:lnTo>
                <a:lnTo>
                  <a:pt x="611632" y="96901"/>
                </a:lnTo>
                <a:lnTo>
                  <a:pt x="609714" y="101193"/>
                </a:lnTo>
                <a:lnTo>
                  <a:pt x="602043" y="108204"/>
                </a:lnTo>
                <a:lnTo>
                  <a:pt x="597204" y="109931"/>
                </a:lnTo>
                <a:lnTo>
                  <a:pt x="591388" y="109931"/>
                </a:lnTo>
                <a:lnTo>
                  <a:pt x="583196" y="108851"/>
                </a:lnTo>
                <a:lnTo>
                  <a:pt x="576453" y="105613"/>
                </a:lnTo>
                <a:lnTo>
                  <a:pt x="571182" y="100215"/>
                </a:lnTo>
                <a:lnTo>
                  <a:pt x="567372" y="92659"/>
                </a:lnTo>
                <a:lnTo>
                  <a:pt x="535825" y="95834"/>
                </a:lnTo>
                <a:lnTo>
                  <a:pt x="542429" y="111125"/>
                </a:lnTo>
                <a:lnTo>
                  <a:pt x="553491" y="122034"/>
                </a:lnTo>
                <a:lnTo>
                  <a:pt x="569010" y="128587"/>
                </a:lnTo>
                <a:lnTo>
                  <a:pt x="589013" y="130759"/>
                </a:lnTo>
                <a:lnTo>
                  <a:pt x="602869" y="130022"/>
                </a:lnTo>
                <a:lnTo>
                  <a:pt x="638175" y="112725"/>
                </a:lnTo>
                <a:lnTo>
                  <a:pt x="645756" y="92075"/>
                </a:lnTo>
                <a:lnTo>
                  <a:pt x="645756" y="85585"/>
                </a:lnTo>
                <a:lnTo>
                  <a:pt x="643648" y="79705"/>
                </a:lnTo>
                <a:lnTo>
                  <a:pt x="635304" y="69113"/>
                </a:lnTo>
                <a:lnTo>
                  <a:pt x="629945" y="65747"/>
                </a:lnTo>
                <a:lnTo>
                  <a:pt x="623341" y="64287"/>
                </a:lnTo>
                <a:lnTo>
                  <a:pt x="630351" y="62699"/>
                </a:lnTo>
                <a:lnTo>
                  <a:pt x="636562" y="59194"/>
                </a:lnTo>
                <a:lnTo>
                  <a:pt x="647547" y="48348"/>
                </a:lnTo>
                <a:lnTo>
                  <a:pt x="650328" y="41605"/>
                </a:lnTo>
                <a:lnTo>
                  <a:pt x="650328" y="33528"/>
                </a:lnTo>
                <a:close/>
              </a:path>
            </a:pathLst>
          </a:custGeom>
          <a:solidFill>
            <a:srgbClr val="060D2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2" name="bg object 102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2194391" y="7078071"/>
            <a:ext cx="165298" cy="172640"/>
          </a:xfrm>
          <a:prstGeom prst="rect">
            <a:avLst/>
          </a:prstGeom>
        </p:spPr>
      </p:pic>
      <p:sp>
        <p:nvSpPr>
          <p:cNvPr id="103" name="bg object 103"/>
          <p:cNvSpPr/>
          <p:nvPr/>
        </p:nvSpPr>
        <p:spPr>
          <a:xfrm>
            <a:off x="2379167" y="7122731"/>
            <a:ext cx="610870" cy="131445"/>
          </a:xfrm>
          <a:custGeom>
            <a:avLst/>
            <a:gdLst/>
            <a:ahLst/>
            <a:cxnLst/>
            <a:rect l="l" t="t" r="r" b="b"/>
            <a:pathLst>
              <a:path w="610869" h="131445">
                <a:moveTo>
                  <a:pt x="116471" y="35509"/>
                </a:moveTo>
                <a:lnTo>
                  <a:pt x="88646" y="2628"/>
                </a:lnTo>
                <a:lnTo>
                  <a:pt x="64681" y="0"/>
                </a:lnTo>
                <a:lnTo>
                  <a:pt x="47371" y="2070"/>
                </a:lnTo>
                <a:lnTo>
                  <a:pt x="33528" y="8280"/>
                </a:lnTo>
                <a:lnTo>
                  <a:pt x="23164" y="18630"/>
                </a:lnTo>
                <a:lnTo>
                  <a:pt x="16268" y="33134"/>
                </a:lnTo>
                <a:lnTo>
                  <a:pt x="46037" y="38290"/>
                </a:lnTo>
                <a:lnTo>
                  <a:pt x="49225" y="32131"/>
                </a:lnTo>
                <a:lnTo>
                  <a:pt x="54063" y="27724"/>
                </a:lnTo>
                <a:lnTo>
                  <a:pt x="60540" y="25082"/>
                </a:lnTo>
                <a:lnTo>
                  <a:pt x="68656" y="24206"/>
                </a:lnTo>
                <a:lnTo>
                  <a:pt x="74472" y="24206"/>
                </a:lnTo>
                <a:lnTo>
                  <a:pt x="78841" y="25069"/>
                </a:lnTo>
                <a:lnTo>
                  <a:pt x="84658" y="28498"/>
                </a:lnTo>
                <a:lnTo>
                  <a:pt x="86118" y="31076"/>
                </a:lnTo>
                <a:lnTo>
                  <a:pt x="86118" y="39420"/>
                </a:lnTo>
                <a:lnTo>
                  <a:pt x="39903" y="56743"/>
                </a:lnTo>
                <a:lnTo>
                  <a:pt x="31051" y="59321"/>
                </a:lnTo>
                <a:lnTo>
                  <a:pt x="0" y="86448"/>
                </a:lnTo>
                <a:lnTo>
                  <a:pt x="0" y="93065"/>
                </a:lnTo>
                <a:lnTo>
                  <a:pt x="28028" y="127889"/>
                </a:lnTo>
                <a:lnTo>
                  <a:pt x="50596" y="130759"/>
                </a:lnTo>
                <a:lnTo>
                  <a:pt x="63233" y="130213"/>
                </a:lnTo>
                <a:lnTo>
                  <a:pt x="98907" y="116662"/>
                </a:lnTo>
                <a:lnTo>
                  <a:pt x="112115" y="93853"/>
                </a:lnTo>
                <a:lnTo>
                  <a:pt x="80365" y="88696"/>
                </a:lnTo>
                <a:lnTo>
                  <a:pt x="76606" y="96685"/>
                </a:lnTo>
                <a:lnTo>
                  <a:pt x="70688" y="102387"/>
                </a:lnTo>
                <a:lnTo>
                  <a:pt x="62611" y="105816"/>
                </a:lnTo>
                <a:lnTo>
                  <a:pt x="52387" y="106946"/>
                </a:lnTo>
                <a:lnTo>
                  <a:pt x="46037" y="106946"/>
                </a:lnTo>
                <a:lnTo>
                  <a:pt x="40932" y="105689"/>
                </a:lnTo>
                <a:lnTo>
                  <a:pt x="33261" y="100672"/>
                </a:lnTo>
                <a:lnTo>
                  <a:pt x="31343" y="97497"/>
                </a:lnTo>
                <a:lnTo>
                  <a:pt x="31343" y="89293"/>
                </a:lnTo>
                <a:lnTo>
                  <a:pt x="77736" y="72123"/>
                </a:lnTo>
                <a:lnTo>
                  <a:pt x="89484" y="68262"/>
                </a:lnTo>
                <a:lnTo>
                  <a:pt x="115798" y="42913"/>
                </a:lnTo>
                <a:lnTo>
                  <a:pt x="116471" y="35509"/>
                </a:lnTo>
                <a:close/>
              </a:path>
              <a:path w="610869" h="131445">
                <a:moveTo>
                  <a:pt x="254977" y="55359"/>
                </a:moveTo>
                <a:lnTo>
                  <a:pt x="254965" y="53771"/>
                </a:lnTo>
                <a:lnTo>
                  <a:pt x="254165" y="42532"/>
                </a:lnTo>
                <a:lnTo>
                  <a:pt x="254127" y="41884"/>
                </a:lnTo>
                <a:lnTo>
                  <a:pt x="251561" y="31254"/>
                </a:lnTo>
                <a:lnTo>
                  <a:pt x="248183" y="24003"/>
                </a:lnTo>
                <a:lnTo>
                  <a:pt x="247281" y="22047"/>
                </a:lnTo>
                <a:lnTo>
                  <a:pt x="241287" y="14287"/>
                </a:lnTo>
                <a:lnTo>
                  <a:pt x="233946" y="8026"/>
                </a:lnTo>
                <a:lnTo>
                  <a:pt x="225412" y="3568"/>
                </a:lnTo>
                <a:lnTo>
                  <a:pt x="224028" y="3187"/>
                </a:lnTo>
                <a:lnTo>
                  <a:pt x="224028" y="41884"/>
                </a:lnTo>
                <a:lnTo>
                  <a:pt x="224028" y="55359"/>
                </a:lnTo>
                <a:lnTo>
                  <a:pt x="171043" y="55359"/>
                </a:lnTo>
                <a:lnTo>
                  <a:pt x="172770" y="48463"/>
                </a:lnTo>
                <a:lnTo>
                  <a:pt x="172859" y="48094"/>
                </a:lnTo>
                <a:lnTo>
                  <a:pt x="194195" y="24003"/>
                </a:lnTo>
                <a:lnTo>
                  <a:pt x="208216" y="24003"/>
                </a:lnTo>
                <a:lnTo>
                  <a:pt x="213766" y="26314"/>
                </a:lnTo>
                <a:lnTo>
                  <a:pt x="217868" y="30949"/>
                </a:lnTo>
                <a:lnTo>
                  <a:pt x="222110" y="35585"/>
                </a:lnTo>
                <a:lnTo>
                  <a:pt x="224028" y="41884"/>
                </a:lnTo>
                <a:lnTo>
                  <a:pt x="224028" y="3187"/>
                </a:lnTo>
                <a:lnTo>
                  <a:pt x="215684" y="889"/>
                </a:lnTo>
                <a:lnTo>
                  <a:pt x="204774" y="0"/>
                </a:lnTo>
                <a:lnTo>
                  <a:pt x="187769" y="1676"/>
                </a:lnTo>
                <a:lnTo>
                  <a:pt x="149415" y="26987"/>
                </a:lnTo>
                <a:lnTo>
                  <a:pt x="135128" y="72821"/>
                </a:lnTo>
                <a:lnTo>
                  <a:pt x="136105" y="85280"/>
                </a:lnTo>
                <a:lnTo>
                  <a:pt x="159321" y="122034"/>
                </a:lnTo>
                <a:lnTo>
                  <a:pt x="191871" y="130962"/>
                </a:lnTo>
                <a:lnTo>
                  <a:pt x="200799" y="130390"/>
                </a:lnTo>
                <a:lnTo>
                  <a:pt x="238366" y="110426"/>
                </a:lnTo>
                <a:lnTo>
                  <a:pt x="248627" y="94449"/>
                </a:lnTo>
                <a:lnTo>
                  <a:pt x="218274" y="89293"/>
                </a:lnTo>
                <a:lnTo>
                  <a:pt x="213131" y="96926"/>
                </a:lnTo>
                <a:lnTo>
                  <a:pt x="207060" y="102387"/>
                </a:lnTo>
                <a:lnTo>
                  <a:pt x="200037" y="105664"/>
                </a:lnTo>
                <a:lnTo>
                  <a:pt x="192074" y="106756"/>
                </a:lnTo>
                <a:lnTo>
                  <a:pt x="185191" y="106756"/>
                </a:lnTo>
                <a:lnTo>
                  <a:pt x="179374" y="104241"/>
                </a:lnTo>
                <a:lnTo>
                  <a:pt x="174612" y="99212"/>
                </a:lnTo>
                <a:lnTo>
                  <a:pt x="169976" y="94056"/>
                </a:lnTo>
                <a:lnTo>
                  <a:pt x="167665" y="87312"/>
                </a:lnTo>
                <a:lnTo>
                  <a:pt x="167665" y="75996"/>
                </a:lnTo>
                <a:lnTo>
                  <a:pt x="252603" y="75996"/>
                </a:lnTo>
                <a:lnTo>
                  <a:pt x="254190" y="69380"/>
                </a:lnTo>
                <a:lnTo>
                  <a:pt x="254977" y="62039"/>
                </a:lnTo>
                <a:lnTo>
                  <a:pt x="254977" y="55359"/>
                </a:lnTo>
                <a:close/>
              </a:path>
              <a:path w="610869" h="131445">
                <a:moveTo>
                  <a:pt x="403860" y="2768"/>
                </a:moveTo>
                <a:lnTo>
                  <a:pt x="370332" y="2768"/>
                </a:lnTo>
                <a:lnTo>
                  <a:pt x="360400" y="49212"/>
                </a:lnTo>
                <a:lnTo>
                  <a:pt x="313969" y="49212"/>
                </a:lnTo>
                <a:lnTo>
                  <a:pt x="323888" y="2768"/>
                </a:lnTo>
                <a:lnTo>
                  <a:pt x="290360" y="2768"/>
                </a:lnTo>
                <a:lnTo>
                  <a:pt x="263766" y="127990"/>
                </a:lnTo>
                <a:lnTo>
                  <a:pt x="297103" y="127990"/>
                </a:lnTo>
                <a:lnTo>
                  <a:pt x="308216" y="75399"/>
                </a:lnTo>
                <a:lnTo>
                  <a:pt x="354850" y="75399"/>
                </a:lnTo>
                <a:lnTo>
                  <a:pt x="343738" y="127990"/>
                </a:lnTo>
                <a:lnTo>
                  <a:pt x="377266" y="127990"/>
                </a:lnTo>
                <a:lnTo>
                  <a:pt x="403860" y="2768"/>
                </a:lnTo>
                <a:close/>
              </a:path>
              <a:path w="610869" h="131445">
                <a:moveTo>
                  <a:pt x="610527" y="20307"/>
                </a:moveTo>
                <a:lnTo>
                  <a:pt x="607745" y="13220"/>
                </a:lnTo>
                <a:lnTo>
                  <a:pt x="596633" y="2641"/>
                </a:lnTo>
                <a:lnTo>
                  <a:pt x="588899" y="0"/>
                </a:lnTo>
                <a:lnTo>
                  <a:pt x="578980" y="0"/>
                </a:lnTo>
                <a:lnTo>
                  <a:pt x="539356" y="15798"/>
                </a:lnTo>
                <a:lnTo>
                  <a:pt x="535114" y="22021"/>
                </a:lnTo>
                <a:lnTo>
                  <a:pt x="533666" y="15138"/>
                </a:lnTo>
                <a:lnTo>
                  <a:pt x="530352" y="9779"/>
                </a:lnTo>
                <a:lnTo>
                  <a:pt x="520166" y="1981"/>
                </a:lnTo>
                <a:lnTo>
                  <a:pt x="512965" y="0"/>
                </a:lnTo>
                <a:lnTo>
                  <a:pt x="503567" y="0"/>
                </a:lnTo>
                <a:lnTo>
                  <a:pt x="493369" y="1117"/>
                </a:lnTo>
                <a:lnTo>
                  <a:pt x="483425" y="4508"/>
                </a:lnTo>
                <a:lnTo>
                  <a:pt x="473735" y="10147"/>
                </a:lnTo>
                <a:lnTo>
                  <a:pt x="464273" y="18046"/>
                </a:lnTo>
                <a:lnTo>
                  <a:pt x="467448" y="2768"/>
                </a:lnTo>
                <a:lnTo>
                  <a:pt x="435698" y="2768"/>
                </a:lnTo>
                <a:lnTo>
                  <a:pt x="409511" y="127990"/>
                </a:lnTo>
                <a:lnTo>
                  <a:pt x="443445" y="127990"/>
                </a:lnTo>
                <a:lnTo>
                  <a:pt x="455345" y="70434"/>
                </a:lnTo>
                <a:lnTo>
                  <a:pt x="458990" y="54102"/>
                </a:lnTo>
                <a:lnTo>
                  <a:pt x="485571" y="24003"/>
                </a:lnTo>
                <a:lnTo>
                  <a:pt x="493255" y="24003"/>
                </a:lnTo>
                <a:lnTo>
                  <a:pt x="496354" y="25069"/>
                </a:lnTo>
                <a:lnTo>
                  <a:pt x="500862" y="29298"/>
                </a:lnTo>
                <a:lnTo>
                  <a:pt x="501980" y="32004"/>
                </a:lnTo>
                <a:lnTo>
                  <a:pt x="501980" y="37960"/>
                </a:lnTo>
                <a:lnTo>
                  <a:pt x="501053" y="43649"/>
                </a:lnTo>
                <a:lnTo>
                  <a:pt x="483527" y="127990"/>
                </a:lnTo>
                <a:lnTo>
                  <a:pt x="517258" y="127990"/>
                </a:lnTo>
                <a:lnTo>
                  <a:pt x="529170" y="71234"/>
                </a:lnTo>
                <a:lnTo>
                  <a:pt x="546595" y="31483"/>
                </a:lnTo>
                <a:lnTo>
                  <a:pt x="563892" y="24003"/>
                </a:lnTo>
                <a:lnTo>
                  <a:pt x="568121" y="24003"/>
                </a:lnTo>
                <a:lnTo>
                  <a:pt x="571233" y="25069"/>
                </a:lnTo>
                <a:lnTo>
                  <a:pt x="575335" y="29159"/>
                </a:lnTo>
                <a:lnTo>
                  <a:pt x="576389" y="31877"/>
                </a:lnTo>
                <a:lnTo>
                  <a:pt x="576389" y="36512"/>
                </a:lnTo>
                <a:lnTo>
                  <a:pt x="557542" y="127990"/>
                </a:lnTo>
                <a:lnTo>
                  <a:pt x="591273" y="127990"/>
                </a:lnTo>
                <a:lnTo>
                  <a:pt x="609473" y="40868"/>
                </a:lnTo>
                <a:lnTo>
                  <a:pt x="610527" y="33401"/>
                </a:lnTo>
                <a:lnTo>
                  <a:pt x="610527" y="20307"/>
                </a:lnTo>
                <a:close/>
              </a:path>
            </a:pathLst>
          </a:custGeom>
          <a:solidFill>
            <a:srgbClr val="060D2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4" name="bg object 104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3009190" y="7122720"/>
            <a:ext cx="329262" cy="13096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3358792" y="7122720"/>
            <a:ext cx="121387" cy="130769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3503885" y="7122720"/>
            <a:ext cx="129976" cy="130968"/>
          </a:xfrm>
          <a:prstGeom prst="rect">
            <a:avLst/>
          </a:prstGeom>
        </p:spPr>
      </p:pic>
      <p:sp>
        <p:nvSpPr>
          <p:cNvPr id="107" name="bg object 107"/>
          <p:cNvSpPr/>
          <p:nvPr/>
        </p:nvSpPr>
        <p:spPr>
          <a:xfrm>
            <a:off x="3703637" y="7179671"/>
            <a:ext cx="241300" cy="17145"/>
          </a:xfrm>
          <a:custGeom>
            <a:avLst/>
            <a:gdLst/>
            <a:ahLst/>
            <a:cxnLst/>
            <a:rect l="l" t="t" r="r" b="b"/>
            <a:pathLst>
              <a:path w="241300" h="17145">
                <a:moveTo>
                  <a:pt x="241299" y="0"/>
                </a:moveTo>
                <a:lnTo>
                  <a:pt x="0" y="0"/>
                </a:lnTo>
                <a:lnTo>
                  <a:pt x="0" y="17065"/>
                </a:lnTo>
                <a:lnTo>
                  <a:pt x="241299" y="17065"/>
                </a:lnTo>
                <a:lnTo>
                  <a:pt x="241299" y="0"/>
                </a:lnTo>
                <a:close/>
              </a:path>
            </a:pathLst>
          </a:custGeom>
          <a:solidFill>
            <a:srgbClr val="060D2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8" name="bg object 108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4025867" y="7075095"/>
            <a:ext cx="365772" cy="178394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464030" y="7460539"/>
            <a:ext cx="2240255" cy="130770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3786859" y="7412914"/>
            <a:ext cx="773441" cy="178395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462462" y="7750734"/>
            <a:ext cx="1125703" cy="178396"/>
          </a:xfrm>
          <a:prstGeom prst="rect">
            <a:avLst/>
          </a:prstGeom>
        </p:spPr>
      </p:pic>
      <p:sp>
        <p:nvSpPr>
          <p:cNvPr id="112" name="bg object 112"/>
          <p:cNvSpPr/>
          <p:nvPr/>
        </p:nvSpPr>
        <p:spPr>
          <a:xfrm>
            <a:off x="2605174" y="7902143"/>
            <a:ext cx="29209" cy="24765"/>
          </a:xfrm>
          <a:custGeom>
            <a:avLst/>
            <a:gdLst/>
            <a:ahLst/>
            <a:cxnLst/>
            <a:rect l="l" t="t" r="r" b="b"/>
            <a:pathLst>
              <a:path w="29210" h="24765">
                <a:moveTo>
                  <a:pt x="29170" y="0"/>
                </a:moveTo>
                <a:lnTo>
                  <a:pt x="5159" y="0"/>
                </a:lnTo>
                <a:lnTo>
                  <a:pt x="0" y="24208"/>
                </a:lnTo>
                <a:lnTo>
                  <a:pt x="24011" y="24208"/>
                </a:lnTo>
                <a:lnTo>
                  <a:pt x="29170" y="0"/>
                </a:lnTo>
                <a:close/>
              </a:path>
            </a:pathLst>
          </a:custGeom>
          <a:solidFill>
            <a:srgbClr val="060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9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9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8124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699" y="9364807"/>
            <a:ext cx="407751" cy="40775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6725" y="1157508"/>
            <a:ext cx="156964" cy="20002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284169" y="1293592"/>
            <a:ext cx="24765" cy="63500"/>
          </a:xfrm>
          <a:custGeom>
            <a:avLst/>
            <a:gdLst/>
            <a:ahLst/>
            <a:cxnLst/>
            <a:rect l="l" t="t" r="r" b="b"/>
            <a:pathLst>
              <a:path w="24765" h="63500">
                <a:moveTo>
                  <a:pt x="0" y="63500"/>
                </a:moveTo>
                <a:lnTo>
                  <a:pt x="24408" y="63500"/>
                </a:lnTo>
                <a:lnTo>
                  <a:pt x="24408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284160" y="1212316"/>
            <a:ext cx="117475" cy="144780"/>
          </a:xfrm>
          <a:custGeom>
            <a:avLst/>
            <a:gdLst/>
            <a:ahLst/>
            <a:cxnLst/>
            <a:rect l="l" t="t" r="r" b="b"/>
            <a:pathLst>
              <a:path w="117475" h="144780">
                <a:moveTo>
                  <a:pt x="117081" y="0"/>
                </a:moveTo>
                <a:lnTo>
                  <a:pt x="92468" y="0"/>
                </a:lnTo>
                <a:lnTo>
                  <a:pt x="92468" y="60960"/>
                </a:lnTo>
                <a:lnTo>
                  <a:pt x="24409" y="60960"/>
                </a:lnTo>
                <a:lnTo>
                  <a:pt x="24409" y="0"/>
                </a:lnTo>
                <a:lnTo>
                  <a:pt x="0" y="0"/>
                </a:lnTo>
                <a:lnTo>
                  <a:pt x="0" y="60960"/>
                </a:lnTo>
                <a:lnTo>
                  <a:pt x="0" y="81280"/>
                </a:lnTo>
                <a:lnTo>
                  <a:pt x="92468" y="81280"/>
                </a:lnTo>
                <a:lnTo>
                  <a:pt x="92468" y="144780"/>
                </a:lnTo>
                <a:lnTo>
                  <a:pt x="117081" y="144780"/>
                </a:lnTo>
                <a:lnTo>
                  <a:pt x="117081" y="81280"/>
                </a:lnTo>
                <a:lnTo>
                  <a:pt x="117081" y="60960"/>
                </a:lnTo>
                <a:lnTo>
                  <a:pt x="117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8466" y="1212674"/>
            <a:ext cx="118863" cy="14485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8561" y="1209301"/>
            <a:ext cx="133548" cy="15160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34544" y="1209301"/>
            <a:ext cx="251618" cy="15160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09752" y="1212674"/>
            <a:ext cx="119062" cy="144859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2166213" y="1212316"/>
            <a:ext cx="133350" cy="186690"/>
          </a:xfrm>
          <a:custGeom>
            <a:avLst/>
            <a:gdLst/>
            <a:ahLst/>
            <a:cxnLst/>
            <a:rect l="l" t="t" r="r" b="b"/>
            <a:pathLst>
              <a:path w="133350" h="186690">
                <a:moveTo>
                  <a:pt x="132956" y="124460"/>
                </a:moveTo>
                <a:lnTo>
                  <a:pt x="117081" y="124460"/>
                </a:lnTo>
                <a:lnTo>
                  <a:pt x="117081" y="0"/>
                </a:lnTo>
                <a:lnTo>
                  <a:pt x="92468" y="0"/>
                </a:lnTo>
                <a:lnTo>
                  <a:pt x="92468" y="124460"/>
                </a:lnTo>
                <a:lnTo>
                  <a:pt x="24599" y="124460"/>
                </a:lnTo>
                <a:lnTo>
                  <a:pt x="24599" y="0"/>
                </a:lnTo>
                <a:lnTo>
                  <a:pt x="0" y="0"/>
                </a:lnTo>
                <a:lnTo>
                  <a:pt x="0" y="124460"/>
                </a:lnTo>
                <a:lnTo>
                  <a:pt x="0" y="144780"/>
                </a:lnTo>
                <a:lnTo>
                  <a:pt x="112712" y="144780"/>
                </a:lnTo>
                <a:lnTo>
                  <a:pt x="112712" y="186690"/>
                </a:lnTo>
                <a:lnTo>
                  <a:pt x="132956" y="186690"/>
                </a:lnTo>
                <a:lnTo>
                  <a:pt x="132956" y="144780"/>
                </a:lnTo>
                <a:lnTo>
                  <a:pt x="132956" y="12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85843" y="4049041"/>
            <a:ext cx="4114800" cy="411480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25848" y="1212674"/>
            <a:ext cx="119062" cy="14485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81918" y="1212674"/>
            <a:ext cx="119062" cy="144859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2645131" y="1154135"/>
            <a:ext cx="21590" cy="262255"/>
          </a:xfrm>
          <a:custGeom>
            <a:avLst/>
            <a:gdLst/>
            <a:ahLst/>
            <a:cxnLst/>
            <a:rect l="l" t="t" r="r" b="b"/>
            <a:pathLst>
              <a:path w="21589" h="262255">
                <a:moveTo>
                  <a:pt x="21431" y="0"/>
                </a:moveTo>
                <a:lnTo>
                  <a:pt x="0" y="0"/>
                </a:lnTo>
                <a:lnTo>
                  <a:pt x="0" y="262136"/>
                </a:lnTo>
                <a:lnTo>
                  <a:pt x="21431" y="262136"/>
                </a:lnTo>
                <a:lnTo>
                  <a:pt x="21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3990961" y="1154135"/>
            <a:ext cx="21590" cy="262255"/>
          </a:xfrm>
          <a:custGeom>
            <a:avLst/>
            <a:gdLst/>
            <a:ahLst/>
            <a:cxnLst/>
            <a:rect l="l" t="t" r="r" b="b"/>
            <a:pathLst>
              <a:path w="21589" h="262255">
                <a:moveTo>
                  <a:pt x="21431" y="0"/>
                </a:moveTo>
                <a:lnTo>
                  <a:pt x="0" y="0"/>
                </a:lnTo>
                <a:lnTo>
                  <a:pt x="0" y="262136"/>
                </a:lnTo>
                <a:lnTo>
                  <a:pt x="21431" y="262136"/>
                </a:lnTo>
                <a:lnTo>
                  <a:pt x="21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1" name="bg 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37195" y="1157633"/>
            <a:ext cx="152598" cy="19990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12042" y="1209301"/>
            <a:ext cx="263338" cy="151606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04066" y="1212674"/>
            <a:ext cx="118863" cy="144859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52297" y="1212674"/>
            <a:ext cx="119062" cy="144859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4895062" y="1212316"/>
            <a:ext cx="118110" cy="144780"/>
          </a:xfrm>
          <a:custGeom>
            <a:avLst/>
            <a:gdLst/>
            <a:ahLst/>
            <a:cxnLst/>
            <a:rect l="l" t="t" r="r" b="b"/>
            <a:pathLst>
              <a:path w="118110" h="144780">
                <a:moveTo>
                  <a:pt x="117678" y="0"/>
                </a:moveTo>
                <a:lnTo>
                  <a:pt x="0" y="0"/>
                </a:lnTo>
                <a:lnTo>
                  <a:pt x="0" y="20320"/>
                </a:lnTo>
                <a:lnTo>
                  <a:pt x="46634" y="20320"/>
                </a:lnTo>
                <a:lnTo>
                  <a:pt x="46634" y="144780"/>
                </a:lnTo>
                <a:lnTo>
                  <a:pt x="71043" y="144780"/>
                </a:lnTo>
                <a:lnTo>
                  <a:pt x="71043" y="20320"/>
                </a:lnTo>
                <a:lnTo>
                  <a:pt x="117678" y="20320"/>
                </a:lnTo>
                <a:lnTo>
                  <a:pt x="117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" name="bg 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36333" y="1212674"/>
            <a:ext cx="119062" cy="144859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84267" y="1209301"/>
            <a:ext cx="133548" cy="151606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91563" y="1157508"/>
            <a:ext cx="157361" cy="200025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89007" y="1209301"/>
            <a:ext cx="125809" cy="20379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5267" y="1209301"/>
            <a:ext cx="135730" cy="151606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291648" y="1209301"/>
            <a:ext cx="133548" cy="151606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454974" y="1212674"/>
            <a:ext cx="226812" cy="14485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705970" y="1212674"/>
            <a:ext cx="161925" cy="14485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761853" y="1217912"/>
            <a:ext cx="1221913" cy="12219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9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812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4852" y="2184183"/>
            <a:ext cx="6258559" cy="1541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image" Target="../media/image106.png"/><Relationship Id="rId9" Type="http://schemas.openxmlformats.org/officeDocument/2006/relationships/image" Target="../media/image107.png"/><Relationship Id="rId10" Type="http://schemas.openxmlformats.org/officeDocument/2006/relationships/image" Target="../media/image108.png"/><Relationship Id="rId11" Type="http://schemas.openxmlformats.org/officeDocument/2006/relationships/image" Target="../media/image109.png"/><Relationship Id="rId12" Type="http://schemas.openxmlformats.org/officeDocument/2006/relationships/image" Target="../media/image110.png"/><Relationship Id="rId13" Type="http://schemas.openxmlformats.org/officeDocument/2006/relationships/image" Target="../media/image111.png"/><Relationship Id="rId14" Type="http://schemas.openxmlformats.org/officeDocument/2006/relationships/image" Target="../media/image112.png"/><Relationship Id="rId15" Type="http://schemas.openxmlformats.org/officeDocument/2006/relationships/image" Target="../media/image113.png"/><Relationship Id="rId16" Type="http://schemas.openxmlformats.org/officeDocument/2006/relationships/image" Target="../media/image114.png"/><Relationship Id="rId17" Type="http://schemas.openxmlformats.org/officeDocument/2006/relationships/image" Target="../media/image115.png"/><Relationship Id="rId18" Type="http://schemas.openxmlformats.org/officeDocument/2006/relationships/image" Target="../media/image116.png"/><Relationship Id="rId19" Type="http://schemas.openxmlformats.org/officeDocument/2006/relationships/image" Target="../media/image117.png"/><Relationship Id="rId20" Type="http://schemas.openxmlformats.org/officeDocument/2006/relationships/image" Target="../media/image118.png"/><Relationship Id="rId21" Type="http://schemas.openxmlformats.org/officeDocument/2006/relationships/image" Target="../media/image119.png"/><Relationship Id="rId22" Type="http://schemas.openxmlformats.org/officeDocument/2006/relationships/image" Target="../media/image99.png"/><Relationship Id="rId23" Type="http://schemas.openxmlformats.org/officeDocument/2006/relationships/image" Target="../media/image120.png"/><Relationship Id="rId24" Type="http://schemas.openxmlformats.org/officeDocument/2006/relationships/image" Target="../media/image121.png"/><Relationship Id="rId25" Type="http://schemas.openxmlformats.org/officeDocument/2006/relationships/image" Target="../media/image122.png"/><Relationship Id="rId26" Type="http://schemas.openxmlformats.org/officeDocument/2006/relationships/image" Target="../media/image123.png"/><Relationship Id="rId27" Type="http://schemas.openxmlformats.org/officeDocument/2006/relationships/image" Target="../media/image124.png"/><Relationship Id="rId28" Type="http://schemas.openxmlformats.org/officeDocument/2006/relationships/image" Target="../media/image125.png"/><Relationship Id="rId29" Type="http://schemas.openxmlformats.org/officeDocument/2006/relationships/image" Target="../media/image126.png"/><Relationship Id="rId30" Type="http://schemas.openxmlformats.org/officeDocument/2006/relationships/image" Target="../media/image127.png"/><Relationship Id="rId31" Type="http://schemas.openxmlformats.org/officeDocument/2006/relationships/image" Target="../media/image128.png"/><Relationship Id="rId32" Type="http://schemas.openxmlformats.org/officeDocument/2006/relationships/image" Target="../media/image129.png"/><Relationship Id="rId33" Type="http://schemas.openxmlformats.org/officeDocument/2006/relationships/image" Target="../media/image130.png"/><Relationship Id="rId34" Type="http://schemas.openxmlformats.org/officeDocument/2006/relationships/image" Target="../media/image131.png"/><Relationship Id="rId35" Type="http://schemas.openxmlformats.org/officeDocument/2006/relationships/image" Target="../media/image132.png"/><Relationship Id="rId36" Type="http://schemas.openxmlformats.org/officeDocument/2006/relationships/image" Target="../media/image133.png"/><Relationship Id="rId37" Type="http://schemas.openxmlformats.org/officeDocument/2006/relationships/image" Target="../media/image134.png"/><Relationship Id="rId38" Type="http://schemas.openxmlformats.org/officeDocument/2006/relationships/image" Target="../media/image135.png"/><Relationship Id="rId39" Type="http://schemas.openxmlformats.org/officeDocument/2006/relationships/image" Target="../media/image136.png"/><Relationship Id="rId40" Type="http://schemas.openxmlformats.org/officeDocument/2006/relationships/image" Target="../media/image13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Relationship Id="rId3" Type="http://schemas.openxmlformats.org/officeDocument/2006/relationships/image" Target="../media/image83.pn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6" Type="http://schemas.openxmlformats.org/officeDocument/2006/relationships/image" Target="../media/image141.png"/><Relationship Id="rId7" Type="http://schemas.openxmlformats.org/officeDocument/2006/relationships/image" Target="../media/image142.png"/><Relationship Id="rId8" Type="http://schemas.openxmlformats.org/officeDocument/2006/relationships/image" Target="../media/image143.png"/><Relationship Id="rId9" Type="http://schemas.openxmlformats.org/officeDocument/2006/relationships/image" Target="../media/image144.png"/><Relationship Id="rId10" Type="http://schemas.openxmlformats.org/officeDocument/2006/relationships/image" Target="../media/image145.png"/><Relationship Id="rId11" Type="http://schemas.openxmlformats.org/officeDocument/2006/relationships/image" Target="../media/image146.png"/><Relationship Id="rId12" Type="http://schemas.openxmlformats.org/officeDocument/2006/relationships/image" Target="../media/image147.png"/><Relationship Id="rId13" Type="http://schemas.openxmlformats.org/officeDocument/2006/relationships/image" Target="../media/image148.png"/><Relationship Id="rId14" Type="http://schemas.openxmlformats.org/officeDocument/2006/relationships/image" Target="../media/image149.png"/><Relationship Id="rId15" Type="http://schemas.openxmlformats.org/officeDocument/2006/relationships/image" Target="../media/image150.png"/><Relationship Id="rId16" Type="http://schemas.openxmlformats.org/officeDocument/2006/relationships/image" Target="../media/image151.png"/><Relationship Id="rId17" Type="http://schemas.openxmlformats.org/officeDocument/2006/relationships/image" Target="../media/image152.png"/><Relationship Id="rId18" Type="http://schemas.openxmlformats.org/officeDocument/2006/relationships/image" Target="../media/image153.png"/><Relationship Id="rId19" Type="http://schemas.openxmlformats.org/officeDocument/2006/relationships/image" Target="../media/image15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7" Type="http://schemas.openxmlformats.org/officeDocument/2006/relationships/image" Target="../media/image160.png"/><Relationship Id="rId8" Type="http://schemas.openxmlformats.org/officeDocument/2006/relationships/image" Target="../media/image161.png"/><Relationship Id="rId9" Type="http://schemas.openxmlformats.org/officeDocument/2006/relationships/image" Target="../media/image162.png"/><Relationship Id="rId10" Type="http://schemas.openxmlformats.org/officeDocument/2006/relationships/image" Target="../media/image163.png"/><Relationship Id="rId11" Type="http://schemas.openxmlformats.org/officeDocument/2006/relationships/image" Target="../media/image164.png"/><Relationship Id="rId12" Type="http://schemas.openxmlformats.org/officeDocument/2006/relationships/image" Target="../media/image165.png"/><Relationship Id="rId13" Type="http://schemas.openxmlformats.org/officeDocument/2006/relationships/image" Target="../media/image166.png"/><Relationship Id="rId14" Type="http://schemas.openxmlformats.org/officeDocument/2006/relationships/image" Target="../media/image167.png"/><Relationship Id="rId15" Type="http://schemas.openxmlformats.org/officeDocument/2006/relationships/image" Target="../media/image168.png"/><Relationship Id="rId16" Type="http://schemas.openxmlformats.org/officeDocument/2006/relationships/image" Target="../media/image169.png"/><Relationship Id="rId17" Type="http://schemas.openxmlformats.org/officeDocument/2006/relationships/image" Target="../media/image170.png"/><Relationship Id="rId18" Type="http://schemas.openxmlformats.org/officeDocument/2006/relationships/image" Target="../media/image171.png"/><Relationship Id="rId19" Type="http://schemas.openxmlformats.org/officeDocument/2006/relationships/image" Target="../media/image172.png"/><Relationship Id="rId20" Type="http://schemas.openxmlformats.org/officeDocument/2006/relationships/image" Target="../media/image173.png"/><Relationship Id="rId21" Type="http://schemas.openxmlformats.org/officeDocument/2006/relationships/image" Target="../media/image174.png"/><Relationship Id="rId22" Type="http://schemas.openxmlformats.org/officeDocument/2006/relationships/image" Target="../media/image175.png"/><Relationship Id="rId23" Type="http://schemas.openxmlformats.org/officeDocument/2006/relationships/image" Target="../media/image176.png"/><Relationship Id="rId24" Type="http://schemas.openxmlformats.org/officeDocument/2006/relationships/image" Target="../media/image177.png"/><Relationship Id="rId25" Type="http://schemas.openxmlformats.org/officeDocument/2006/relationships/image" Target="../media/image178.png"/><Relationship Id="rId26" Type="http://schemas.openxmlformats.org/officeDocument/2006/relationships/image" Target="../media/image179.png"/><Relationship Id="rId27" Type="http://schemas.openxmlformats.org/officeDocument/2006/relationships/image" Target="../media/image180.png"/><Relationship Id="rId28" Type="http://schemas.openxmlformats.org/officeDocument/2006/relationships/image" Target="../media/image181.png"/><Relationship Id="rId29" Type="http://schemas.openxmlformats.org/officeDocument/2006/relationships/image" Target="../media/image182.png"/><Relationship Id="rId30" Type="http://schemas.openxmlformats.org/officeDocument/2006/relationships/image" Target="../media/image183.png"/><Relationship Id="rId31" Type="http://schemas.openxmlformats.org/officeDocument/2006/relationships/image" Target="../media/image184.png"/><Relationship Id="rId32" Type="http://schemas.openxmlformats.org/officeDocument/2006/relationships/image" Target="../media/image185.png"/><Relationship Id="rId33" Type="http://schemas.openxmlformats.org/officeDocument/2006/relationships/image" Target="../media/image186.png"/><Relationship Id="rId34" Type="http://schemas.openxmlformats.org/officeDocument/2006/relationships/image" Target="../media/image187.png"/><Relationship Id="rId35" Type="http://schemas.openxmlformats.org/officeDocument/2006/relationships/image" Target="../media/image188.png"/><Relationship Id="rId36" Type="http://schemas.openxmlformats.org/officeDocument/2006/relationships/image" Target="../media/image189.png"/><Relationship Id="rId37" Type="http://schemas.openxmlformats.org/officeDocument/2006/relationships/image" Target="../media/image190.png"/><Relationship Id="rId38" Type="http://schemas.openxmlformats.org/officeDocument/2006/relationships/image" Target="../media/image191.png"/><Relationship Id="rId39" Type="http://schemas.openxmlformats.org/officeDocument/2006/relationships/image" Target="../media/image192.png"/><Relationship Id="rId40" Type="http://schemas.openxmlformats.org/officeDocument/2006/relationships/image" Target="../media/image193.png"/><Relationship Id="rId41" Type="http://schemas.openxmlformats.org/officeDocument/2006/relationships/image" Target="../media/image194.png"/><Relationship Id="rId42" Type="http://schemas.openxmlformats.org/officeDocument/2006/relationships/image" Target="../media/image195.png"/><Relationship Id="rId43" Type="http://schemas.openxmlformats.org/officeDocument/2006/relationships/image" Target="../media/image196.png"/><Relationship Id="rId44" Type="http://schemas.openxmlformats.org/officeDocument/2006/relationships/image" Target="../media/image197.png"/><Relationship Id="rId45" Type="http://schemas.openxmlformats.org/officeDocument/2006/relationships/image" Target="../media/image198.png"/><Relationship Id="rId46" Type="http://schemas.openxmlformats.org/officeDocument/2006/relationships/image" Target="../media/image199.png"/><Relationship Id="rId47" Type="http://schemas.openxmlformats.org/officeDocument/2006/relationships/image" Target="../media/image200.png"/><Relationship Id="rId48" Type="http://schemas.openxmlformats.org/officeDocument/2006/relationships/image" Target="../media/image201.png"/><Relationship Id="rId49" Type="http://schemas.openxmlformats.org/officeDocument/2006/relationships/image" Target="../media/image202.png"/><Relationship Id="rId50" Type="http://schemas.openxmlformats.org/officeDocument/2006/relationships/image" Target="../media/image203.png"/><Relationship Id="rId51" Type="http://schemas.openxmlformats.org/officeDocument/2006/relationships/image" Target="../media/image204.png"/><Relationship Id="rId52" Type="http://schemas.openxmlformats.org/officeDocument/2006/relationships/image" Target="../media/image205.png"/><Relationship Id="rId53" Type="http://schemas.openxmlformats.org/officeDocument/2006/relationships/image" Target="../media/image206.png"/><Relationship Id="rId54" Type="http://schemas.openxmlformats.org/officeDocument/2006/relationships/image" Target="../media/image207.png"/><Relationship Id="rId55" Type="http://schemas.openxmlformats.org/officeDocument/2006/relationships/image" Target="../media/image208.png"/><Relationship Id="rId56" Type="http://schemas.openxmlformats.org/officeDocument/2006/relationships/image" Target="../media/image209.png"/><Relationship Id="rId57" Type="http://schemas.openxmlformats.org/officeDocument/2006/relationships/image" Target="../media/image210.png"/><Relationship Id="rId58" Type="http://schemas.openxmlformats.org/officeDocument/2006/relationships/image" Target="../media/image211.png"/><Relationship Id="rId59" Type="http://schemas.openxmlformats.org/officeDocument/2006/relationships/image" Target="../media/image212.png"/><Relationship Id="rId60" Type="http://schemas.openxmlformats.org/officeDocument/2006/relationships/image" Target="../media/image213.png"/><Relationship Id="rId61" Type="http://schemas.openxmlformats.org/officeDocument/2006/relationships/image" Target="../media/image214.png"/><Relationship Id="rId62" Type="http://schemas.openxmlformats.org/officeDocument/2006/relationships/image" Target="../media/image215.png"/><Relationship Id="rId63" Type="http://schemas.openxmlformats.org/officeDocument/2006/relationships/image" Target="../media/image216.png"/><Relationship Id="rId64" Type="http://schemas.openxmlformats.org/officeDocument/2006/relationships/image" Target="../media/image217.png"/><Relationship Id="rId65" Type="http://schemas.openxmlformats.org/officeDocument/2006/relationships/image" Target="../media/image218.png"/><Relationship Id="rId66" Type="http://schemas.openxmlformats.org/officeDocument/2006/relationships/image" Target="../media/image219.png"/><Relationship Id="rId67" Type="http://schemas.openxmlformats.org/officeDocument/2006/relationships/image" Target="../media/image220.png"/><Relationship Id="rId68" Type="http://schemas.openxmlformats.org/officeDocument/2006/relationships/image" Target="../media/image221.png"/><Relationship Id="rId69" Type="http://schemas.openxmlformats.org/officeDocument/2006/relationships/image" Target="../media/image222.png"/><Relationship Id="rId70" Type="http://schemas.openxmlformats.org/officeDocument/2006/relationships/image" Target="../media/image223.png"/><Relationship Id="rId71" Type="http://schemas.openxmlformats.org/officeDocument/2006/relationships/image" Target="../media/image224.png"/><Relationship Id="rId72" Type="http://schemas.openxmlformats.org/officeDocument/2006/relationships/image" Target="../media/image225.png"/><Relationship Id="rId73" Type="http://schemas.openxmlformats.org/officeDocument/2006/relationships/image" Target="../media/image226.png"/><Relationship Id="rId74" Type="http://schemas.openxmlformats.org/officeDocument/2006/relationships/image" Target="../media/image227.png"/><Relationship Id="rId75" Type="http://schemas.openxmlformats.org/officeDocument/2006/relationships/image" Target="../media/image228.png"/><Relationship Id="rId76" Type="http://schemas.openxmlformats.org/officeDocument/2006/relationships/image" Target="../media/image229.png"/><Relationship Id="rId77" Type="http://schemas.openxmlformats.org/officeDocument/2006/relationships/image" Target="../media/image230.png"/><Relationship Id="rId78" Type="http://schemas.openxmlformats.org/officeDocument/2006/relationships/image" Target="../media/image231.png"/><Relationship Id="rId79" Type="http://schemas.openxmlformats.org/officeDocument/2006/relationships/image" Target="../media/image232.png"/><Relationship Id="rId80" Type="http://schemas.openxmlformats.org/officeDocument/2006/relationships/image" Target="../media/image83.png"/><Relationship Id="rId81" Type="http://schemas.openxmlformats.org/officeDocument/2006/relationships/image" Target="../media/image233.png"/><Relationship Id="rId82" Type="http://schemas.openxmlformats.org/officeDocument/2006/relationships/image" Target="../media/image85.png"/><Relationship Id="rId83" Type="http://schemas.openxmlformats.org/officeDocument/2006/relationships/image" Target="../media/image86.png"/><Relationship Id="rId84" Type="http://schemas.openxmlformats.org/officeDocument/2006/relationships/image" Target="../media/image234.png"/><Relationship Id="rId85" Type="http://schemas.openxmlformats.org/officeDocument/2006/relationships/image" Target="../media/image235.png"/><Relationship Id="rId86" Type="http://schemas.openxmlformats.org/officeDocument/2006/relationships/image" Target="../media/image90.png"/><Relationship Id="rId87" Type="http://schemas.openxmlformats.org/officeDocument/2006/relationships/image" Target="../media/image236.png"/><Relationship Id="rId88" Type="http://schemas.openxmlformats.org/officeDocument/2006/relationships/image" Target="../media/image237.png"/><Relationship Id="rId89" Type="http://schemas.openxmlformats.org/officeDocument/2006/relationships/image" Target="../media/image93.png"/><Relationship Id="rId90" Type="http://schemas.openxmlformats.org/officeDocument/2006/relationships/image" Target="../media/image95.png"/><Relationship Id="rId91" Type="http://schemas.openxmlformats.org/officeDocument/2006/relationships/image" Target="../media/image94.png"/><Relationship Id="rId92" Type="http://schemas.openxmlformats.org/officeDocument/2006/relationships/image" Target="../media/image96.png"/><Relationship Id="rId93" Type="http://schemas.openxmlformats.org/officeDocument/2006/relationships/image" Target="../media/image97.png"/><Relationship Id="rId94" Type="http://schemas.openxmlformats.org/officeDocument/2006/relationships/image" Target="../media/image238.png"/><Relationship Id="rId95" Type="http://schemas.openxmlformats.org/officeDocument/2006/relationships/image" Target="../media/image98.png"/><Relationship Id="rId96" Type="http://schemas.openxmlformats.org/officeDocument/2006/relationships/image" Target="../media/image239.png"/><Relationship Id="rId97" Type="http://schemas.openxmlformats.org/officeDocument/2006/relationships/image" Target="../media/image240.png"/><Relationship Id="rId98" Type="http://schemas.openxmlformats.org/officeDocument/2006/relationships/image" Target="../media/image241.png"/><Relationship Id="rId99" Type="http://schemas.openxmlformats.org/officeDocument/2006/relationships/image" Target="../media/image242.png"/><Relationship Id="rId100" Type="http://schemas.openxmlformats.org/officeDocument/2006/relationships/image" Target="../media/image243.png"/><Relationship Id="rId101" Type="http://schemas.openxmlformats.org/officeDocument/2006/relationships/image" Target="../media/image244.png"/><Relationship Id="rId102" Type="http://schemas.openxmlformats.org/officeDocument/2006/relationships/image" Target="../media/image245.png"/><Relationship Id="rId103" Type="http://schemas.openxmlformats.org/officeDocument/2006/relationships/image" Target="../media/image246.png"/><Relationship Id="rId104" Type="http://schemas.openxmlformats.org/officeDocument/2006/relationships/image" Target="../media/image247.png"/><Relationship Id="rId105" Type="http://schemas.openxmlformats.org/officeDocument/2006/relationships/image" Target="../media/image248.png"/><Relationship Id="rId106" Type="http://schemas.openxmlformats.org/officeDocument/2006/relationships/image" Target="../media/image249.png"/><Relationship Id="rId107" Type="http://schemas.openxmlformats.org/officeDocument/2006/relationships/image" Target="../media/image250.png"/><Relationship Id="rId108" Type="http://schemas.openxmlformats.org/officeDocument/2006/relationships/image" Target="../media/image251.png"/><Relationship Id="rId109" Type="http://schemas.openxmlformats.org/officeDocument/2006/relationships/image" Target="../media/image252.png"/><Relationship Id="rId110" Type="http://schemas.openxmlformats.org/officeDocument/2006/relationships/image" Target="../media/image253.png"/><Relationship Id="rId111" Type="http://schemas.openxmlformats.org/officeDocument/2006/relationships/image" Target="../media/image254.png"/><Relationship Id="rId112" Type="http://schemas.openxmlformats.org/officeDocument/2006/relationships/image" Target="../media/image255.png"/><Relationship Id="rId113" Type="http://schemas.openxmlformats.org/officeDocument/2006/relationships/image" Target="../media/image256.png"/><Relationship Id="rId114" Type="http://schemas.openxmlformats.org/officeDocument/2006/relationships/image" Target="../media/image257.png"/><Relationship Id="rId115" Type="http://schemas.openxmlformats.org/officeDocument/2006/relationships/image" Target="../media/image258.png"/><Relationship Id="rId116" Type="http://schemas.openxmlformats.org/officeDocument/2006/relationships/image" Target="../media/image259.png"/><Relationship Id="rId117" Type="http://schemas.openxmlformats.org/officeDocument/2006/relationships/image" Target="../media/image260.png"/><Relationship Id="rId118" Type="http://schemas.openxmlformats.org/officeDocument/2006/relationships/image" Target="../media/image261.png"/><Relationship Id="rId119" Type="http://schemas.openxmlformats.org/officeDocument/2006/relationships/image" Target="../media/image262.png"/><Relationship Id="rId120" Type="http://schemas.openxmlformats.org/officeDocument/2006/relationships/image" Target="../media/image263.png"/><Relationship Id="rId121" Type="http://schemas.openxmlformats.org/officeDocument/2006/relationships/image" Target="../media/image264.png"/><Relationship Id="rId122" Type="http://schemas.openxmlformats.org/officeDocument/2006/relationships/image" Target="../media/image265.png"/><Relationship Id="rId123" Type="http://schemas.openxmlformats.org/officeDocument/2006/relationships/image" Target="../media/image266.png"/><Relationship Id="rId124" Type="http://schemas.openxmlformats.org/officeDocument/2006/relationships/image" Target="../media/image267.png"/><Relationship Id="rId125" Type="http://schemas.openxmlformats.org/officeDocument/2006/relationships/image" Target="../media/image268.png"/><Relationship Id="rId126" Type="http://schemas.openxmlformats.org/officeDocument/2006/relationships/image" Target="../media/image269.png"/><Relationship Id="rId127" Type="http://schemas.openxmlformats.org/officeDocument/2006/relationships/image" Target="../media/image270.png"/><Relationship Id="rId128" Type="http://schemas.openxmlformats.org/officeDocument/2006/relationships/image" Target="../media/image271.png"/><Relationship Id="rId129" Type="http://schemas.openxmlformats.org/officeDocument/2006/relationships/image" Target="../media/image272.png"/><Relationship Id="rId130" Type="http://schemas.openxmlformats.org/officeDocument/2006/relationships/image" Target="../media/image273.png"/><Relationship Id="rId131" Type="http://schemas.openxmlformats.org/officeDocument/2006/relationships/image" Target="../media/image274.png"/><Relationship Id="rId132" Type="http://schemas.openxmlformats.org/officeDocument/2006/relationships/image" Target="../media/image275.png"/><Relationship Id="rId133" Type="http://schemas.openxmlformats.org/officeDocument/2006/relationships/image" Target="../media/image276.png"/><Relationship Id="rId134" Type="http://schemas.openxmlformats.org/officeDocument/2006/relationships/image" Target="../media/image277.png"/><Relationship Id="rId135" Type="http://schemas.openxmlformats.org/officeDocument/2006/relationships/image" Target="../media/image278.png"/><Relationship Id="rId136" Type="http://schemas.openxmlformats.org/officeDocument/2006/relationships/image" Target="../media/image279.png"/><Relationship Id="rId137" Type="http://schemas.openxmlformats.org/officeDocument/2006/relationships/image" Target="../media/image280.png"/><Relationship Id="rId138" Type="http://schemas.openxmlformats.org/officeDocument/2006/relationships/image" Target="../media/image281.png"/><Relationship Id="rId139" Type="http://schemas.openxmlformats.org/officeDocument/2006/relationships/image" Target="../media/image282.png"/><Relationship Id="rId140" Type="http://schemas.openxmlformats.org/officeDocument/2006/relationships/image" Target="../media/image283.png"/><Relationship Id="rId141" Type="http://schemas.openxmlformats.org/officeDocument/2006/relationships/image" Target="../media/image284.png"/><Relationship Id="rId142" Type="http://schemas.openxmlformats.org/officeDocument/2006/relationships/image" Target="../media/image285.png"/><Relationship Id="rId143" Type="http://schemas.openxmlformats.org/officeDocument/2006/relationships/image" Target="../media/image286.png"/><Relationship Id="rId144" Type="http://schemas.openxmlformats.org/officeDocument/2006/relationships/image" Target="../media/image287.png"/><Relationship Id="rId145" Type="http://schemas.openxmlformats.org/officeDocument/2006/relationships/image" Target="../media/image288.png"/><Relationship Id="rId146" Type="http://schemas.openxmlformats.org/officeDocument/2006/relationships/image" Target="../media/image289.png"/><Relationship Id="rId147" Type="http://schemas.openxmlformats.org/officeDocument/2006/relationships/image" Target="../media/image290.png"/><Relationship Id="rId148" Type="http://schemas.openxmlformats.org/officeDocument/2006/relationships/image" Target="../media/image291.png"/><Relationship Id="rId149" Type="http://schemas.openxmlformats.org/officeDocument/2006/relationships/image" Target="../media/image292.png"/><Relationship Id="rId150" Type="http://schemas.openxmlformats.org/officeDocument/2006/relationships/image" Target="../media/image293.png"/><Relationship Id="rId151" Type="http://schemas.openxmlformats.org/officeDocument/2006/relationships/image" Target="../media/image294.png"/><Relationship Id="rId152" Type="http://schemas.openxmlformats.org/officeDocument/2006/relationships/image" Target="../media/image295.png"/><Relationship Id="rId153" Type="http://schemas.openxmlformats.org/officeDocument/2006/relationships/image" Target="../media/image296.png"/><Relationship Id="rId154" Type="http://schemas.openxmlformats.org/officeDocument/2006/relationships/image" Target="../media/image297.png"/><Relationship Id="rId155" Type="http://schemas.openxmlformats.org/officeDocument/2006/relationships/image" Target="../media/image298.png"/><Relationship Id="rId156" Type="http://schemas.openxmlformats.org/officeDocument/2006/relationships/image" Target="../media/image299.png"/><Relationship Id="rId157" Type="http://schemas.openxmlformats.org/officeDocument/2006/relationships/image" Target="../media/image300.png"/><Relationship Id="rId158" Type="http://schemas.openxmlformats.org/officeDocument/2006/relationships/image" Target="../media/image301.png"/><Relationship Id="rId159" Type="http://schemas.openxmlformats.org/officeDocument/2006/relationships/image" Target="../media/image302.png"/><Relationship Id="rId160" Type="http://schemas.openxmlformats.org/officeDocument/2006/relationships/image" Target="../media/image303.png"/><Relationship Id="rId161" Type="http://schemas.openxmlformats.org/officeDocument/2006/relationships/image" Target="../media/image304.png"/><Relationship Id="rId162" Type="http://schemas.openxmlformats.org/officeDocument/2006/relationships/image" Target="../media/image305.png"/><Relationship Id="rId163" Type="http://schemas.openxmlformats.org/officeDocument/2006/relationships/image" Target="../media/image306.png"/><Relationship Id="rId164" Type="http://schemas.openxmlformats.org/officeDocument/2006/relationships/image" Target="../media/image307.png"/><Relationship Id="rId165" Type="http://schemas.openxmlformats.org/officeDocument/2006/relationships/image" Target="../media/image308.png"/><Relationship Id="rId166" Type="http://schemas.openxmlformats.org/officeDocument/2006/relationships/image" Target="../media/image309.png"/><Relationship Id="rId167" Type="http://schemas.openxmlformats.org/officeDocument/2006/relationships/image" Target="../media/image310.png"/><Relationship Id="rId168" Type="http://schemas.openxmlformats.org/officeDocument/2006/relationships/image" Target="../media/image311.png"/><Relationship Id="rId169" Type="http://schemas.openxmlformats.org/officeDocument/2006/relationships/image" Target="../media/image312.png"/><Relationship Id="rId170" Type="http://schemas.openxmlformats.org/officeDocument/2006/relationships/image" Target="../media/image31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4.png"/><Relationship Id="rId3" Type="http://schemas.openxmlformats.org/officeDocument/2006/relationships/image" Target="../media/image83.png"/><Relationship Id="rId4" Type="http://schemas.openxmlformats.org/officeDocument/2006/relationships/image" Target="../media/image315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316.png"/><Relationship Id="rId8" Type="http://schemas.openxmlformats.org/officeDocument/2006/relationships/image" Target="../media/image317.png"/><Relationship Id="rId9" Type="http://schemas.openxmlformats.org/officeDocument/2006/relationships/image" Target="../media/image318.png"/><Relationship Id="rId10" Type="http://schemas.openxmlformats.org/officeDocument/2006/relationships/image" Target="../media/image319.png"/><Relationship Id="rId11" Type="http://schemas.openxmlformats.org/officeDocument/2006/relationships/image" Target="../media/image320.png"/><Relationship Id="rId12" Type="http://schemas.openxmlformats.org/officeDocument/2006/relationships/image" Target="../media/image321.png"/><Relationship Id="rId13" Type="http://schemas.openxmlformats.org/officeDocument/2006/relationships/image" Target="../media/image322.png"/><Relationship Id="rId14" Type="http://schemas.openxmlformats.org/officeDocument/2006/relationships/image" Target="../media/image323.png"/><Relationship Id="rId15" Type="http://schemas.openxmlformats.org/officeDocument/2006/relationships/image" Target="../media/image324.png"/><Relationship Id="rId16" Type="http://schemas.openxmlformats.org/officeDocument/2006/relationships/image" Target="../media/image325.png"/><Relationship Id="rId17" Type="http://schemas.openxmlformats.org/officeDocument/2006/relationships/image" Target="../media/image326.png"/><Relationship Id="rId18" Type="http://schemas.openxmlformats.org/officeDocument/2006/relationships/image" Target="../media/image327.png"/><Relationship Id="rId19" Type="http://schemas.openxmlformats.org/officeDocument/2006/relationships/image" Target="../media/image32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9.png"/><Relationship Id="rId3" Type="http://schemas.openxmlformats.org/officeDocument/2006/relationships/image" Target="../media/image330.png"/><Relationship Id="rId4" Type="http://schemas.openxmlformats.org/officeDocument/2006/relationships/image" Target="../media/image331.png"/><Relationship Id="rId5" Type="http://schemas.openxmlformats.org/officeDocument/2006/relationships/image" Target="../media/image332.png"/><Relationship Id="rId6" Type="http://schemas.openxmlformats.org/officeDocument/2006/relationships/image" Target="../media/image333.png"/><Relationship Id="rId7" Type="http://schemas.openxmlformats.org/officeDocument/2006/relationships/image" Target="../media/image334.png"/><Relationship Id="rId8" Type="http://schemas.openxmlformats.org/officeDocument/2006/relationships/image" Target="../media/image335.png"/><Relationship Id="rId9" Type="http://schemas.openxmlformats.org/officeDocument/2006/relationships/image" Target="../media/image336.png"/><Relationship Id="rId10" Type="http://schemas.openxmlformats.org/officeDocument/2006/relationships/image" Target="../media/image337.png"/><Relationship Id="rId11" Type="http://schemas.openxmlformats.org/officeDocument/2006/relationships/image" Target="../media/image338.png"/><Relationship Id="rId12" Type="http://schemas.openxmlformats.org/officeDocument/2006/relationships/image" Target="../media/image339.png"/><Relationship Id="rId13" Type="http://schemas.openxmlformats.org/officeDocument/2006/relationships/image" Target="../media/image340.png"/><Relationship Id="rId14" Type="http://schemas.openxmlformats.org/officeDocument/2006/relationships/image" Target="../media/image341.png"/><Relationship Id="rId15" Type="http://schemas.openxmlformats.org/officeDocument/2006/relationships/image" Target="../media/image342.png"/><Relationship Id="rId16" Type="http://schemas.openxmlformats.org/officeDocument/2006/relationships/image" Target="../media/image343.png"/><Relationship Id="rId17" Type="http://schemas.openxmlformats.org/officeDocument/2006/relationships/image" Target="../media/image344.png"/><Relationship Id="rId18" Type="http://schemas.openxmlformats.org/officeDocument/2006/relationships/image" Target="../media/image345.png"/><Relationship Id="rId19" Type="http://schemas.openxmlformats.org/officeDocument/2006/relationships/image" Target="../media/image346.png"/><Relationship Id="rId20" Type="http://schemas.openxmlformats.org/officeDocument/2006/relationships/image" Target="../media/image347.png"/><Relationship Id="rId21" Type="http://schemas.openxmlformats.org/officeDocument/2006/relationships/image" Target="../media/image348.png"/><Relationship Id="rId22" Type="http://schemas.openxmlformats.org/officeDocument/2006/relationships/image" Target="../media/image349.png"/><Relationship Id="rId23" Type="http://schemas.openxmlformats.org/officeDocument/2006/relationships/image" Target="../media/image350.png"/><Relationship Id="rId24" Type="http://schemas.openxmlformats.org/officeDocument/2006/relationships/image" Target="../media/image351.png"/><Relationship Id="rId25" Type="http://schemas.openxmlformats.org/officeDocument/2006/relationships/image" Target="../media/image352.png"/><Relationship Id="rId26" Type="http://schemas.openxmlformats.org/officeDocument/2006/relationships/image" Target="../media/image353.png"/><Relationship Id="rId27" Type="http://schemas.openxmlformats.org/officeDocument/2006/relationships/image" Target="../media/image354.png"/><Relationship Id="rId28" Type="http://schemas.openxmlformats.org/officeDocument/2006/relationships/image" Target="../media/image355.png"/><Relationship Id="rId29" Type="http://schemas.openxmlformats.org/officeDocument/2006/relationships/image" Target="../media/image356.png"/><Relationship Id="rId30" Type="http://schemas.openxmlformats.org/officeDocument/2006/relationships/image" Target="../media/image357.png"/><Relationship Id="rId31" Type="http://schemas.openxmlformats.org/officeDocument/2006/relationships/image" Target="../media/image317.png"/><Relationship Id="rId32" Type="http://schemas.openxmlformats.org/officeDocument/2006/relationships/image" Target="../media/image144.png"/><Relationship Id="rId33" Type="http://schemas.openxmlformats.org/officeDocument/2006/relationships/image" Target="../media/image358.png"/><Relationship Id="rId34" Type="http://schemas.openxmlformats.org/officeDocument/2006/relationships/image" Target="../media/image359.png"/><Relationship Id="rId35" Type="http://schemas.openxmlformats.org/officeDocument/2006/relationships/image" Target="../media/image360.png"/><Relationship Id="rId36" Type="http://schemas.openxmlformats.org/officeDocument/2006/relationships/image" Target="../media/image361.png"/><Relationship Id="rId37" Type="http://schemas.openxmlformats.org/officeDocument/2006/relationships/image" Target="../media/image362.png"/><Relationship Id="rId38" Type="http://schemas.openxmlformats.org/officeDocument/2006/relationships/image" Target="../media/image363.png"/><Relationship Id="rId39" Type="http://schemas.openxmlformats.org/officeDocument/2006/relationships/image" Target="../media/image364.png"/><Relationship Id="rId40" Type="http://schemas.openxmlformats.org/officeDocument/2006/relationships/image" Target="../media/image365.png"/><Relationship Id="rId41" Type="http://schemas.openxmlformats.org/officeDocument/2006/relationships/image" Target="../media/image366.png"/><Relationship Id="rId42" Type="http://schemas.openxmlformats.org/officeDocument/2006/relationships/image" Target="../media/image367.png"/><Relationship Id="rId43" Type="http://schemas.openxmlformats.org/officeDocument/2006/relationships/image" Target="../media/image368.png"/><Relationship Id="rId44" Type="http://schemas.openxmlformats.org/officeDocument/2006/relationships/image" Target="../media/image369.png"/><Relationship Id="rId45" Type="http://schemas.openxmlformats.org/officeDocument/2006/relationships/image" Target="../media/image370.png"/><Relationship Id="rId46" Type="http://schemas.openxmlformats.org/officeDocument/2006/relationships/image" Target="../media/image371.png"/><Relationship Id="rId47" Type="http://schemas.openxmlformats.org/officeDocument/2006/relationships/image" Target="../media/image372.png"/><Relationship Id="rId48" Type="http://schemas.openxmlformats.org/officeDocument/2006/relationships/image" Target="../media/image373.png"/><Relationship Id="rId49" Type="http://schemas.openxmlformats.org/officeDocument/2006/relationships/image" Target="../media/image374.png"/><Relationship Id="rId50" Type="http://schemas.openxmlformats.org/officeDocument/2006/relationships/image" Target="../media/image375.png"/><Relationship Id="rId51" Type="http://schemas.openxmlformats.org/officeDocument/2006/relationships/image" Target="../media/image376.png"/><Relationship Id="rId52" Type="http://schemas.openxmlformats.org/officeDocument/2006/relationships/image" Target="../media/image377.png"/><Relationship Id="rId53" Type="http://schemas.openxmlformats.org/officeDocument/2006/relationships/image" Target="../media/image378.png"/><Relationship Id="rId54" Type="http://schemas.openxmlformats.org/officeDocument/2006/relationships/image" Target="../media/image379.png"/><Relationship Id="rId55" Type="http://schemas.openxmlformats.org/officeDocument/2006/relationships/image" Target="../media/image380.png"/><Relationship Id="rId56" Type="http://schemas.openxmlformats.org/officeDocument/2006/relationships/image" Target="../media/image381.png"/><Relationship Id="rId57" Type="http://schemas.openxmlformats.org/officeDocument/2006/relationships/image" Target="../media/image382.png"/><Relationship Id="rId58" Type="http://schemas.openxmlformats.org/officeDocument/2006/relationships/image" Target="../media/image383.png"/><Relationship Id="rId59" Type="http://schemas.openxmlformats.org/officeDocument/2006/relationships/image" Target="../media/image384.png"/><Relationship Id="rId60" Type="http://schemas.openxmlformats.org/officeDocument/2006/relationships/image" Target="../media/image385.png"/><Relationship Id="rId61" Type="http://schemas.openxmlformats.org/officeDocument/2006/relationships/image" Target="../media/image386.png"/><Relationship Id="rId62" Type="http://schemas.openxmlformats.org/officeDocument/2006/relationships/image" Target="../media/image387.png"/><Relationship Id="rId63" Type="http://schemas.openxmlformats.org/officeDocument/2006/relationships/image" Target="../media/image388.png"/><Relationship Id="rId64" Type="http://schemas.openxmlformats.org/officeDocument/2006/relationships/image" Target="../media/image389.png"/><Relationship Id="rId65" Type="http://schemas.openxmlformats.org/officeDocument/2006/relationships/image" Target="../media/image390.png"/><Relationship Id="rId66" Type="http://schemas.openxmlformats.org/officeDocument/2006/relationships/image" Target="../media/image391.png"/><Relationship Id="rId67" Type="http://schemas.openxmlformats.org/officeDocument/2006/relationships/image" Target="../media/image392.png"/><Relationship Id="rId68" Type="http://schemas.openxmlformats.org/officeDocument/2006/relationships/image" Target="../media/image393.png"/><Relationship Id="rId69" Type="http://schemas.openxmlformats.org/officeDocument/2006/relationships/image" Target="../media/image394.png"/><Relationship Id="rId70" Type="http://schemas.openxmlformats.org/officeDocument/2006/relationships/image" Target="../media/image395.png"/><Relationship Id="rId71" Type="http://schemas.openxmlformats.org/officeDocument/2006/relationships/image" Target="../media/image396.png"/><Relationship Id="rId72" Type="http://schemas.openxmlformats.org/officeDocument/2006/relationships/image" Target="../media/image397.png"/><Relationship Id="rId73" Type="http://schemas.openxmlformats.org/officeDocument/2006/relationships/image" Target="../media/image398.png"/><Relationship Id="rId74" Type="http://schemas.openxmlformats.org/officeDocument/2006/relationships/image" Target="../media/image399.png"/><Relationship Id="rId75" Type="http://schemas.openxmlformats.org/officeDocument/2006/relationships/image" Target="../media/image400.png"/><Relationship Id="rId76" Type="http://schemas.openxmlformats.org/officeDocument/2006/relationships/image" Target="../media/image401.png"/><Relationship Id="rId77" Type="http://schemas.openxmlformats.org/officeDocument/2006/relationships/image" Target="../media/image402.png"/><Relationship Id="rId78" Type="http://schemas.openxmlformats.org/officeDocument/2006/relationships/image" Target="../media/image403.png"/><Relationship Id="rId79" Type="http://schemas.openxmlformats.org/officeDocument/2006/relationships/image" Target="../media/image404.png"/><Relationship Id="rId80" Type="http://schemas.openxmlformats.org/officeDocument/2006/relationships/image" Target="../media/image405.png"/><Relationship Id="rId81" Type="http://schemas.openxmlformats.org/officeDocument/2006/relationships/image" Target="../media/image406.png"/><Relationship Id="rId82" Type="http://schemas.openxmlformats.org/officeDocument/2006/relationships/image" Target="../media/image407.png"/><Relationship Id="rId83" Type="http://schemas.openxmlformats.org/officeDocument/2006/relationships/image" Target="../media/image408.png"/><Relationship Id="rId84" Type="http://schemas.openxmlformats.org/officeDocument/2006/relationships/image" Target="../media/image409.png"/><Relationship Id="rId85" Type="http://schemas.openxmlformats.org/officeDocument/2006/relationships/image" Target="../media/image410.png"/><Relationship Id="rId86" Type="http://schemas.openxmlformats.org/officeDocument/2006/relationships/image" Target="../media/image411.png"/><Relationship Id="rId87" Type="http://schemas.openxmlformats.org/officeDocument/2006/relationships/image" Target="../media/image412.png"/><Relationship Id="rId88" Type="http://schemas.openxmlformats.org/officeDocument/2006/relationships/image" Target="../media/image413.png"/><Relationship Id="rId89" Type="http://schemas.openxmlformats.org/officeDocument/2006/relationships/image" Target="../media/image414.png"/><Relationship Id="rId90" Type="http://schemas.openxmlformats.org/officeDocument/2006/relationships/image" Target="../media/image415.png"/><Relationship Id="rId91" Type="http://schemas.openxmlformats.org/officeDocument/2006/relationships/image" Target="../media/image416.png"/><Relationship Id="rId92" Type="http://schemas.openxmlformats.org/officeDocument/2006/relationships/image" Target="../media/image417.png"/><Relationship Id="rId93" Type="http://schemas.openxmlformats.org/officeDocument/2006/relationships/image" Target="../media/image418.png"/><Relationship Id="rId94" Type="http://schemas.openxmlformats.org/officeDocument/2006/relationships/image" Target="../media/image419.png"/><Relationship Id="rId95" Type="http://schemas.openxmlformats.org/officeDocument/2006/relationships/image" Target="../media/image420.png"/><Relationship Id="rId96" Type="http://schemas.openxmlformats.org/officeDocument/2006/relationships/image" Target="../media/image421.png"/><Relationship Id="rId97" Type="http://schemas.openxmlformats.org/officeDocument/2006/relationships/image" Target="../media/image422.png"/><Relationship Id="rId98" Type="http://schemas.openxmlformats.org/officeDocument/2006/relationships/image" Target="../media/image423.png"/><Relationship Id="rId99" Type="http://schemas.openxmlformats.org/officeDocument/2006/relationships/image" Target="../media/image424.png"/><Relationship Id="rId100" Type="http://schemas.openxmlformats.org/officeDocument/2006/relationships/image" Target="../media/image425.png"/><Relationship Id="rId101" Type="http://schemas.openxmlformats.org/officeDocument/2006/relationships/image" Target="../media/image426.png"/><Relationship Id="rId102" Type="http://schemas.openxmlformats.org/officeDocument/2006/relationships/image" Target="../media/image427.png"/><Relationship Id="rId103" Type="http://schemas.openxmlformats.org/officeDocument/2006/relationships/image" Target="../media/image428.png"/><Relationship Id="rId104" Type="http://schemas.openxmlformats.org/officeDocument/2006/relationships/image" Target="../media/image429.png"/><Relationship Id="rId105" Type="http://schemas.openxmlformats.org/officeDocument/2006/relationships/image" Target="../media/image430.png"/><Relationship Id="rId106" Type="http://schemas.openxmlformats.org/officeDocument/2006/relationships/image" Target="../media/image431.png"/><Relationship Id="rId107" Type="http://schemas.openxmlformats.org/officeDocument/2006/relationships/image" Target="../media/image432.png"/><Relationship Id="rId108" Type="http://schemas.openxmlformats.org/officeDocument/2006/relationships/image" Target="../media/image433.png"/><Relationship Id="rId109" Type="http://schemas.openxmlformats.org/officeDocument/2006/relationships/image" Target="../media/image434.png"/><Relationship Id="rId110" Type="http://schemas.openxmlformats.org/officeDocument/2006/relationships/image" Target="../media/image435.png"/><Relationship Id="rId111" Type="http://schemas.openxmlformats.org/officeDocument/2006/relationships/image" Target="../media/image436.png"/><Relationship Id="rId112" Type="http://schemas.openxmlformats.org/officeDocument/2006/relationships/image" Target="../media/image437.png"/><Relationship Id="rId113" Type="http://schemas.openxmlformats.org/officeDocument/2006/relationships/image" Target="../media/image438.png"/><Relationship Id="rId114" Type="http://schemas.openxmlformats.org/officeDocument/2006/relationships/image" Target="../media/image439.png"/><Relationship Id="rId115" Type="http://schemas.openxmlformats.org/officeDocument/2006/relationships/image" Target="../media/image440.png"/><Relationship Id="rId116" Type="http://schemas.openxmlformats.org/officeDocument/2006/relationships/image" Target="../media/image441.png"/><Relationship Id="rId117" Type="http://schemas.openxmlformats.org/officeDocument/2006/relationships/image" Target="../media/image442.png"/><Relationship Id="rId118" Type="http://schemas.openxmlformats.org/officeDocument/2006/relationships/image" Target="../media/image443.png"/><Relationship Id="rId119" Type="http://schemas.openxmlformats.org/officeDocument/2006/relationships/image" Target="../media/image444.png"/><Relationship Id="rId120" Type="http://schemas.openxmlformats.org/officeDocument/2006/relationships/image" Target="../media/image445.png"/><Relationship Id="rId121" Type="http://schemas.openxmlformats.org/officeDocument/2006/relationships/image" Target="../media/image446.png"/><Relationship Id="rId122" Type="http://schemas.openxmlformats.org/officeDocument/2006/relationships/image" Target="../media/image447.png"/><Relationship Id="rId123" Type="http://schemas.openxmlformats.org/officeDocument/2006/relationships/image" Target="../media/image448.png"/><Relationship Id="rId124" Type="http://schemas.openxmlformats.org/officeDocument/2006/relationships/image" Target="../media/image449.png"/><Relationship Id="rId125" Type="http://schemas.openxmlformats.org/officeDocument/2006/relationships/image" Target="../media/image450.png"/><Relationship Id="rId126" Type="http://schemas.openxmlformats.org/officeDocument/2006/relationships/image" Target="../media/image451.png"/><Relationship Id="rId127" Type="http://schemas.openxmlformats.org/officeDocument/2006/relationships/image" Target="../media/image452.png"/><Relationship Id="rId128" Type="http://schemas.openxmlformats.org/officeDocument/2006/relationships/image" Target="../media/image453.png"/><Relationship Id="rId129" Type="http://schemas.openxmlformats.org/officeDocument/2006/relationships/image" Target="../media/image454.png"/><Relationship Id="rId130" Type="http://schemas.openxmlformats.org/officeDocument/2006/relationships/image" Target="../media/image455.png"/><Relationship Id="rId131" Type="http://schemas.openxmlformats.org/officeDocument/2006/relationships/image" Target="../media/image456.png"/><Relationship Id="rId132" Type="http://schemas.openxmlformats.org/officeDocument/2006/relationships/image" Target="../media/image457.png"/><Relationship Id="rId133" Type="http://schemas.openxmlformats.org/officeDocument/2006/relationships/image" Target="../media/image458.png"/><Relationship Id="rId134" Type="http://schemas.openxmlformats.org/officeDocument/2006/relationships/image" Target="../media/image459.png"/><Relationship Id="rId135" Type="http://schemas.openxmlformats.org/officeDocument/2006/relationships/image" Target="../media/image460.png"/><Relationship Id="rId136" Type="http://schemas.openxmlformats.org/officeDocument/2006/relationships/image" Target="../media/image461.png"/><Relationship Id="rId137" Type="http://schemas.openxmlformats.org/officeDocument/2006/relationships/image" Target="../media/image462.png"/><Relationship Id="rId138" Type="http://schemas.openxmlformats.org/officeDocument/2006/relationships/image" Target="../media/image463.png"/><Relationship Id="rId139" Type="http://schemas.openxmlformats.org/officeDocument/2006/relationships/image" Target="../media/image464.png"/><Relationship Id="rId140" Type="http://schemas.openxmlformats.org/officeDocument/2006/relationships/image" Target="../media/image465.png"/><Relationship Id="rId141" Type="http://schemas.openxmlformats.org/officeDocument/2006/relationships/image" Target="../media/image466.png"/><Relationship Id="rId142" Type="http://schemas.openxmlformats.org/officeDocument/2006/relationships/image" Target="../media/image467.png"/><Relationship Id="rId143" Type="http://schemas.openxmlformats.org/officeDocument/2006/relationships/image" Target="../media/image468.png"/><Relationship Id="rId144" Type="http://schemas.openxmlformats.org/officeDocument/2006/relationships/image" Target="../media/image469.png"/><Relationship Id="rId145" Type="http://schemas.openxmlformats.org/officeDocument/2006/relationships/image" Target="../media/image470.png"/><Relationship Id="rId146" Type="http://schemas.openxmlformats.org/officeDocument/2006/relationships/image" Target="../media/image471.png"/><Relationship Id="rId147" Type="http://schemas.openxmlformats.org/officeDocument/2006/relationships/image" Target="../media/image472.png"/><Relationship Id="rId148" Type="http://schemas.openxmlformats.org/officeDocument/2006/relationships/image" Target="../media/image473.png"/><Relationship Id="rId149" Type="http://schemas.openxmlformats.org/officeDocument/2006/relationships/image" Target="../media/image474.png"/><Relationship Id="rId150" Type="http://schemas.openxmlformats.org/officeDocument/2006/relationships/image" Target="../media/image475.png"/><Relationship Id="rId151" Type="http://schemas.openxmlformats.org/officeDocument/2006/relationships/image" Target="../media/image476.png"/><Relationship Id="rId152" Type="http://schemas.openxmlformats.org/officeDocument/2006/relationships/image" Target="../media/image477.png"/><Relationship Id="rId153" Type="http://schemas.openxmlformats.org/officeDocument/2006/relationships/image" Target="../media/image478.png"/><Relationship Id="rId154" Type="http://schemas.openxmlformats.org/officeDocument/2006/relationships/image" Target="../media/image479.png"/><Relationship Id="rId155" Type="http://schemas.openxmlformats.org/officeDocument/2006/relationships/image" Target="../media/image480.png"/><Relationship Id="rId156" Type="http://schemas.openxmlformats.org/officeDocument/2006/relationships/image" Target="../media/image481.png"/><Relationship Id="rId157" Type="http://schemas.openxmlformats.org/officeDocument/2006/relationships/image" Target="../media/image482.png"/><Relationship Id="rId158" Type="http://schemas.openxmlformats.org/officeDocument/2006/relationships/image" Target="../media/image483.png"/><Relationship Id="rId159" Type="http://schemas.openxmlformats.org/officeDocument/2006/relationships/image" Target="../media/image484.png"/><Relationship Id="rId160" Type="http://schemas.openxmlformats.org/officeDocument/2006/relationships/image" Target="../media/image485.png"/><Relationship Id="rId161" Type="http://schemas.openxmlformats.org/officeDocument/2006/relationships/image" Target="../media/image486.png"/><Relationship Id="rId162" Type="http://schemas.openxmlformats.org/officeDocument/2006/relationships/image" Target="../media/image487.png"/><Relationship Id="rId163" Type="http://schemas.openxmlformats.org/officeDocument/2006/relationships/image" Target="../media/image488.png"/><Relationship Id="rId164" Type="http://schemas.openxmlformats.org/officeDocument/2006/relationships/image" Target="../media/image489.png"/><Relationship Id="rId165" Type="http://schemas.openxmlformats.org/officeDocument/2006/relationships/image" Target="../media/image490.png"/><Relationship Id="rId166" Type="http://schemas.openxmlformats.org/officeDocument/2006/relationships/image" Target="../media/image491.png"/><Relationship Id="rId167" Type="http://schemas.openxmlformats.org/officeDocument/2006/relationships/image" Target="../media/image492.png"/><Relationship Id="rId168" Type="http://schemas.openxmlformats.org/officeDocument/2006/relationships/image" Target="../media/image493.png"/><Relationship Id="rId169" Type="http://schemas.openxmlformats.org/officeDocument/2006/relationships/image" Target="../media/image494.png"/><Relationship Id="rId170" Type="http://schemas.openxmlformats.org/officeDocument/2006/relationships/image" Target="../media/image495.png"/><Relationship Id="rId171" Type="http://schemas.openxmlformats.org/officeDocument/2006/relationships/image" Target="../media/image496.png"/><Relationship Id="rId172" Type="http://schemas.openxmlformats.org/officeDocument/2006/relationships/image" Target="../media/image497.png"/><Relationship Id="rId173" Type="http://schemas.openxmlformats.org/officeDocument/2006/relationships/image" Target="../media/image498.png"/><Relationship Id="rId174" Type="http://schemas.openxmlformats.org/officeDocument/2006/relationships/image" Target="../media/image499.png"/><Relationship Id="rId175" Type="http://schemas.openxmlformats.org/officeDocument/2006/relationships/image" Target="../media/image500.png"/><Relationship Id="rId176" Type="http://schemas.openxmlformats.org/officeDocument/2006/relationships/image" Target="../media/image501.png"/><Relationship Id="rId177" Type="http://schemas.openxmlformats.org/officeDocument/2006/relationships/image" Target="../media/image502.png"/><Relationship Id="rId178" Type="http://schemas.openxmlformats.org/officeDocument/2006/relationships/image" Target="../media/image503.png"/><Relationship Id="rId179" Type="http://schemas.openxmlformats.org/officeDocument/2006/relationships/image" Target="../media/image504.png"/><Relationship Id="rId180" Type="http://schemas.openxmlformats.org/officeDocument/2006/relationships/image" Target="../media/image505.png"/><Relationship Id="rId181" Type="http://schemas.openxmlformats.org/officeDocument/2006/relationships/image" Target="../media/image506.png"/><Relationship Id="rId182" Type="http://schemas.openxmlformats.org/officeDocument/2006/relationships/image" Target="../media/image32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7.png"/><Relationship Id="rId3" Type="http://schemas.openxmlformats.org/officeDocument/2006/relationships/image" Target="../media/image508.png"/><Relationship Id="rId4" Type="http://schemas.openxmlformats.org/officeDocument/2006/relationships/image" Target="../media/image509.png"/><Relationship Id="rId5" Type="http://schemas.openxmlformats.org/officeDocument/2006/relationships/image" Target="../media/image510.png"/><Relationship Id="rId6" Type="http://schemas.openxmlformats.org/officeDocument/2006/relationships/image" Target="../media/image511.png"/><Relationship Id="rId7" Type="http://schemas.openxmlformats.org/officeDocument/2006/relationships/image" Target="../media/image512.png"/><Relationship Id="rId8" Type="http://schemas.openxmlformats.org/officeDocument/2006/relationships/image" Target="../media/image513.png"/><Relationship Id="rId9" Type="http://schemas.openxmlformats.org/officeDocument/2006/relationships/image" Target="../media/image514.png"/><Relationship Id="rId10" Type="http://schemas.openxmlformats.org/officeDocument/2006/relationships/image" Target="../media/image515.png"/><Relationship Id="rId11" Type="http://schemas.openxmlformats.org/officeDocument/2006/relationships/image" Target="../media/image516.png"/><Relationship Id="rId12" Type="http://schemas.openxmlformats.org/officeDocument/2006/relationships/image" Target="../media/image517.png"/><Relationship Id="rId13" Type="http://schemas.openxmlformats.org/officeDocument/2006/relationships/image" Target="../media/image518.png"/><Relationship Id="rId14" Type="http://schemas.openxmlformats.org/officeDocument/2006/relationships/image" Target="../media/image519.png"/><Relationship Id="rId15" Type="http://schemas.openxmlformats.org/officeDocument/2006/relationships/image" Target="../media/image520.png"/><Relationship Id="rId16" Type="http://schemas.openxmlformats.org/officeDocument/2006/relationships/image" Target="../media/image521.png"/><Relationship Id="rId17" Type="http://schemas.openxmlformats.org/officeDocument/2006/relationships/image" Target="../media/image522.png"/><Relationship Id="rId18" Type="http://schemas.openxmlformats.org/officeDocument/2006/relationships/image" Target="../media/image347.png"/><Relationship Id="rId19" Type="http://schemas.openxmlformats.org/officeDocument/2006/relationships/image" Target="../media/image523.png"/><Relationship Id="rId20" Type="http://schemas.openxmlformats.org/officeDocument/2006/relationships/image" Target="../media/image524.png"/><Relationship Id="rId21" Type="http://schemas.openxmlformats.org/officeDocument/2006/relationships/image" Target="../media/image350.png"/><Relationship Id="rId22" Type="http://schemas.openxmlformats.org/officeDocument/2006/relationships/image" Target="../media/image351.png"/><Relationship Id="rId23" Type="http://schemas.openxmlformats.org/officeDocument/2006/relationships/image" Target="../media/image525.png"/><Relationship Id="rId24" Type="http://schemas.openxmlformats.org/officeDocument/2006/relationships/image" Target="../media/image526.png"/><Relationship Id="rId25" Type="http://schemas.openxmlformats.org/officeDocument/2006/relationships/image" Target="../media/image527.png"/><Relationship Id="rId26" Type="http://schemas.openxmlformats.org/officeDocument/2006/relationships/image" Target="../media/image528.png"/><Relationship Id="rId27" Type="http://schemas.openxmlformats.org/officeDocument/2006/relationships/image" Target="../media/image356.png"/><Relationship Id="rId28" Type="http://schemas.openxmlformats.org/officeDocument/2006/relationships/image" Target="../media/image357.png"/><Relationship Id="rId29" Type="http://schemas.openxmlformats.org/officeDocument/2006/relationships/image" Target="../media/image317.png"/><Relationship Id="rId30" Type="http://schemas.openxmlformats.org/officeDocument/2006/relationships/image" Target="../media/image529.png"/><Relationship Id="rId31" Type="http://schemas.openxmlformats.org/officeDocument/2006/relationships/image" Target="../media/image530.png"/><Relationship Id="rId32" Type="http://schemas.openxmlformats.org/officeDocument/2006/relationships/image" Target="../media/image531.png"/><Relationship Id="rId33" Type="http://schemas.openxmlformats.org/officeDocument/2006/relationships/image" Target="../media/image532.png"/><Relationship Id="rId34" Type="http://schemas.openxmlformats.org/officeDocument/2006/relationships/image" Target="../media/image533.png"/><Relationship Id="rId35" Type="http://schemas.openxmlformats.org/officeDocument/2006/relationships/image" Target="../media/image534.png"/><Relationship Id="rId36" Type="http://schemas.openxmlformats.org/officeDocument/2006/relationships/image" Target="../media/image535.png"/><Relationship Id="rId37" Type="http://schemas.openxmlformats.org/officeDocument/2006/relationships/image" Target="../media/image536.png"/><Relationship Id="rId38" Type="http://schemas.openxmlformats.org/officeDocument/2006/relationships/image" Target="../media/image537.png"/><Relationship Id="rId39" Type="http://schemas.openxmlformats.org/officeDocument/2006/relationships/image" Target="../media/image538.png"/><Relationship Id="rId40" Type="http://schemas.openxmlformats.org/officeDocument/2006/relationships/image" Target="../media/image539.png"/><Relationship Id="rId41" Type="http://schemas.openxmlformats.org/officeDocument/2006/relationships/image" Target="../media/image540.png"/><Relationship Id="rId42" Type="http://schemas.openxmlformats.org/officeDocument/2006/relationships/image" Target="../media/image541.png"/><Relationship Id="rId43" Type="http://schemas.openxmlformats.org/officeDocument/2006/relationships/image" Target="../media/image542.png"/><Relationship Id="rId44" Type="http://schemas.openxmlformats.org/officeDocument/2006/relationships/image" Target="../media/image543.png"/><Relationship Id="rId45" Type="http://schemas.openxmlformats.org/officeDocument/2006/relationships/image" Target="../media/image544.png"/><Relationship Id="rId46" Type="http://schemas.openxmlformats.org/officeDocument/2006/relationships/image" Target="../media/image545.png"/><Relationship Id="rId47" Type="http://schemas.openxmlformats.org/officeDocument/2006/relationships/image" Target="../media/image546.png"/><Relationship Id="rId48" Type="http://schemas.openxmlformats.org/officeDocument/2006/relationships/image" Target="../media/image547.png"/><Relationship Id="rId49" Type="http://schemas.openxmlformats.org/officeDocument/2006/relationships/image" Target="../media/image548.png"/><Relationship Id="rId50" Type="http://schemas.openxmlformats.org/officeDocument/2006/relationships/image" Target="../media/image549.png"/><Relationship Id="rId51" Type="http://schemas.openxmlformats.org/officeDocument/2006/relationships/image" Target="../media/image550.png"/><Relationship Id="rId52" Type="http://schemas.openxmlformats.org/officeDocument/2006/relationships/image" Target="../media/image551.png"/><Relationship Id="rId53" Type="http://schemas.openxmlformats.org/officeDocument/2006/relationships/image" Target="../media/image552.png"/><Relationship Id="rId54" Type="http://schemas.openxmlformats.org/officeDocument/2006/relationships/image" Target="../media/image553.png"/><Relationship Id="rId55" Type="http://schemas.openxmlformats.org/officeDocument/2006/relationships/image" Target="../media/image554.png"/><Relationship Id="rId56" Type="http://schemas.openxmlformats.org/officeDocument/2006/relationships/image" Target="../media/image555.png"/><Relationship Id="rId57" Type="http://schemas.openxmlformats.org/officeDocument/2006/relationships/image" Target="../media/image556.png"/><Relationship Id="rId58" Type="http://schemas.openxmlformats.org/officeDocument/2006/relationships/image" Target="../media/image557.png"/><Relationship Id="rId59" Type="http://schemas.openxmlformats.org/officeDocument/2006/relationships/image" Target="../media/image558.png"/><Relationship Id="rId60" Type="http://schemas.openxmlformats.org/officeDocument/2006/relationships/image" Target="../media/image559.png"/><Relationship Id="rId61" Type="http://schemas.openxmlformats.org/officeDocument/2006/relationships/image" Target="../media/image560.png"/><Relationship Id="rId62" Type="http://schemas.openxmlformats.org/officeDocument/2006/relationships/image" Target="../media/image561.png"/><Relationship Id="rId63" Type="http://schemas.openxmlformats.org/officeDocument/2006/relationships/image" Target="../media/image562.png"/><Relationship Id="rId64" Type="http://schemas.openxmlformats.org/officeDocument/2006/relationships/image" Target="../media/image563.png"/><Relationship Id="rId65" Type="http://schemas.openxmlformats.org/officeDocument/2006/relationships/image" Target="../media/image564.png"/><Relationship Id="rId66" Type="http://schemas.openxmlformats.org/officeDocument/2006/relationships/image" Target="../media/image565.png"/><Relationship Id="rId67" Type="http://schemas.openxmlformats.org/officeDocument/2006/relationships/image" Target="../media/image566.png"/><Relationship Id="rId68" Type="http://schemas.openxmlformats.org/officeDocument/2006/relationships/image" Target="../media/image567.png"/><Relationship Id="rId69" Type="http://schemas.openxmlformats.org/officeDocument/2006/relationships/image" Target="../media/image568.png"/><Relationship Id="rId70" Type="http://schemas.openxmlformats.org/officeDocument/2006/relationships/image" Target="../media/image569.png"/><Relationship Id="rId71" Type="http://schemas.openxmlformats.org/officeDocument/2006/relationships/image" Target="../media/image570.png"/><Relationship Id="rId72" Type="http://schemas.openxmlformats.org/officeDocument/2006/relationships/image" Target="../media/image571.png"/><Relationship Id="rId73" Type="http://schemas.openxmlformats.org/officeDocument/2006/relationships/image" Target="../media/image572.png"/><Relationship Id="rId74" Type="http://schemas.openxmlformats.org/officeDocument/2006/relationships/image" Target="../media/image573.png"/><Relationship Id="rId75" Type="http://schemas.openxmlformats.org/officeDocument/2006/relationships/image" Target="../media/image574.png"/><Relationship Id="rId76" Type="http://schemas.openxmlformats.org/officeDocument/2006/relationships/image" Target="../media/image575.png"/><Relationship Id="rId77" Type="http://schemas.openxmlformats.org/officeDocument/2006/relationships/image" Target="../media/image576.png"/><Relationship Id="rId78" Type="http://schemas.openxmlformats.org/officeDocument/2006/relationships/image" Target="../media/image577.png"/><Relationship Id="rId79" Type="http://schemas.openxmlformats.org/officeDocument/2006/relationships/image" Target="../media/image578.png"/><Relationship Id="rId80" Type="http://schemas.openxmlformats.org/officeDocument/2006/relationships/image" Target="../media/image579.png"/><Relationship Id="rId81" Type="http://schemas.openxmlformats.org/officeDocument/2006/relationships/image" Target="../media/image580.png"/><Relationship Id="rId82" Type="http://schemas.openxmlformats.org/officeDocument/2006/relationships/image" Target="../media/image581.png"/><Relationship Id="rId83" Type="http://schemas.openxmlformats.org/officeDocument/2006/relationships/image" Target="../media/image582.png"/><Relationship Id="rId84" Type="http://schemas.openxmlformats.org/officeDocument/2006/relationships/image" Target="../media/image583.png"/><Relationship Id="rId85" Type="http://schemas.openxmlformats.org/officeDocument/2006/relationships/image" Target="../media/image584.png"/><Relationship Id="rId86" Type="http://schemas.openxmlformats.org/officeDocument/2006/relationships/image" Target="../media/image585.png"/><Relationship Id="rId87" Type="http://schemas.openxmlformats.org/officeDocument/2006/relationships/image" Target="../media/image586.png"/><Relationship Id="rId88" Type="http://schemas.openxmlformats.org/officeDocument/2006/relationships/image" Target="../media/image587.png"/><Relationship Id="rId89" Type="http://schemas.openxmlformats.org/officeDocument/2006/relationships/image" Target="../media/image588.png"/><Relationship Id="rId90" Type="http://schemas.openxmlformats.org/officeDocument/2006/relationships/image" Target="../media/image589.png"/><Relationship Id="rId91" Type="http://schemas.openxmlformats.org/officeDocument/2006/relationships/image" Target="../media/image590.png"/><Relationship Id="rId92" Type="http://schemas.openxmlformats.org/officeDocument/2006/relationships/image" Target="../media/image591.png"/><Relationship Id="rId93" Type="http://schemas.openxmlformats.org/officeDocument/2006/relationships/image" Target="../media/image592.png"/><Relationship Id="rId94" Type="http://schemas.openxmlformats.org/officeDocument/2006/relationships/image" Target="../media/image593.png"/><Relationship Id="rId95" Type="http://schemas.openxmlformats.org/officeDocument/2006/relationships/image" Target="../media/image594.png"/><Relationship Id="rId96" Type="http://schemas.openxmlformats.org/officeDocument/2006/relationships/image" Target="../media/image595.png"/><Relationship Id="rId97" Type="http://schemas.openxmlformats.org/officeDocument/2006/relationships/image" Target="../media/image596.png"/><Relationship Id="rId98" Type="http://schemas.openxmlformats.org/officeDocument/2006/relationships/image" Target="../media/image597.png"/><Relationship Id="rId99" Type="http://schemas.openxmlformats.org/officeDocument/2006/relationships/image" Target="../media/image598.png"/><Relationship Id="rId100" Type="http://schemas.openxmlformats.org/officeDocument/2006/relationships/image" Target="../media/image599.png"/><Relationship Id="rId101" Type="http://schemas.openxmlformats.org/officeDocument/2006/relationships/image" Target="../media/image600.png"/><Relationship Id="rId102" Type="http://schemas.openxmlformats.org/officeDocument/2006/relationships/image" Target="../media/image601.png"/><Relationship Id="rId103" Type="http://schemas.openxmlformats.org/officeDocument/2006/relationships/image" Target="../media/image602.png"/><Relationship Id="rId104" Type="http://schemas.openxmlformats.org/officeDocument/2006/relationships/image" Target="../media/image603.png"/><Relationship Id="rId105" Type="http://schemas.openxmlformats.org/officeDocument/2006/relationships/image" Target="../media/image604.png"/><Relationship Id="rId106" Type="http://schemas.openxmlformats.org/officeDocument/2006/relationships/image" Target="../media/image605.png"/><Relationship Id="rId107" Type="http://schemas.openxmlformats.org/officeDocument/2006/relationships/image" Target="../media/image606.png"/><Relationship Id="rId108" Type="http://schemas.openxmlformats.org/officeDocument/2006/relationships/image" Target="../media/image607.png"/><Relationship Id="rId109" Type="http://schemas.openxmlformats.org/officeDocument/2006/relationships/image" Target="../media/image608.png"/><Relationship Id="rId110" Type="http://schemas.openxmlformats.org/officeDocument/2006/relationships/image" Target="../media/image609.png"/><Relationship Id="rId111" Type="http://schemas.openxmlformats.org/officeDocument/2006/relationships/image" Target="../media/image610.png"/><Relationship Id="rId112" Type="http://schemas.openxmlformats.org/officeDocument/2006/relationships/image" Target="../media/image611.png"/><Relationship Id="rId113" Type="http://schemas.openxmlformats.org/officeDocument/2006/relationships/image" Target="../media/image612.png"/><Relationship Id="rId114" Type="http://schemas.openxmlformats.org/officeDocument/2006/relationships/image" Target="../media/image613.png"/><Relationship Id="rId115" Type="http://schemas.openxmlformats.org/officeDocument/2006/relationships/image" Target="../media/image614.png"/><Relationship Id="rId116" Type="http://schemas.openxmlformats.org/officeDocument/2006/relationships/image" Target="../media/image615.png"/><Relationship Id="rId117" Type="http://schemas.openxmlformats.org/officeDocument/2006/relationships/image" Target="../media/image616.png"/><Relationship Id="rId118" Type="http://schemas.openxmlformats.org/officeDocument/2006/relationships/image" Target="../media/image617.png"/><Relationship Id="rId119" Type="http://schemas.openxmlformats.org/officeDocument/2006/relationships/image" Target="../media/image618.png"/><Relationship Id="rId120" Type="http://schemas.openxmlformats.org/officeDocument/2006/relationships/image" Target="../media/image619.png"/><Relationship Id="rId121" Type="http://schemas.openxmlformats.org/officeDocument/2006/relationships/image" Target="../media/image620.png"/><Relationship Id="rId122" Type="http://schemas.openxmlformats.org/officeDocument/2006/relationships/image" Target="../media/image621.png"/><Relationship Id="rId123" Type="http://schemas.openxmlformats.org/officeDocument/2006/relationships/image" Target="../media/image622.png"/><Relationship Id="rId124" Type="http://schemas.openxmlformats.org/officeDocument/2006/relationships/image" Target="../media/image623.png"/><Relationship Id="rId125" Type="http://schemas.openxmlformats.org/officeDocument/2006/relationships/image" Target="../media/image624.png"/><Relationship Id="rId126" Type="http://schemas.openxmlformats.org/officeDocument/2006/relationships/image" Target="../media/image625.png"/><Relationship Id="rId127" Type="http://schemas.openxmlformats.org/officeDocument/2006/relationships/image" Target="../media/image626.png"/><Relationship Id="rId128" Type="http://schemas.openxmlformats.org/officeDocument/2006/relationships/image" Target="../media/image627.png"/><Relationship Id="rId129" Type="http://schemas.openxmlformats.org/officeDocument/2006/relationships/image" Target="../media/image628.png"/><Relationship Id="rId130" Type="http://schemas.openxmlformats.org/officeDocument/2006/relationships/image" Target="../media/image629.png"/><Relationship Id="rId131" Type="http://schemas.openxmlformats.org/officeDocument/2006/relationships/image" Target="../media/image630.png"/><Relationship Id="rId132" Type="http://schemas.openxmlformats.org/officeDocument/2006/relationships/image" Target="../media/image631.png"/><Relationship Id="rId133" Type="http://schemas.openxmlformats.org/officeDocument/2006/relationships/image" Target="../media/image632.png"/><Relationship Id="rId134" Type="http://schemas.openxmlformats.org/officeDocument/2006/relationships/image" Target="../media/image633.png"/><Relationship Id="rId135" Type="http://schemas.openxmlformats.org/officeDocument/2006/relationships/image" Target="../media/image634.png"/><Relationship Id="rId136" Type="http://schemas.openxmlformats.org/officeDocument/2006/relationships/image" Target="../media/image635.png"/><Relationship Id="rId137" Type="http://schemas.openxmlformats.org/officeDocument/2006/relationships/image" Target="../media/image636.png"/><Relationship Id="rId138" Type="http://schemas.openxmlformats.org/officeDocument/2006/relationships/image" Target="../media/image637.png"/><Relationship Id="rId139" Type="http://schemas.openxmlformats.org/officeDocument/2006/relationships/image" Target="../media/image638.png"/><Relationship Id="rId140" Type="http://schemas.openxmlformats.org/officeDocument/2006/relationships/image" Target="../media/image639.png"/><Relationship Id="rId141" Type="http://schemas.openxmlformats.org/officeDocument/2006/relationships/image" Target="../media/image640.png"/><Relationship Id="rId142" Type="http://schemas.openxmlformats.org/officeDocument/2006/relationships/image" Target="../media/image641.png"/><Relationship Id="rId143" Type="http://schemas.openxmlformats.org/officeDocument/2006/relationships/image" Target="../media/image642.png"/><Relationship Id="rId144" Type="http://schemas.openxmlformats.org/officeDocument/2006/relationships/image" Target="../media/image643.png"/><Relationship Id="rId145" Type="http://schemas.openxmlformats.org/officeDocument/2006/relationships/image" Target="../media/image644.png"/><Relationship Id="rId146" Type="http://schemas.openxmlformats.org/officeDocument/2006/relationships/image" Target="../media/image645.png"/><Relationship Id="rId147" Type="http://schemas.openxmlformats.org/officeDocument/2006/relationships/image" Target="../media/image646.png"/><Relationship Id="rId148" Type="http://schemas.openxmlformats.org/officeDocument/2006/relationships/image" Target="../media/image647.png"/><Relationship Id="rId149" Type="http://schemas.openxmlformats.org/officeDocument/2006/relationships/image" Target="../media/image648.png"/><Relationship Id="rId150" Type="http://schemas.openxmlformats.org/officeDocument/2006/relationships/image" Target="../media/image649.png"/><Relationship Id="rId151" Type="http://schemas.openxmlformats.org/officeDocument/2006/relationships/image" Target="../media/image650.png"/><Relationship Id="rId152" Type="http://schemas.openxmlformats.org/officeDocument/2006/relationships/image" Target="../media/image651.png"/><Relationship Id="rId153" Type="http://schemas.openxmlformats.org/officeDocument/2006/relationships/image" Target="../media/image652.png"/><Relationship Id="rId154" Type="http://schemas.openxmlformats.org/officeDocument/2006/relationships/image" Target="../media/image653.png"/><Relationship Id="rId155" Type="http://schemas.openxmlformats.org/officeDocument/2006/relationships/image" Target="../media/image654.png"/><Relationship Id="rId156" Type="http://schemas.openxmlformats.org/officeDocument/2006/relationships/image" Target="../media/image655.png"/><Relationship Id="rId157" Type="http://schemas.openxmlformats.org/officeDocument/2006/relationships/image" Target="../media/image656.png"/><Relationship Id="rId158" Type="http://schemas.openxmlformats.org/officeDocument/2006/relationships/image" Target="../media/image657.png"/><Relationship Id="rId159" Type="http://schemas.openxmlformats.org/officeDocument/2006/relationships/image" Target="../media/image658.png"/><Relationship Id="rId160" Type="http://schemas.openxmlformats.org/officeDocument/2006/relationships/image" Target="../media/image659.png"/><Relationship Id="rId161" Type="http://schemas.openxmlformats.org/officeDocument/2006/relationships/image" Target="../media/image660.png"/><Relationship Id="rId162" Type="http://schemas.openxmlformats.org/officeDocument/2006/relationships/image" Target="../media/image661.png"/><Relationship Id="rId163" Type="http://schemas.openxmlformats.org/officeDocument/2006/relationships/image" Target="../media/image662.png"/><Relationship Id="rId164" Type="http://schemas.openxmlformats.org/officeDocument/2006/relationships/image" Target="../media/image663.png"/><Relationship Id="rId165" Type="http://schemas.openxmlformats.org/officeDocument/2006/relationships/image" Target="../media/image664.png"/><Relationship Id="rId166" Type="http://schemas.openxmlformats.org/officeDocument/2006/relationships/image" Target="../media/image665.png"/><Relationship Id="rId167" Type="http://schemas.openxmlformats.org/officeDocument/2006/relationships/image" Target="../media/image666.png"/><Relationship Id="rId168" Type="http://schemas.openxmlformats.org/officeDocument/2006/relationships/image" Target="../media/image667.png"/><Relationship Id="rId169" Type="http://schemas.openxmlformats.org/officeDocument/2006/relationships/image" Target="../media/image668.png"/><Relationship Id="rId170" Type="http://schemas.openxmlformats.org/officeDocument/2006/relationships/image" Target="../media/image669.png"/><Relationship Id="rId171" Type="http://schemas.openxmlformats.org/officeDocument/2006/relationships/image" Target="../media/image670.png"/><Relationship Id="rId172" Type="http://schemas.openxmlformats.org/officeDocument/2006/relationships/image" Target="../media/image671.png"/><Relationship Id="rId173" Type="http://schemas.openxmlformats.org/officeDocument/2006/relationships/image" Target="../media/image672.png"/><Relationship Id="rId174" Type="http://schemas.openxmlformats.org/officeDocument/2006/relationships/image" Target="../media/image673.png"/><Relationship Id="rId175" Type="http://schemas.openxmlformats.org/officeDocument/2006/relationships/image" Target="../media/image674.png"/><Relationship Id="rId176" Type="http://schemas.openxmlformats.org/officeDocument/2006/relationships/image" Target="../media/image675.png"/><Relationship Id="rId177" Type="http://schemas.openxmlformats.org/officeDocument/2006/relationships/image" Target="../media/image676.png"/><Relationship Id="rId178" Type="http://schemas.openxmlformats.org/officeDocument/2006/relationships/image" Target="../media/image677.png"/><Relationship Id="rId179" Type="http://schemas.openxmlformats.org/officeDocument/2006/relationships/image" Target="../media/image678.png"/><Relationship Id="rId180" Type="http://schemas.openxmlformats.org/officeDocument/2006/relationships/image" Target="../media/image679.png"/><Relationship Id="rId181" Type="http://schemas.openxmlformats.org/officeDocument/2006/relationships/image" Target="../media/image680.png"/><Relationship Id="rId182" Type="http://schemas.openxmlformats.org/officeDocument/2006/relationships/image" Target="../media/image681.png"/><Relationship Id="rId183" Type="http://schemas.openxmlformats.org/officeDocument/2006/relationships/image" Target="../media/image682.png"/><Relationship Id="rId184" Type="http://schemas.openxmlformats.org/officeDocument/2006/relationships/image" Target="../media/image683.png"/><Relationship Id="rId185" Type="http://schemas.openxmlformats.org/officeDocument/2006/relationships/image" Target="../media/image684.png"/><Relationship Id="rId186" Type="http://schemas.openxmlformats.org/officeDocument/2006/relationships/image" Target="../media/image685.png"/><Relationship Id="rId187" Type="http://schemas.openxmlformats.org/officeDocument/2006/relationships/image" Target="../media/image686.png"/><Relationship Id="rId188" Type="http://schemas.openxmlformats.org/officeDocument/2006/relationships/image" Target="../media/image687.png"/><Relationship Id="rId189" Type="http://schemas.openxmlformats.org/officeDocument/2006/relationships/image" Target="../media/image688.png"/><Relationship Id="rId190" Type="http://schemas.openxmlformats.org/officeDocument/2006/relationships/image" Target="../media/image689.png"/><Relationship Id="rId191" Type="http://schemas.openxmlformats.org/officeDocument/2006/relationships/image" Target="../media/image690.png"/><Relationship Id="rId192" Type="http://schemas.openxmlformats.org/officeDocument/2006/relationships/image" Target="../media/image691.png"/><Relationship Id="rId193" Type="http://schemas.openxmlformats.org/officeDocument/2006/relationships/image" Target="../media/image692.png"/><Relationship Id="rId194" Type="http://schemas.openxmlformats.org/officeDocument/2006/relationships/image" Target="../media/image693.png"/><Relationship Id="rId195" Type="http://schemas.openxmlformats.org/officeDocument/2006/relationships/image" Target="../media/image694.png"/><Relationship Id="rId196" Type="http://schemas.openxmlformats.org/officeDocument/2006/relationships/image" Target="../media/image695.png"/><Relationship Id="rId197" Type="http://schemas.openxmlformats.org/officeDocument/2006/relationships/image" Target="../media/image696.png"/><Relationship Id="rId198" Type="http://schemas.openxmlformats.org/officeDocument/2006/relationships/image" Target="../media/image697.png"/><Relationship Id="rId199" Type="http://schemas.openxmlformats.org/officeDocument/2006/relationships/image" Target="../media/image698.png"/><Relationship Id="rId200" Type="http://schemas.openxmlformats.org/officeDocument/2006/relationships/image" Target="../media/image699.png"/><Relationship Id="rId201" Type="http://schemas.openxmlformats.org/officeDocument/2006/relationships/image" Target="../media/image700.png"/><Relationship Id="rId202" Type="http://schemas.openxmlformats.org/officeDocument/2006/relationships/image" Target="../media/image701.png"/><Relationship Id="rId203" Type="http://schemas.openxmlformats.org/officeDocument/2006/relationships/image" Target="../media/image702.png"/><Relationship Id="rId204" Type="http://schemas.openxmlformats.org/officeDocument/2006/relationships/image" Target="../media/image703.png"/><Relationship Id="rId205" Type="http://schemas.openxmlformats.org/officeDocument/2006/relationships/image" Target="../media/image704.png"/><Relationship Id="rId206" Type="http://schemas.openxmlformats.org/officeDocument/2006/relationships/image" Target="../media/image705.png"/><Relationship Id="rId207" Type="http://schemas.openxmlformats.org/officeDocument/2006/relationships/image" Target="../media/image706.png"/><Relationship Id="rId208" Type="http://schemas.openxmlformats.org/officeDocument/2006/relationships/image" Target="../media/image707.png"/><Relationship Id="rId209" Type="http://schemas.openxmlformats.org/officeDocument/2006/relationships/image" Target="../media/image708.png"/><Relationship Id="rId210" Type="http://schemas.openxmlformats.org/officeDocument/2006/relationships/image" Target="../media/image70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0.png"/><Relationship Id="rId3" Type="http://schemas.openxmlformats.org/officeDocument/2006/relationships/image" Target="../media/image711.png"/><Relationship Id="rId4" Type="http://schemas.openxmlformats.org/officeDocument/2006/relationships/image" Target="../media/image712.png"/><Relationship Id="rId5" Type="http://schemas.openxmlformats.org/officeDocument/2006/relationships/image" Target="../media/image713.png"/><Relationship Id="rId6" Type="http://schemas.openxmlformats.org/officeDocument/2006/relationships/image" Target="../media/image714.png"/><Relationship Id="rId7" Type="http://schemas.openxmlformats.org/officeDocument/2006/relationships/image" Target="../media/image715.png"/><Relationship Id="rId8" Type="http://schemas.openxmlformats.org/officeDocument/2006/relationships/image" Target="../media/image716.png"/><Relationship Id="rId9" Type="http://schemas.openxmlformats.org/officeDocument/2006/relationships/image" Target="../media/image717.png"/><Relationship Id="rId10" Type="http://schemas.openxmlformats.org/officeDocument/2006/relationships/image" Target="../media/image718.png"/><Relationship Id="rId11" Type="http://schemas.openxmlformats.org/officeDocument/2006/relationships/image" Target="../media/image269.png"/><Relationship Id="rId12" Type="http://schemas.openxmlformats.org/officeDocument/2006/relationships/image" Target="../media/image295.png"/><Relationship Id="rId13" Type="http://schemas.openxmlformats.org/officeDocument/2006/relationships/image" Target="../media/image719.png"/><Relationship Id="rId14" Type="http://schemas.openxmlformats.org/officeDocument/2006/relationships/image" Target="../media/image720.png"/><Relationship Id="rId15" Type="http://schemas.openxmlformats.org/officeDocument/2006/relationships/image" Target="../media/image721.png"/><Relationship Id="rId16" Type="http://schemas.openxmlformats.org/officeDocument/2006/relationships/image" Target="../media/image722.png"/><Relationship Id="rId17" Type="http://schemas.openxmlformats.org/officeDocument/2006/relationships/image" Target="../media/image723.png"/><Relationship Id="rId18" Type="http://schemas.openxmlformats.org/officeDocument/2006/relationships/image" Target="../media/image724.png"/><Relationship Id="rId19" Type="http://schemas.openxmlformats.org/officeDocument/2006/relationships/image" Target="../media/image725.png"/><Relationship Id="rId20" Type="http://schemas.openxmlformats.org/officeDocument/2006/relationships/image" Target="../media/image726.png"/><Relationship Id="rId21" Type="http://schemas.openxmlformats.org/officeDocument/2006/relationships/image" Target="../media/image727.png"/><Relationship Id="rId22" Type="http://schemas.openxmlformats.org/officeDocument/2006/relationships/image" Target="../media/image728.png"/><Relationship Id="rId23" Type="http://schemas.openxmlformats.org/officeDocument/2006/relationships/image" Target="../media/image729.png"/><Relationship Id="rId24" Type="http://schemas.openxmlformats.org/officeDocument/2006/relationships/image" Target="../media/image730.png"/><Relationship Id="rId25" Type="http://schemas.openxmlformats.org/officeDocument/2006/relationships/image" Target="../media/image731.png"/><Relationship Id="rId26" Type="http://schemas.openxmlformats.org/officeDocument/2006/relationships/image" Target="../media/image732.png"/><Relationship Id="rId27" Type="http://schemas.openxmlformats.org/officeDocument/2006/relationships/image" Target="../media/image733.png"/><Relationship Id="rId28" Type="http://schemas.openxmlformats.org/officeDocument/2006/relationships/image" Target="../media/image734.png"/><Relationship Id="rId29" Type="http://schemas.openxmlformats.org/officeDocument/2006/relationships/image" Target="../media/image735.png"/><Relationship Id="rId30" Type="http://schemas.openxmlformats.org/officeDocument/2006/relationships/image" Target="../media/image736.png"/><Relationship Id="rId31" Type="http://schemas.openxmlformats.org/officeDocument/2006/relationships/image" Target="../media/image253.png"/><Relationship Id="rId32" Type="http://schemas.openxmlformats.org/officeDocument/2006/relationships/image" Target="../media/image241.png"/><Relationship Id="rId33" Type="http://schemas.openxmlformats.org/officeDocument/2006/relationships/image" Target="../media/image737.png"/><Relationship Id="rId34" Type="http://schemas.openxmlformats.org/officeDocument/2006/relationships/image" Target="../media/image738.png"/><Relationship Id="rId35" Type="http://schemas.openxmlformats.org/officeDocument/2006/relationships/image" Target="../media/image739.png"/><Relationship Id="rId36" Type="http://schemas.openxmlformats.org/officeDocument/2006/relationships/image" Target="../media/image740.png"/><Relationship Id="rId37" Type="http://schemas.openxmlformats.org/officeDocument/2006/relationships/image" Target="../media/image741.png"/><Relationship Id="rId38" Type="http://schemas.openxmlformats.org/officeDocument/2006/relationships/image" Target="../media/image742.png"/><Relationship Id="rId39" Type="http://schemas.openxmlformats.org/officeDocument/2006/relationships/image" Target="../media/image743.png"/><Relationship Id="rId40" Type="http://schemas.openxmlformats.org/officeDocument/2006/relationships/image" Target="../media/image744.png"/><Relationship Id="rId41" Type="http://schemas.openxmlformats.org/officeDocument/2006/relationships/image" Target="../media/image745.png"/><Relationship Id="rId42" Type="http://schemas.openxmlformats.org/officeDocument/2006/relationships/image" Target="../media/image746.png"/><Relationship Id="rId43" Type="http://schemas.openxmlformats.org/officeDocument/2006/relationships/image" Target="../media/image747.png"/><Relationship Id="rId44" Type="http://schemas.openxmlformats.org/officeDocument/2006/relationships/image" Target="../media/image748.png"/><Relationship Id="rId45" Type="http://schemas.openxmlformats.org/officeDocument/2006/relationships/image" Target="../media/image749.png"/><Relationship Id="rId46" Type="http://schemas.openxmlformats.org/officeDocument/2006/relationships/image" Target="../media/image750.png"/><Relationship Id="rId47" Type="http://schemas.openxmlformats.org/officeDocument/2006/relationships/image" Target="../media/image751.png"/><Relationship Id="rId48" Type="http://schemas.openxmlformats.org/officeDocument/2006/relationships/image" Target="../media/image752.png"/><Relationship Id="rId49" Type="http://schemas.openxmlformats.org/officeDocument/2006/relationships/image" Target="../media/image753.png"/><Relationship Id="rId50" Type="http://schemas.openxmlformats.org/officeDocument/2006/relationships/image" Target="../media/image754.png"/><Relationship Id="rId51" Type="http://schemas.openxmlformats.org/officeDocument/2006/relationships/image" Target="../media/image755.png"/><Relationship Id="rId52" Type="http://schemas.openxmlformats.org/officeDocument/2006/relationships/image" Target="../media/image756.png"/><Relationship Id="rId53" Type="http://schemas.openxmlformats.org/officeDocument/2006/relationships/image" Target="../media/image757.png"/><Relationship Id="rId54" Type="http://schemas.openxmlformats.org/officeDocument/2006/relationships/image" Target="../media/image758.png"/><Relationship Id="rId55" Type="http://schemas.openxmlformats.org/officeDocument/2006/relationships/image" Target="../media/image759.png"/><Relationship Id="rId56" Type="http://schemas.openxmlformats.org/officeDocument/2006/relationships/image" Target="../media/image760.png"/><Relationship Id="rId57" Type="http://schemas.openxmlformats.org/officeDocument/2006/relationships/image" Target="../media/image761.png"/><Relationship Id="rId58" Type="http://schemas.openxmlformats.org/officeDocument/2006/relationships/image" Target="../media/image762.png"/><Relationship Id="rId59" Type="http://schemas.openxmlformats.org/officeDocument/2006/relationships/image" Target="../media/image763.png"/><Relationship Id="rId60" Type="http://schemas.openxmlformats.org/officeDocument/2006/relationships/image" Target="../media/image764.png"/><Relationship Id="rId61" Type="http://schemas.openxmlformats.org/officeDocument/2006/relationships/image" Target="../media/image765.png"/><Relationship Id="rId62" Type="http://schemas.openxmlformats.org/officeDocument/2006/relationships/image" Target="../media/image766.png"/><Relationship Id="rId63" Type="http://schemas.openxmlformats.org/officeDocument/2006/relationships/image" Target="../media/image767.png"/><Relationship Id="rId64" Type="http://schemas.openxmlformats.org/officeDocument/2006/relationships/image" Target="../media/image768.png"/><Relationship Id="rId65" Type="http://schemas.openxmlformats.org/officeDocument/2006/relationships/image" Target="../media/image769.png"/><Relationship Id="rId66" Type="http://schemas.openxmlformats.org/officeDocument/2006/relationships/image" Target="../media/image770.png"/><Relationship Id="rId67" Type="http://schemas.openxmlformats.org/officeDocument/2006/relationships/image" Target="../media/image771.png"/><Relationship Id="rId68" Type="http://schemas.openxmlformats.org/officeDocument/2006/relationships/image" Target="../media/image772.png"/><Relationship Id="rId69" Type="http://schemas.openxmlformats.org/officeDocument/2006/relationships/image" Target="../media/image773.png"/><Relationship Id="rId70" Type="http://schemas.openxmlformats.org/officeDocument/2006/relationships/image" Target="../media/image774.png"/><Relationship Id="rId71" Type="http://schemas.openxmlformats.org/officeDocument/2006/relationships/image" Target="../media/image775.png"/><Relationship Id="rId72" Type="http://schemas.openxmlformats.org/officeDocument/2006/relationships/image" Target="../media/image776.png"/><Relationship Id="rId73" Type="http://schemas.openxmlformats.org/officeDocument/2006/relationships/image" Target="../media/image777.png"/><Relationship Id="rId74" Type="http://schemas.openxmlformats.org/officeDocument/2006/relationships/image" Target="../media/image778.png"/><Relationship Id="rId75" Type="http://schemas.openxmlformats.org/officeDocument/2006/relationships/image" Target="../media/image779.png"/><Relationship Id="rId76" Type="http://schemas.openxmlformats.org/officeDocument/2006/relationships/image" Target="../media/image780.png"/><Relationship Id="rId77" Type="http://schemas.openxmlformats.org/officeDocument/2006/relationships/image" Target="../media/image781.png"/><Relationship Id="rId78" Type="http://schemas.openxmlformats.org/officeDocument/2006/relationships/image" Target="../media/image782.png"/><Relationship Id="rId79" Type="http://schemas.openxmlformats.org/officeDocument/2006/relationships/image" Target="../media/image783.png"/><Relationship Id="rId80" Type="http://schemas.openxmlformats.org/officeDocument/2006/relationships/image" Target="../media/image784.png"/><Relationship Id="rId81" Type="http://schemas.openxmlformats.org/officeDocument/2006/relationships/image" Target="../media/image785.png"/><Relationship Id="rId82" Type="http://schemas.openxmlformats.org/officeDocument/2006/relationships/image" Target="../media/image786.png"/><Relationship Id="rId83" Type="http://schemas.openxmlformats.org/officeDocument/2006/relationships/image" Target="../media/image787.png"/><Relationship Id="rId84" Type="http://schemas.openxmlformats.org/officeDocument/2006/relationships/image" Target="../media/image788.png"/><Relationship Id="rId85" Type="http://schemas.openxmlformats.org/officeDocument/2006/relationships/image" Target="../media/image789.png"/><Relationship Id="rId86" Type="http://schemas.openxmlformats.org/officeDocument/2006/relationships/image" Target="../media/image790.png"/><Relationship Id="rId87" Type="http://schemas.openxmlformats.org/officeDocument/2006/relationships/image" Target="../media/image791.png"/><Relationship Id="rId88" Type="http://schemas.openxmlformats.org/officeDocument/2006/relationships/image" Target="../media/image792.png"/><Relationship Id="rId89" Type="http://schemas.openxmlformats.org/officeDocument/2006/relationships/image" Target="../media/image793.png"/><Relationship Id="rId90" Type="http://schemas.openxmlformats.org/officeDocument/2006/relationships/image" Target="../media/image794.png"/><Relationship Id="rId91" Type="http://schemas.openxmlformats.org/officeDocument/2006/relationships/image" Target="../media/image795.png"/><Relationship Id="rId92" Type="http://schemas.openxmlformats.org/officeDocument/2006/relationships/image" Target="../media/image796.png"/><Relationship Id="rId93" Type="http://schemas.openxmlformats.org/officeDocument/2006/relationships/image" Target="../media/image797.png"/><Relationship Id="rId94" Type="http://schemas.openxmlformats.org/officeDocument/2006/relationships/image" Target="../media/image798.png"/><Relationship Id="rId95" Type="http://schemas.openxmlformats.org/officeDocument/2006/relationships/image" Target="../media/image799.png"/><Relationship Id="rId96" Type="http://schemas.openxmlformats.org/officeDocument/2006/relationships/image" Target="../media/image800.png"/><Relationship Id="rId97" Type="http://schemas.openxmlformats.org/officeDocument/2006/relationships/image" Target="../media/image801.png"/><Relationship Id="rId98" Type="http://schemas.openxmlformats.org/officeDocument/2006/relationships/image" Target="../media/image802.png"/><Relationship Id="rId99" Type="http://schemas.openxmlformats.org/officeDocument/2006/relationships/image" Target="../media/image80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04.png"/><Relationship Id="rId3" Type="http://schemas.openxmlformats.org/officeDocument/2006/relationships/image" Target="../media/image805.png"/><Relationship Id="rId4" Type="http://schemas.openxmlformats.org/officeDocument/2006/relationships/image" Target="../media/image806.png"/><Relationship Id="rId5" Type="http://schemas.openxmlformats.org/officeDocument/2006/relationships/image" Target="../media/image807.png"/><Relationship Id="rId6" Type="http://schemas.openxmlformats.org/officeDocument/2006/relationships/image" Target="../media/image808.png"/><Relationship Id="rId7" Type="http://schemas.openxmlformats.org/officeDocument/2006/relationships/image" Target="../media/image809.png"/><Relationship Id="rId8" Type="http://schemas.openxmlformats.org/officeDocument/2006/relationships/image" Target="../media/image810.png"/><Relationship Id="rId9" Type="http://schemas.openxmlformats.org/officeDocument/2006/relationships/image" Target="../media/image811.png"/><Relationship Id="rId10" Type="http://schemas.openxmlformats.org/officeDocument/2006/relationships/image" Target="../media/image8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2490" y="1828871"/>
            <a:ext cx="11575510" cy="845812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423720" y="3131629"/>
            <a:ext cx="901700" cy="365125"/>
          </a:xfrm>
          <a:custGeom>
            <a:avLst/>
            <a:gdLst/>
            <a:ahLst/>
            <a:cxnLst/>
            <a:rect l="l" t="t" r="r" b="b"/>
            <a:pathLst>
              <a:path w="901700" h="365125">
                <a:moveTo>
                  <a:pt x="360362" y="359168"/>
                </a:moveTo>
                <a:lnTo>
                  <a:pt x="327685" y="277609"/>
                </a:lnTo>
                <a:lnTo>
                  <a:pt x="303453" y="217093"/>
                </a:lnTo>
                <a:lnTo>
                  <a:pt x="250113" y="83934"/>
                </a:lnTo>
                <a:lnTo>
                  <a:pt x="226809" y="25755"/>
                </a:lnTo>
                <a:lnTo>
                  <a:pt x="226809" y="217093"/>
                </a:lnTo>
                <a:lnTo>
                  <a:pt x="128778" y="217093"/>
                </a:lnTo>
                <a:lnTo>
                  <a:pt x="177406" y="83934"/>
                </a:lnTo>
                <a:lnTo>
                  <a:pt x="226809" y="217093"/>
                </a:lnTo>
                <a:lnTo>
                  <a:pt x="226809" y="25755"/>
                </a:lnTo>
                <a:lnTo>
                  <a:pt x="216496" y="0"/>
                </a:lnTo>
                <a:lnTo>
                  <a:pt x="139890" y="0"/>
                </a:lnTo>
                <a:lnTo>
                  <a:pt x="0" y="359168"/>
                </a:lnTo>
                <a:lnTo>
                  <a:pt x="76987" y="359168"/>
                </a:lnTo>
                <a:lnTo>
                  <a:pt x="106553" y="277609"/>
                </a:lnTo>
                <a:lnTo>
                  <a:pt x="250024" y="277609"/>
                </a:lnTo>
                <a:lnTo>
                  <a:pt x="281381" y="359168"/>
                </a:lnTo>
                <a:lnTo>
                  <a:pt x="360362" y="359168"/>
                </a:lnTo>
                <a:close/>
              </a:path>
              <a:path w="901700" h="365125">
                <a:moveTo>
                  <a:pt x="554202" y="99136"/>
                </a:moveTo>
                <a:lnTo>
                  <a:pt x="378587" y="99136"/>
                </a:lnTo>
                <a:lnTo>
                  <a:pt x="378587" y="155016"/>
                </a:lnTo>
                <a:lnTo>
                  <a:pt x="378587" y="359486"/>
                </a:lnTo>
                <a:lnTo>
                  <a:pt x="447446" y="359486"/>
                </a:lnTo>
                <a:lnTo>
                  <a:pt x="447446" y="155016"/>
                </a:lnTo>
                <a:lnTo>
                  <a:pt x="554202" y="155016"/>
                </a:lnTo>
                <a:lnTo>
                  <a:pt x="554202" y="99136"/>
                </a:lnTo>
                <a:close/>
              </a:path>
              <a:path w="901700" h="365125">
                <a:moveTo>
                  <a:pt x="796137" y="249034"/>
                </a:moveTo>
                <a:lnTo>
                  <a:pt x="794651" y="212001"/>
                </a:lnTo>
                <a:lnTo>
                  <a:pt x="793686" y="206768"/>
                </a:lnTo>
                <a:lnTo>
                  <a:pt x="788885" y="180581"/>
                </a:lnTo>
                <a:lnTo>
                  <a:pt x="763993" y="131559"/>
                </a:lnTo>
                <a:lnTo>
                  <a:pt x="727671" y="104597"/>
                </a:lnTo>
                <a:lnTo>
                  <a:pt x="727671" y="206768"/>
                </a:lnTo>
                <a:lnTo>
                  <a:pt x="624878" y="206768"/>
                </a:lnTo>
                <a:lnTo>
                  <a:pt x="639368" y="162318"/>
                </a:lnTo>
                <a:lnTo>
                  <a:pt x="676478" y="145846"/>
                </a:lnTo>
                <a:lnTo>
                  <a:pt x="687197" y="146875"/>
                </a:lnTo>
                <a:lnTo>
                  <a:pt x="686841" y="146875"/>
                </a:lnTo>
                <a:lnTo>
                  <a:pt x="696709" y="149961"/>
                </a:lnTo>
                <a:lnTo>
                  <a:pt x="696417" y="149961"/>
                </a:lnTo>
                <a:lnTo>
                  <a:pt x="704646" y="154673"/>
                </a:lnTo>
                <a:lnTo>
                  <a:pt x="712393" y="161531"/>
                </a:lnTo>
                <a:lnTo>
                  <a:pt x="718858" y="170154"/>
                </a:lnTo>
                <a:lnTo>
                  <a:pt x="723557" y="180581"/>
                </a:lnTo>
                <a:lnTo>
                  <a:pt x="726490" y="192773"/>
                </a:lnTo>
                <a:lnTo>
                  <a:pt x="727671" y="206768"/>
                </a:lnTo>
                <a:lnTo>
                  <a:pt x="727671" y="104597"/>
                </a:lnTo>
                <a:lnTo>
                  <a:pt x="724306" y="102692"/>
                </a:lnTo>
                <a:lnTo>
                  <a:pt x="699846" y="95465"/>
                </a:lnTo>
                <a:lnTo>
                  <a:pt x="672312" y="93065"/>
                </a:lnTo>
                <a:lnTo>
                  <a:pt x="646417" y="95465"/>
                </a:lnTo>
                <a:lnTo>
                  <a:pt x="647255" y="95465"/>
                </a:lnTo>
                <a:lnTo>
                  <a:pt x="625132" y="102247"/>
                </a:lnTo>
                <a:lnTo>
                  <a:pt x="586778" y="129781"/>
                </a:lnTo>
                <a:lnTo>
                  <a:pt x="561479" y="173431"/>
                </a:lnTo>
                <a:lnTo>
                  <a:pt x="553046" y="230974"/>
                </a:lnTo>
                <a:lnTo>
                  <a:pt x="554659" y="256895"/>
                </a:lnTo>
                <a:lnTo>
                  <a:pt x="567563" y="301752"/>
                </a:lnTo>
                <a:lnTo>
                  <a:pt x="597319" y="340118"/>
                </a:lnTo>
                <a:lnTo>
                  <a:pt x="647534" y="362343"/>
                </a:lnTo>
                <a:lnTo>
                  <a:pt x="679259" y="365125"/>
                </a:lnTo>
                <a:lnTo>
                  <a:pt x="699795" y="363893"/>
                </a:lnTo>
                <a:lnTo>
                  <a:pt x="750697" y="345478"/>
                </a:lnTo>
                <a:lnTo>
                  <a:pt x="780059" y="313524"/>
                </a:lnTo>
                <a:lnTo>
                  <a:pt x="792365" y="287934"/>
                </a:lnTo>
                <a:lnTo>
                  <a:pt x="723900" y="276415"/>
                </a:lnTo>
                <a:lnTo>
                  <a:pt x="720686" y="285559"/>
                </a:lnTo>
                <a:lnTo>
                  <a:pt x="716813" y="293331"/>
                </a:lnTo>
                <a:lnTo>
                  <a:pt x="680046" y="313524"/>
                </a:lnTo>
                <a:lnTo>
                  <a:pt x="668629" y="312470"/>
                </a:lnTo>
                <a:lnTo>
                  <a:pt x="633183" y="287286"/>
                </a:lnTo>
                <a:lnTo>
                  <a:pt x="628192" y="276415"/>
                </a:lnTo>
                <a:lnTo>
                  <a:pt x="628103" y="276225"/>
                </a:lnTo>
                <a:lnTo>
                  <a:pt x="624941" y="263474"/>
                </a:lnTo>
                <a:lnTo>
                  <a:pt x="623697" y="249034"/>
                </a:lnTo>
                <a:lnTo>
                  <a:pt x="796137" y="249034"/>
                </a:lnTo>
                <a:close/>
              </a:path>
              <a:path w="901700" h="365125">
                <a:moveTo>
                  <a:pt x="901344" y="250266"/>
                </a:moveTo>
                <a:lnTo>
                  <a:pt x="832485" y="250266"/>
                </a:lnTo>
                <a:lnTo>
                  <a:pt x="832485" y="359486"/>
                </a:lnTo>
                <a:lnTo>
                  <a:pt x="901344" y="359486"/>
                </a:lnTo>
                <a:lnTo>
                  <a:pt x="901344" y="250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256205" y="3230765"/>
            <a:ext cx="236854" cy="260350"/>
          </a:xfrm>
          <a:custGeom>
            <a:avLst/>
            <a:gdLst/>
            <a:ahLst/>
            <a:cxnLst/>
            <a:rect l="l" t="t" r="r" b="b"/>
            <a:pathLst>
              <a:path w="236855" h="260350">
                <a:moveTo>
                  <a:pt x="236347" y="0"/>
                </a:moveTo>
                <a:lnTo>
                  <a:pt x="167284" y="0"/>
                </a:lnTo>
                <a:lnTo>
                  <a:pt x="167284" y="95250"/>
                </a:lnTo>
                <a:lnTo>
                  <a:pt x="68859" y="95250"/>
                </a:lnTo>
                <a:lnTo>
                  <a:pt x="68859" y="0"/>
                </a:lnTo>
                <a:lnTo>
                  <a:pt x="0" y="0"/>
                </a:lnTo>
                <a:lnTo>
                  <a:pt x="0" y="95250"/>
                </a:lnTo>
                <a:lnTo>
                  <a:pt x="0" y="151130"/>
                </a:lnTo>
                <a:lnTo>
                  <a:pt x="167284" y="151130"/>
                </a:lnTo>
                <a:lnTo>
                  <a:pt x="167284" y="260350"/>
                </a:lnTo>
                <a:lnTo>
                  <a:pt x="236347" y="260350"/>
                </a:lnTo>
                <a:lnTo>
                  <a:pt x="236347" y="151130"/>
                </a:lnTo>
                <a:lnTo>
                  <a:pt x="236347" y="95250"/>
                </a:lnTo>
                <a:lnTo>
                  <a:pt x="236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514003" y="3224694"/>
            <a:ext cx="490220" cy="272415"/>
          </a:xfrm>
          <a:custGeom>
            <a:avLst/>
            <a:gdLst/>
            <a:ahLst/>
            <a:cxnLst/>
            <a:rect l="l" t="t" r="r" b="b"/>
            <a:pathLst>
              <a:path w="490219" h="272414">
                <a:moveTo>
                  <a:pt x="235356" y="6070"/>
                </a:moveTo>
                <a:lnTo>
                  <a:pt x="0" y="6070"/>
                </a:lnTo>
                <a:lnTo>
                  <a:pt x="0" y="61950"/>
                </a:lnTo>
                <a:lnTo>
                  <a:pt x="83350" y="61950"/>
                </a:lnTo>
                <a:lnTo>
                  <a:pt x="83350" y="266420"/>
                </a:lnTo>
                <a:lnTo>
                  <a:pt x="152006" y="266420"/>
                </a:lnTo>
                <a:lnTo>
                  <a:pt x="152006" y="61950"/>
                </a:lnTo>
                <a:lnTo>
                  <a:pt x="235356" y="61950"/>
                </a:lnTo>
                <a:lnTo>
                  <a:pt x="235356" y="6070"/>
                </a:lnTo>
                <a:close/>
              </a:path>
              <a:path w="490219" h="272414">
                <a:moveTo>
                  <a:pt x="489813" y="178003"/>
                </a:moveTo>
                <a:lnTo>
                  <a:pt x="422148" y="166484"/>
                </a:lnTo>
                <a:lnTo>
                  <a:pt x="419100" y="179070"/>
                </a:lnTo>
                <a:lnTo>
                  <a:pt x="415150" y="189649"/>
                </a:lnTo>
                <a:lnTo>
                  <a:pt x="381825" y="215201"/>
                </a:lnTo>
                <a:lnTo>
                  <a:pt x="372529" y="215900"/>
                </a:lnTo>
                <a:lnTo>
                  <a:pt x="360019" y="214706"/>
                </a:lnTo>
                <a:lnTo>
                  <a:pt x="323888" y="185534"/>
                </a:lnTo>
                <a:lnTo>
                  <a:pt x="315188" y="131368"/>
                </a:lnTo>
                <a:lnTo>
                  <a:pt x="316141" y="112026"/>
                </a:lnTo>
                <a:lnTo>
                  <a:pt x="330466" y="72034"/>
                </a:lnTo>
                <a:lnTo>
                  <a:pt x="371538" y="54178"/>
                </a:lnTo>
                <a:lnTo>
                  <a:pt x="380720" y="54813"/>
                </a:lnTo>
                <a:lnTo>
                  <a:pt x="412864" y="77292"/>
                </a:lnTo>
                <a:lnTo>
                  <a:pt x="418566" y="95046"/>
                </a:lnTo>
                <a:lnTo>
                  <a:pt x="486244" y="82943"/>
                </a:lnTo>
                <a:lnTo>
                  <a:pt x="470115" y="46431"/>
                </a:lnTo>
                <a:lnTo>
                  <a:pt x="430745" y="11607"/>
                </a:lnTo>
                <a:lnTo>
                  <a:pt x="393052" y="1282"/>
                </a:lnTo>
                <a:lnTo>
                  <a:pt x="370547" y="0"/>
                </a:lnTo>
                <a:lnTo>
                  <a:pt x="342976" y="2247"/>
                </a:lnTo>
                <a:lnTo>
                  <a:pt x="296849" y="20205"/>
                </a:lnTo>
                <a:lnTo>
                  <a:pt x="263436" y="55664"/>
                </a:lnTo>
                <a:lnTo>
                  <a:pt x="246468" y="105867"/>
                </a:lnTo>
                <a:lnTo>
                  <a:pt x="244348" y="136321"/>
                </a:lnTo>
                <a:lnTo>
                  <a:pt x="246468" y="166446"/>
                </a:lnTo>
                <a:lnTo>
                  <a:pt x="263436" y="216357"/>
                </a:lnTo>
                <a:lnTo>
                  <a:pt x="296684" y="251853"/>
                </a:lnTo>
                <a:lnTo>
                  <a:pt x="342125" y="269811"/>
                </a:lnTo>
                <a:lnTo>
                  <a:pt x="369163" y="272059"/>
                </a:lnTo>
                <a:lnTo>
                  <a:pt x="393077" y="270573"/>
                </a:lnTo>
                <a:lnTo>
                  <a:pt x="433158" y="258660"/>
                </a:lnTo>
                <a:lnTo>
                  <a:pt x="463092" y="234924"/>
                </a:lnTo>
                <a:lnTo>
                  <a:pt x="483336" y="199796"/>
                </a:lnTo>
                <a:lnTo>
                  <a:pt x="489813" y="178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004642" y="3224694"/>
            <a:ext cx="803910" cy="272415"/>
          </a:xfrm>
          <a:custGeom>
            <a:avLst/>
            <a:gdLst/>
            <a:ahLst/>
            <a:cxnLst/>
            <a:rect l="l" t="t" r="r" b="b"/>
            <a:pathLst>
              <a:path w="803910" h="272414">
                <a:moveTo>
                  <a:pt x="235356" y="6070"/>
                </a:moveTo>
                <a:lnTo>
                  <a:pt x="0" y="6070"/>
                </a:lnTo>
                <a:lnTo>
                  <a:pt x="0" y="61950"/>
                </a:lnTo>
                <a:lnTo>
                  <a:pt x="83350" y="61950"/>
                </a:lnTo>
                <a:lnTo>
                  <a:pt x="83350" y="266420"/>
                </a:lnTo>
                <a:lnTo>
                  <a:pt x="152006" y="266420"/>
                </a:lnTo>
                <a:lnTo>
                  <a:pt x="152006" y="61950"/>
                </a:lnTo>
                <a:lnTo>
                  <a:pt x="235356" y="61950"/>
                </a:lnTo>
                <a:lnTo>
                  <a:pt x="235356" y="6070"/>
                </a:lnTo>
                <a:close/>
              </a:path>
              <a:path w="803910" h="272414">
                <a:moveTo>
                  <a:pt x="512229" y="197942"/>
                </a:moveTo>
                <a:lnTo>
                  <a:pt x="498944" y="158153"/>
                </a:lnTo>
                <a:lnTo>
                  <a:pt x="497014" y="155968"/>
                </a:lnTo>
                <a:lnTo>
                  <a:pt x="491528" y="149758"/>
                </a:lnTo>
                <a:lnTo>
                  <a:pt x="482371" y="142824"/>
                </a:lnTo>
                <a:lnTo>
                  <a:pt x="471474" y="137350"/>
                </a:lnTo>
                <a:lnTo>
                  <a:pt x="458851" y="133350"/>
                </a:lnTo>
                <a:lnTo>
                  <a:pt x="468058" y="129997"/>
                </a:lnTo>
                <a:lnTo>
                  <a:pt x="496163" y="103428"/>
                </a:lnTo>
                <a:lnTo>
                  <a:pt x="503301" y="73812"/>
                </a:lnTo>
                <a:lnTo>
                  <a:pt x="501865" y="57835"/>
                </a:lnTo>
                <a:lnTo>
                  <a:pt x="480288" y="22821"/>
                </a:lnTo>
                <a:lnTo>
                  <a:pt x="440207" y="8293"/>
                </a:lnTo>
                <a:lnTo>
                  <a:pt x="440207" y="189509"/>
                </a:lnTo>
                <a:lnTo>
                  <a:pt x="439356" y="197942"/>
                </a:lnTo>
                <a:lnTo>
                  <a:pt x="397725" y="221602"/>
                </a:lnTo>
                <a:lnTo>
                  <a:pt x="384048" y="222046"/>
                </a:lnTo>
                <a:lnTo>
                  <a:pt x="329476" y="222046"/>
                </a:lnTo>
                <a:lnTo>
                  <a:pt x="329476" y="155968"/>
                </a:lnTo>
                <a:lnTo>
                  <a:pt x="364794" y="155968"/>
                </a:lnTo>
                <a:lnTo>
                  <a:pt x="415251" y="159994"/>
                </a:lnTo>
                <a:lnTo>
                  <a:pt x="440207" y="189509"/>
                </a:lnTo>
                <a:lnTo>
                  <a:pt x="440207" y="8293"/>
                </a:lnTo>
                <a:lnTo>
                  <a:pt x="434644" y="7366"/>
                </a:lnTo>
                <a:lnTo>
                  <a:pt x="434644" y="80365"/>
                </a:lnTo>
                <a:lnTo>
                  <a:pt x="433755" y="88519"/>
                </a:lnTo>
                <a:lnTo>
                  <a:pt x="401599" y="111912"/>
                </a:lnTo>
                <a:lnTo>
                  <a:pt x="373926" y="113906"/>
                </a:lnTo>
                <a:lnTo>
                  <a:pt x="329476" y="113906"/>
                </a:lnTo>
                <a:lnTo>
                  <a:pt x="329476" y="49999"/>
                </a:lnTo>
                <a:lnTo>
                  <a:pt x="373926" y="49999"/>
                </a:lnTo>
                <a:lnTo>
                  <a:pt x="413219" y="54025"/>
                </a:lnTo>
                <a:lnTo>
                  <a:pt x="434644" y="80365"/>
                </a:lnTo>
                <a:lnTo>
                  <a:pt x="434644" y="7366"/>
                </a:lnTo>
                <a:lnTo>
                  <a:pt x="432587" y="7010"/>
                </a:lnTo>
                <a:lnTo>
                  <a:pt x="410832" y="5956"/>
                </a:lnTo>
                <a:lnTo>
                  <a:pt x="260223" y="5956"/>
                </a:lnTo>
                <a:lnTo>
                  <a:pt x="260223" y="266103"/>
                </a:lnTo>
                <a:lnTo>
                  <a:pt x="424129" y="266103"/>
                </a:lnTo>
                <a:lnTo>
                  <a:pt x="462432" y="261391"/>
                </a:lnTo>
                <a:lnTo>
                  <a:pt x="499732" y="237020"/>
                </a:lnTo>
                <a:lnTo>
                  <a:pt x="507733" y="222046"/>
                </a:lnTo>
                <a:lnTo>
                  <a:pt x="510844" y="212318"/>
                </a:lnTo>
                <a:lnTo>
                  <a:pt x="512229" y="197942"/>
                </a:lnTo>
                <a:close/>
              </a:path>
              <a:path w="803910" h="272414">
                <a:moveTo>
                  <a:pt x="803402" y="135331"/>
                </a:moveTo>
                <a:lnTo>
                  <a:pt x="794080" y="82207"/>
                </a:lnTo>
                <a:lnTo>
                  <a:pt x="765695" y="38493"/>
                </a:lnTo>
                <a:lnTo>
                  <a:pt x="732548" y="14846"/>
                </a:lnTo>
                <a:lnTo>
                  <a:pt x="732548" y="135331"/>
                </a:lnTo>
                <a:lnTo>
                  <a:pt x="732523" y="136131"/>
                </a:lnTo>
                <a:lnTo>
                  <a:pt x="722261" y="184010"/>
                </a:lnTo>
                <a:lnTo>
                  <a:pt x="693915" y="210794"/>
                </a:lnTo>
                <a:lnTo>
                  <a:pt x="669264" y="215900"/>
                </a:lnTo>
                <a:lnTo>
                  <a:pt x="656297" y="214617"/>
                </a:lnTo>
                <a:lnTo>
                  <a:pt x="615835" y="184010"/>
                </a:lnTo>
                <a:lnTo>
                  <a:pt x="605561" y="136131"/>
                </a:lnTo>
                <a:lnTo>
                  <a:pt x="606704" y="117906"/>
                </a:lnTo>
                <a:lnTo>
                  <a:pt x="623824" y="76796"/>
                </a:lnTo>
                <a:lnTo>
                  <a:pt x="669264" y="56159"/>
                </a:lnTo>
                <a:lnTo>
                  <a:pt x="682117" y="57442"/>
                </a:lnTo>
                <a:lnTo>
                  <a:pt x="722312" y="88239"/>
                </a:lnTo>
                <a:lnTo>
                  <a:pt x="732548" y="135331"/>
                </a:lnTo>
                <a:lnTo>
                  <a:pt x="732548" y="14846"/>
                </a:lnTo>
                <a:lnTo>
                  <a:pt x="722642" y="9626"/>
                </a:lnTo>
                <a:lnTo>
                  <a:pt x="697090" y="2400"/>
                </a:lnTo>
                <a:lnTo>
                  <a:pt x="668858" y="0"/>
                </a:lnTo>
                <a:lnTo>
                  <a:pt x="650265" y="1066"/>
                </a:lnTo>
                <a:lnTo>
                  <a:pt x="599808" y="17068"/>
                </a:lnTo>
                <a:lnTo>
                  <a:pt x="561187" y="50965"/>
                </a:lnTo>
                <a:lnTo>
                  <a:pt x="539140" y="98628"/>
                </a:lnTo>
                <a:lnTo>
                  <a:pt x="534924" y="132359"/>
                </a:lnTo>
                <a:lnTo>
                  <a:pt x="535990" y="154012"/>
                </a:lnTo>
                <a:lnTo>
                  <a:pt x="544410" y="192036"/>
                </a:lnTo>
                <a:lnTo>
                  <a:pt x="572668" y="235991"/>
                </a:lnTo>
                <a:lnTo>
                  <a:pt x="617664" y="263017"/>
                </a:lnTo>
                <a:lnTo>
                  <a:pt x="669455" y="272059"/>
                </a:lnTo>
                <a:lnTo>
                  <a:pt x="697103" y="269621"/>
                </a:lnTo>
                <a:lnTo>
                  <a:pt x="745032" y="250177"/>
                </a:lnTo>
                <a:lnTo>
                  <a:pt x="779208" y="215900"/>
                </a:lnTo>
                <a:lnTo>
                  <a:pt x="801027" y="163550"/>
                </a:lnTo>
                <a:lnTo>
                  <a:pt x="803338" y="136131"/>
                </a:lnTo>
                <a:lnTo>
                  <a:pt x="803402" y="135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964625" y="3286643"/>
            <a:ext cx="69215" cy="204470"/>
          </a:xfrm>
          <a:custGeom>
            <a:avLst/>
            <a:gdLst/>
            <a:ahLst/>
            <a:cxnLst/>
            <a:rect l="l" t="t" r="r" b="b"/>
            <a:pathLst>
              <a:path w="69214" h="204470">
                <a:moveTo>
                  <a:pt x="0" y="204470"/>
                </a:moveTo>
                <a:lnTo>
                  <a:pt x="68857" y="204470"/>
                </a:lnTo>
                <a:lnTo>
                  <a:pt x="68857" y="0"/>
                </a:lnTo>
                <a:lnTo>
                  <a:pt x="0" y="0"/>
                </a:lnTo>
                <a:lnTo>
                  <a:pt x="0" y="204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964622" y="3224694"/>
            <a:ext cx="541655" cy="272415"/>
          </a:xfrm>
          <a:custGeom>
            <a:avLst/>
            <a:gdLst/>
            <a:ahLst/>
            <a:cxnLst/>
            <a:rect l="l" t="t" r="r" b="b"/>
            <a:pathLst>
              <a:path w="541654" h="272414">
                <a:moveTo>
                  <a:pt x="230974" y="6070"/>
                </a:moveTo>
                <a:lnTo>
                  <a:pt x="0" y="6070"/>
                </a:lnTo>
                <a:lnTo>
                  <a:pt x="0" y="61950"/>
                </a:lnTo>
                <a:lnTo>
                  <a:pt x="162115" y="61950"/>
                </a:lnTo>
                <a:lnTo>
                  <a:pt x="162115" y="266420"/>
                </a:lnTo>
                <a:lnTo>
                  <a:pt x="230974" y="266420"/>
                </a:lnTo>
                <a:lnTo>
                  <a:pt x="230974" y="61950"/>
                </a:lnTo>
                <a:lnTo>
                  <a:pt x="230974" y="6070"/>
                </a:lnTo>
                <a:close/>
              </a:path>
              <a:path w="541654" h="272414">
                <a:moveTo>
                  <a:pt x="541159" y="135331"/>
                </a:moveTo>
                <a:lnTo>
                  <a:pt x="531837" y="82207"/>
                </a:lnTo>
                <a:lnTo>
                  <a:pt x="517728" y="56159"/>
                </a:lnTo>
                <a:lnTo>
                  <a:pt x="503466" y="38493"/>
                </a:lnTo>
                <a:lnTo>
                  <a:pt x="483273" y="21653"/>
                </a:lnTo>
                <a:lnTo>
                  <a:pt x="470306" y="14846"/>
                </a:lnTo>
                <a:lnTo>
                  <a:pt x="470306" y="135331"/>
                </a:lnTo>
                <a:lnTo>
                  <a:pt x="470281" y="136131"/>
                </a:lnTo>
                <a:lnTo>
                  <a:pt x="460032" y="184010"/>
                </a:lnTo>
                <a:lnTo>
                  <a:pt x="431673" y="210794"/>
                </a:lnTo>
                <a:lnTo>
                  <a:pt x="407022" y="215900"/>
                </a:lnTo>
                <a:lnTo>
                  <a:pt x="394055" y="214617"/>
                </a:lnTo>
                <a:lnTo>
                  <a:pt x="353593" y="184010"/>
                </a:lnTo>
                <a:lnTo>
                  <a:pt x="343319" y="136131"/>
                </a:lnTo>
                <a:lnTo>
                  <a:pt x="344462" y="117906"/>
                </a:lnTo>
                <a:lnTo>
                  <a:pt x="361581" y="76796"/>
                </a:lnTo>
                <a:lnTo>
                  <a:pt x="407022" y="56159"/>
                </a:lnTo>
                <a:lnTo>
                  <a:pt x="419887" y="57442"/>
                </a:lnTo>
                <a:lnTo>
                  <a:pt x="460070" y="88239"/>
                </a:lnTo>
                <a:lnTo>
                  <a:pt x="470306" y="135331"/>
                </a:lnTo>
                <a:lnTo>
                  <a:pt x="470306" y="14846"/>
                </a:lnTo>
                <a:lnTo>
                  <a:pt x="460400" y="9626"/>
                </a:lnTo>
                <a:lnTo>
                  <a:pt x="434848" y="2400"/>
                </a:lnTo>
                <a:lnTo>
                  <a:pt x="406628" y="0"/>
                </a:lnTo>
                <a:lnTo>
                  <a:pt x="388023" y="1066"/>
                </a:lnTo>
                <a:lnTo>
                  <a:pt x="337566" y="17068"/>
                </a:lnTo>
                <a:lnTo>
                  <a:pt x="298945" y="50965"/>
                </a:lnTo>
                <a:lnTo>
                  <a:pt x="276898" y="98628"/>
                </a:lnTo>
                <a:lnTo>
                  <a:pt x="272681" y="132359"/>
                </a:lnTo>
                <a:lnTo>
                  <a:pt x="273748" y="154012"/>
                </a:lnTo>
                <a:lnTo>
                  <a:pt x="282168" y="192036"/>
                </a:lnTo>
                <a:lnTo>
                  <a:pt x="310438" y="235991"/>
                </a:lnTo>
                <a:lnTo>
                  <a:pt x="355422" y="263017"/>
                </a:lnTo>
                <a:lnTo>
                  <a:pt x="407225" y="272059"/>
                </a:lnTo>
                <a:lnTo>
                  <a:pt x="434860" y="269621"/>
                </a:lnTo>
                <a:lnTo>
                  <a:pt x="482790" y="250177"/>
                </a:lnTo>
                <a:lnTo>
                  <a:pt x="516966" y="215900"/>
                </a:lnTo>
                <a:lnTo>
                  <a:pt x="538784" y="163550"/>
                </a:lnTo>
                <a:lnTo>
                  <a:pt x="541096" y="136131"/>
                </a:lnTo>
                <a:lnTo>
                  <a:pt x="541159" y="135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662367" y="3286643"/>
            <a:ext cx="69215" cy="204470"/>
          </a:xfrm>
          <a:custGeom>
            <a:avLst/>
            <a:gdLst/>
            <a:ahLst/>
            <a:cxnLst/>
            <a:rect l="l" t="t" r="r" b="b"/>
            <a:pathLst>
              <a:path w="69214" h="204470">
                <a:moveTo>
                  <a:pt x="0" y="204470"/>
                </a:moveTo>
                <a:lnTo>
                  <a:pt x="68857" y="204470"/>
                </a:lnTo>
                <a:lnTo>
                  <a:pt x="68857" y="0"/>
                </a:lnTo>
                <a:lnTo>
                  <a:pt x="0" y="0"/>
                </a:lnTo>
                <a:lnTo>
                  <a:pt x="0" y="204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4662360" y="3230765"/>
            <a:ext cx="231140" cy="260350"/>
          </a:xfrm>
          <a:custGeom>
            <a:avLst/>
            <a:gdLst/>
            <a:ahLst/>
            <a:cxnLst/>
            <a:rect l="l" t="t" r="r" b="b"/>
            <a:pathLst>
              <a:path w="231139" h="260350">
                <a:moveTo>
                  <a:pt x="230987" y="0"/>
                </a:moveTo>
                <a:lnTo>
                  <a:pt x="0" y="0"/>
                </a:lnTo>
                <a:lnTo>
                  <a:pt x="0" y="55880"/>
                </a:lnTo>
                <a:lnTo>
                  <a:pt x="162128" y="55880"/>
                </a:lnTo>
                <a:lnTo>
                  <a:pt x="162128" y="260350"/>
                </a:lnTo>
                <a:lnTo>
                  <a:pt x="230987" y="260350"/>
                </a:lnTo>
                <a:lnTo>
                  <a:pt x="230987" y="55880"/>
                </a:lnTo>
                <a:lnTo>
                  <a:pt x="230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4949139" y="3224694"/>
            <a:ext cx="529590" cy="365125"/>
          </a:xfrm>
          <a:custGeom>
            <a:avLst/>
            <a:gdLst/>
            <a:ahLst/>
            <a:cxnLst/>
            <a:rect l="l" t="t" r="r" b="b"/>
            <a:pathLst>
              <a:path w="529589" h="365125">
                <a:moveTo>
                  <a:pt x="253593" y="134543"/>
                </a:moveTo>
                <a:lnTo>
                  <a:pt x="251625" y="104533"/>
                </a:lnTo>
                <a:lnTo>
                  <a:pt x="245706" y="78028"/>
                </a:lnTo>
                <a:lnTo>
                  <a:pt x="235851" y="55029"/>
                </a:lnTo>
                <a:lnTo>
                  <a:pt x="235381" y="54368"/>
                </a:lnTo>
                <a:lnTo>
                  <a:pt x="228219" y="44246"/>
                </a:lnTo>
                <a:lnTo>
                  <a:pt x="222046" y="35521"/>
                </a:lnTo>
                <a:lnTo>
                  <a:pt x="205409" y="19977"/>
                </a:lnTo>
                <a:lnTo>
                  <a:pt x="187071" y="8877"/>
                </a:lnTo>
                <a:lnTo>
                  <a:pt x="183553" y="7721"/>
                </a:lnTo>
                <a:lnTo>
                  <a:pt x="183553" y="135140"/>
                </a:lnTo>
                <a:lnTo>
                  <a:pt x="182562" y="155524"/>
                </a:lnTo>
                <a:lnTo>
                  <a:pt x="167678" y="198234"/>
                </a:lnTo>
                <a:lnTo>
                  <a:pt x="127787" y="217284"/>
                </a:lnTo>
                <a:lnTo>
                  <a:pt x="116789" y="216103"/>
                </a:lnTo>
                <a:lnTo>
                  <a:pt x="116078" y="216103"/>
                </a:lnTo>
                <a:lnTo>
                  <a:pt x="77774" y="184505"/>
                </a:lnTo>
                <a:lnTo>
                  <a:pt x="68059" y="131559"/>
                </a:lnTo>
                <a:lnTo>
                  <a:pt x="69100" y="113677"/>
                </a:lnTo>
                <a:lnTo>
                  <a:pt x="84721" y="74015"/>
                </a:lnTo>
                <a:lnTo>
                  <a:pt x="126593" y="54368"/>
                </a:lnTo>
                <a:lnTo>
                  <a:pt x="138201" y="55613"/>
                </a:lnTo>
                <a:lnTo>
                  <a:pt x="174282" y="85458"/>
                </a:lnTo>
                <a:lnTo>
                  <a:pt x="183515" y="134543"/>
                </a:lnTo>
                <a:lnTo>
                  <a:pt x="183553" y="135140"/>
                </a:lnTo>
                <a:lnTo>
                  <a:pt x="183553" y="7721"/>
                </a:lnTo>
                <a:lnTo>
                  <a:pt x="167017" y="2222"/>
                </a:lnTo>
                <a:lnTo>
                  <a:pt x="145249" y="0"/>
                </a:lnTo>
                <a:lnTo>
                  <a:pt x="132537" y="762"/>
                </a:lnTo>
                <a:lnTo>
                  <a:pt x="87757" y="18910"/>
                </a:lnTo>
                <a:lnTo>
                  <a:pt x="64084" y="44246"/>
                </a:lnTo>
                <a:lnTo>
                  <a:pt x="64084" y="5956"/>
                </a:lnTo>
                <a:lnTo>
                  <a:pt x="0" y="5956"/>
                </a:lnTo>
                <a:lnTo>
                  <a:pt x="0" y="365125"/>
                </a:lnTo>
                <a:lnTo>
                  <a:pt x="68656" y="365125"/>
                </a:lnTo>
                <a:lnTo>
                  <a:pt x="68656" y="233959"/>
                </a:lnTo>
                <a:lnTo>
                  <a:pt x="78257" y="243624"/>
                </a:lnTo>
                <a:lnTo>
                  <a:pt x="114554" y="267258"/>
                </a:lnTo>
                <a:lnTo>
                  <a:pt x="144653" y="272059"/>
                </a:lnTo>
                <a:lnTo>
                  <a:pt x="165239" y="269925"/>
                </a:lnTo>
                <a:lnTo>
                  <a:pt x="166065" y="269925"/>
                </a:lnTo>
                <a:lnTo>
                  <a:pt x="186524" y="263029"/>
                </a:lnTo>
                <a:lnTo>
                  <a:pt x="204889" y="251764"/>
                </a:lnTo>
                <a:lnTo>
                  <a:pt x="221653" y="235940"/>
                </a:lnTo>
                <a:lnTo>
                  <a:pt x="223037" y="233959"/>
                </a:lnTo>
                <a:lnTo>
                  <a:pt x="234708" y="217284"/>
                </a:lnTo>
                <a:lnTo>
                  <a:pt x="251599" y="165290"/>
                </a:lnTo>
                <a:lnTo>
                  <a:pt x="253555" y="135140"/>
                </a:lnTo>
                <a:lnTo>
                  <a:pt x="253593" y="134543"/>
                </a:lnTo>
                <a:close/>
              </a:path>
              <a:path w="529589" h="365125">
                <a:moveTo>
                  <a:pt x="529120" y="5956"/>
                </a:moveTo>
                <a:lnTo>
                  <a:pt x="461441" y="5956"/>
                </a:lnTo>
                <a:lnTo>
                  <a:pt x="355676" y="169265"/>
                </a:lnTo>
                <a:lnTo>
                  <a:pt x="355676" y="5956"/>
                </a:lnTo>
                <a:lnTo>
                  <a:pt x="289598" y="5956"/>
                </a:lnTo>
                <a:lnTo>
                  <a:pt x="289598" y="266103"/>
                </a:lnTo>
                <a:lnTo>
                  <a:pt x="355676" y="266103"/>
                </a:lnTo>
                <a:lnTo>
                  <a:pt x="463029" y="99809"/>
                </a:lnTo>
                <a:lnTo>
                  <a:pt x="463029" y="266103"/>
                </a:lnTo>
                <a:lnTo>
                  <a:pt x="529120" y="266103"/>
                </a:lnTo>
                <a:lnTo>
                  <a:pt x="529120" y="59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532488" y="3224694"/>
            <a:ext cx="1456690" cy="272415"/>
          </a:xfrm>
          <a:custGeom>
            <a:avLst/>
            <a:gdLst/>
            <a:ahLst/>
            <a:cxnLst/>
            <a:rect l="l" t="t" r="r" b="b"/>
            <a:pathLst>
              <a:path w="1456690" h="272414">
                <a:moveTo>
                  <a:pt x="252006" y="197942"/>
                </a:moveTo>
                <a:lnTo>
                  <a:pt x="238721" y="158153"/>
                </a:lnTo>
                <a:lnTo>
                  <a:pt x="236791" y="155968"/>
                </a:lnTo>
                <a:lnTo>
                  <a:pt x="231305" y="149758"/>
                </a:lnTo>
                <a:lnTo>
                  <a:pt x="222148" y="142824"/>
                </a:lnTo>
                <a:lnTo>
                  <a:pt x="211264" y="137350"/>
                </a:lnTo>
                <a:lnTo>
                  <a:pt x="198640" y="133350"/>
                </a:lnTo>
                <a:lnTo>
                  <a:pt x="207835" y="129997"/>
                </a:lnTo>
                <a:lnTo>
                  <a:pt x="235940" y="103428"/>
                </a:lnTo>
                <a:lnTo>
                  <a:pt x="243090" y="73812"/>
                </a:lnTo>
                <a:lnTo>
                  <a:pt x="241642" y="57835"/>
                </a:lnTo>
                <a:lnTo>
                  <a:pt x="220065" y="22821"/>
                </a:lnTo>
                <a:lnTo>
                  <a:pt x="179984" y="8293"/>
                </a:lnTo>
                <a:lnTo>
                  <a:pt x="179984" y="189509"/>
                </a:lnTo>
                <a:lnTo>
                  <a:pt x="179146" y="197942"/>
                </a:lnTo>
                <a:lnTo>
                  <a:pt x="137502" y="221602"/>
                </a:lnTo>
                <a:lnTo>
                  <a:pt x="123825" y="222046"/>
                </a:lnTo>
                <a:lnTo>
                  <a:pt x="69253" y="222046"/>
                </a:lnTo>
                <a:lnTo>
                  <a:pt x="69253" y="155968"/>
                </a:lnTo>
                <a:lnTo>
                  <a:pt x="104571" y="155968"/>
                </a:lnTo>
                <a:lnTo>
                  <a:pt x="155028" y="159994"/>
                </a:lnTo>
                <a:lnTo>
                  <a:pt x="179984" y="189509"/>
                </a:lnTo>
                <a:lnTo>
                  <a:pt x="179984" y="8293"/>
                </a:lnTo>
                <a:lnTo>
                  <a:pt x="174421" y="7366"/>
                </a:lnTo>
                <a:lnTo>
                  <a:pt x="174421" y="80365"/>
                </a:lnTo>
                <a:lnTo>
                  <a:pt x="173532" y="88519"/>
                </a:lnTo>
                <a:lnTo>
                  <a:pt x="141389" y="111912"/>
                </a:lnTo>
                <a:lnTo>
                  <a:pt x="113703" y="113906"/>
                </a:lnTo>
                <a:lnTo>
                  <a:pt x="69253" y="113906"/>
                </a:lnTo>
                <a:lnTo>
                  <a:pt x="69253" y="49999"/>
                </a:lnTo>
                <a:lnTo>
                  <a:pt x="113703" y="49999"/>
                </a:lnTo>
                <a:lnTo>
                  <a:pt x="152996" y="54025"/>
                </a:lnTo>
                <a:lnTo>
                  <a:pt x="174421" y="80365"/>
                </a:lnTo>
                <a:lnTo>
                  <a:pt x="174421" y="7366"/>
                </a:lnTo>
                <a:lnTo>
                  <a:pt x="172364" y="7010"/>
                </a:lnTo>
                <a:lnTo>
                  <a:pt x="150609" y="5956"/>
                </a:lnTo>
                <a:lnTo>
                  <a:pt x="0" y="5956"/>
                </a:lnTo>
                <a:lnTo>
                  <a:pt x="0" y="266103"/>
                </a:lnTo>
                <a:lnTo>
                  <a:pt x="163906" y="266103"/>
                </a:lnTo>
                <a:lnTo>
                  <a:pt x="202209" y="261391"/>
                </a:lnTo>
                <a:lnTo>
                  <a:pt x="239509" y="237020"/>
                </a:lnTo>
                <a:lnTo>
                  <a:pt x="250621" y="212318"/>
                </a:lnTo>
                <a:lnTo>
                  <a:pt x="252006" y="197942"/>
                </a:lnTo>
                <a:close/>
              </a:path>
              <a:path w="1456690" h="272414">
                <a:moveTo>
                  <a:pt x="539813" y="5956"/>
                </a:moveTo>
                <a:lnTo>
                  <a:pt x="309232" y="5956"/>
                </a:lnTo>
                <a:lnTo>
                  <a:pt x="309232" y="156362"/>
                </a:lnTo>
                <a:lnTo>
                  <a:pt x="309029" y="175272"/>
                </a:lnTo>
                <a:lnTo>
                  <a:pt x="303936" y="213652"/>
                </a:lnTo>
                <a:lnTo>
                  <a:pt x="298246" y="216687"/>
                </a:lnTo>
                <a:lnTo>
                  <a:pt x="285026" y="216687"/>
                </a:lnTo>
                <a:lnTo>
                  <a:pt x="260807" y="215303"/>
                </a:lnTo>
                <a:lnTo>
                  <a:pt x="260807" y="266103"/>
                </a:lnTo>
                <a:lnTo>
                  <a:pt x="273634" y="268008"/>
                </a:lnTo>
                <a:lnTo>
                  <a:pt x="285115" y="269379"/>
                </a:lnTo>
                <a:lnTo>
                  <a:pt x="295262" y="270192"/>
                </a:lnTo>
                <a:lnTo>
                  <a:pt x="304076" y="270471"/>
                </a:lnTo>
                <a:lnTo>
                  <a:pt x="317004" y="270116"/>
                </a:lnTo>
                <a:lnTo>
                  <a:pt x="356260" y="256133"/>
                </a:lnTo>
                <a:lnTo>
                  <a:pt x="374713" y="216598"/>
                </a:lnTo>
                <a:lnTo>
                  <a:pt x="377291" y="178587"/>
                </a:lnTo>
                <a:lnTo>
                  <a:pt x="377291" y="61912"/>
                </a:lnTo>
                <a:lnTo>
                  <a:pt x="471157" y="61912"/>
                </a:lnTo>
                <a:lnTo>
                  <a:pt x="471157" y="266103"/>
                </a:lnTo>
                <a:lnTo>
                  <a:pt x="539813" y="266103"/>
                </a:lnTo>
                <a:lnTo>
                  <a:pt x="539813" y="5956"/>
                </a:lnTo>
                <a:close/>
              </a:path>
              <a:path w="1456690" h="272414">
                <a:moveTo>
                  <a:pt x="815276" y="155968"/>
                </a:moveTo>
                <a:lnTo>
                  <a:pt x="813790" y="118935"/>
                </a:lnTo>
                <a:lnTo>
                  <a:pt x="812825" y="113703"/>
                </a:lnTo>
                <a:lnTo>
                  <a:pt x="808024" y="87515"/>
                </a:lnTo>
                <a:lnTo>
                  <a:pt x="783132" y="38493"/>
                </a:lnTo>
                <a:lnTo>
                  <a:pt x="746810" y="11531"/>
                </a:lnTo>
                <a:lnTo>
                  <a:pt x="746810" y="113703"/>
                </a:lnTo>
                <a:lnTo>
                  <a:pt x="644029" y="113703"/>
                </a:lnTo>
                <a:lnTo>
                  <a:pt x="658507" y="69253"/>
                </a:lnTo>
                <a:lnTo>
                  <a:pt x="695617" y="52781"/>
                </a:lnTo>
                <a:lnTo>
                  <a:pt x="706335" y="53809"/>
                </a:lnTo>
                <a:lnTo>
                  <a:pt x="705980" y="53809"/>
                </a:lnTo>
                <a:lnTo>
                  <a:pt x="715848" y="56896"/>
                </a:lnTo>
                <a:lnTo>
                  <a:pt x="715556" y="56896"/>
                </a:lnTo>
                <a:lnTo>
                  <a:pt x="723785" y="61607"/>
                </a:lnTo>
                <a:lnTo>
                  <a:pt x="731532" y="68465"/>
                </a:lnTo>
                <a:lnTo>
                  <a:pt x="737997" y="77089"/>
                </a:lnTo>
                <a:lnTo>
                  <a:pt x="742696" y="87515"/>
                </a:lnTo>
                <a:lnTo>
                  <a:pt x="745642" y="99707"/>
                </a:lnTo>
                <a:lnTo>
                  <a:pt x="746810" y="113703"/>
                </a:lnTo>
                <a:lnTo>
                  <a:pt x="746810" y="11531"/>
                </a:lnTo>
                <a:lnTo>
                  <a:pt x="743445" y="9626"/>
                </a:lnTo>
                <a:lnTo>
                  <a:pt x="718985" y="2400"/>
                </a:lnTo>
                <a:lnTo>
                  <a:pt x="691451" y="0"/>
                </a:lnTo>
                <a:lnTo>
                  <a:pt x="665556" y="2400"/>
                </a:lnTo>
                <a:lnTo>
                  <a:pt x="666394" y="2400"/>
                </a:lnTo>
                <a:lnTo>
                  <a:pt x="644271" y="9182"/>
                </a:lnTo>
                <a:lnTo>
                  <a:pt x="605929" y="36715"/>
                </a:lnTo>
                <a:lnTo>
                  <a:pt x="580618" y="80365"/>
                </a:lnTo>
                <a:lnTo>
                  <a:pt x="572185" y="137909"/>
                </a:lnTo>
                <a:lnTo>
                  <a:pt x="573798" y="163830"/>
                </a:lnTo>
                <a:lnTo>
                  <a:pt x="586701" y="208686"/>
                </a:lnTo>
                <a:lnTo>
                  <a:pt x="616470" y="247053"/>
                </a:lnTo>
                <a:lnTo>
                  <a:pt x="666673" y="269278"/>
                </a:lnTo>
                <a:lnTo>
                  <a:pt x="698398" y="272059"/>
                </a:lnTo>
                <a:lnTo>
                  <a:pt x="718934" y="270827"/>
                </a:lnTo>
                <a:lnTo>
                  <a:pt x="769835" y="252412"/>
                </a:lnTo>
                <a:lnTo>
                  <a:pt x="799198" y="220459"/>
                </a:lnTo>
                <a:lnTo>
                  <a:pt x="811504" y="194868"/>
                </a:lnTo>
                <a:lnTo>
                  <a:pt x="743038" y="183349"/>
                </a:lnTo>
                <a:lnTo>
                  <a:pt x="739838" y="192493"/>
                </a:lnTo>
                <a:lnTo>
                  <a:pt x="735952" y="200266"/>
                </a:lnTo>
                <a:lnTo>
                  <a:pt x="699185" y="220459"/>
                </a:lnTo>
                <a:lnTo>
                  <a:pt x="687768" y="219405"/>
                </a:lnTo>
                <a:lnTo>
                  <a:pt x="652322" y="194221"/>
                </a:lnTo>
                <a:lnTo>
                  <a:pt x="647344" y="183349"/>
                </a:lnTo>
                <a:lnTo>
                  <a:pt x="647242" y="183159"/>
                </a:lnTo>
                <a:lnTo>
                  <a:pt x="644080" y="170408"/>
                </a:lnTo>
                <a:lnTo>
                  <a:pt x="642835" y="155968"/>
                </a:lnTo>
                <a:lnTo>
                  <a:pt x="815276" y="155968"/>
                </a:lnTo>
                <a:close/>
              </a:path>
              <a:path w="1456690" h="272414">
                <a:moveTo>
                  <a:pt x="1077048" y="5956"/>
                </a:moveTo>
                <a:lnTo>
                  <a:pt x="1008189" y="5956"/>
                </a:lnTo>
                <a:lnTo>
                  <a:pt x="1008189" y="116878"/>
                </a:lnTo>
                <a:lnTo>
                  <a:pt x="997051" y="120523"/>
                </a:lnTo>
                <a:lnTo>
                  <a:pt x="986459" y="123126"/>
                </a:lnTo>
                <a:lnTo>
                  <a:pt x="976414" y="124688"/>
                </a:lnTo>
                <a:lnTo>
                  <a:pt x="966914" y="125209"/>
                </a:lnTo>
                <a:lnTo>
                  <a:pt x="957897" y="124752"/>
                </a:lnTo>
                <a:lnTo>
                  <a:pt x="922134" y="106895"/>
                </a:lnTo>
                <a:lnTo>
                  <a:pt x="915720" y="68262"/>
                </a:lnTo>
                <a:lnTo>
                  <a:pt x="915720" y="5956"/>
                </a:lnTo>
                <a:lnTo>
                  <a:pt x="846264" y="5956"/>
                </a:lnTo>
                <a:lnTo>
                  <a:pt x="846264" y="68262"/>
                </a:lnTo>
                <a:lnTo>
                  <a:pt x="846848" y="84950"/>
                </a:lnTo>
                <a:lnTo>
                  <a:pt x="855599" y="124612"/>
                </a:lnTo>
                <a:lnTo>
                  <a:pt x="890130" y="159537"/>
                </a:lnTo>
                <a:lnTo>
                  <a:pt x="931494" y="172186"/>
                </a:lnTo>
                <a:lnTo>
                  <a:pt x="946873" y="173037"/>
                </a:lnTo>
                <a:lnTo>
                  <a:pt x="958596" y="172364"/>
                </a:lnTo>
                <a:lnTo>
                  <a:pt x="972718" y="170357"/>
                </a:lnTo>
                <a:lnTo>
                  <a:pt x="989253" y="167005"/>
                </a:lnTo>
                <a:lnTo>
                  <a:pt x="1008189" y="162318"/>
                </a:lnTo>
                <a:lnTo>
                  <a:pt x="1008189" y="266103"/>
                </a:lnTo>
                <a:lnTo>
                  <a:pt x="1077048" y="266103"/>
                </a:lnTo>
                <a:lnTo>
                  <a:pt x="1077048" y="5956"/>
                </a:lnTo>
                <a:close/>
              </a:path>
              <a:path w="1456690" h="272414">
                <a:moveTo>
                  <a:pt x="1351470" y="155968"/>
                </a:moveTo>
                <a:lnTo>
                  <a:pt x="1349984" y="118935"/>
                </a:lnTo>
                <a:lnTo>
                  <a:pt x="1349019" y="113703"/>
                </a:lnTo>
                <a:lnTo>
                  <a:pt x="1344218" y="87515"/>
                </a:lnTo>
                <a:lnTo>
                  <a:pt x="1319326" y="38493"/>
                </a:lnTo>
                <a:lnTo>
                  <a:pt x="1283017" y="11531"/>
                </a:lnTo>
                <a:lnTo>
                  <a:pt x="1283017" y="113703"/>
                </a:lnTo>
                <a:lnTo>
                  <a:pt x="1180223" y="113703"/>
                </a:lnTo>
                <a:lnTo>
                  <a:pt x="1194701" y="69253"/>
                </a:lnTo>
                <a:lnTo>
                  <a:pt x="1231811" y="52781"/>
                </a:lnTo>
                <a:lnTo>
                  <a:pt x="1242542" y="53809"/>
                </a:lnTo>
                <a:lnTo>
                  <a:pt x="1242174" y="53809"/>
                </a:lnTo>
                <a:lnTo>
                  <a:pt x="1252042" y="56896"/>
                </a:lnTo>
                <a:lnTo>
                  <a:pt x="1251762" y="56896"/>
                </a:lnTo>
                <a:lnTo>
                  <a:pt x="1259979" y="61607"/>
                </a:lnTo>
                <a:lnTo>
                  <a:pt x="1267726" y="68465"/>
                </a:lnTo>
                <a:lnTo>
                  <a:pt x="1274191" y="77089"/>
                </a:lnTo>
                <a:lnTo>
                  <a:pt x="1278890" y="87515"/>
                </a:lnTo>
                <a:lnTo>
                  <a:pt x="1281836" y="99707"/>
                </a:lnTo>
                <a:lnTo>
                  <a:pt x="1283017" y="113703"/>
                </a:lnTo>
                <a:lnTo>
                  <a:pt x="1283017" y="11531"/>
                </a:lnTo>
                <a:lnTo>
                  <a:pt x="1279639" y="9626"/>
                </a:lnTo>
                <a:lnTo>
                  <a:pt x="1255179" y="2400"/>
                </a:lnTo>
                <a:lnTo>
                  <a:pt x="1227645" y="0"/>
                </a:lnTo>
                <a:lnTo>
                  <a:pt x="1201750" y="2400"/>
                </a:lnTo>
                <a:lnTo>
                  <a:pt x="1202588" y="2400"/>
                </a:lnTo>
                <a:lnTo>
                  <a:pt x="1180465" y="9182"/>
                </a:lnTo>
                <a:lnTo>
                  <a:pt x="1142123" y="36715"/>
                </a:lnTo>
                <a:lnTo>
                  <a:pt x="1116825" y="80365"/>
                </a:lnTo>
                <a:lnTo>
                  <a:pt x="1108392" y="137909"/>
                </a:lnTo>
                <a:lnTo>
                  <a:pt x="1109992" y="163830"/>
                </a:lnTo>
                <a:lnTo>
                  <a:pt x="1122895" y="208686"/>
                </a:lnTo>
                <a:lnTo>
                  <a:pt x="1152664" y="247053"/>
                </a:lnTo>
                <a:lnTo>
                  <a:pt x="1202867" y="269278"/>
                </a:lnTo>
                <a:lnTo>
                  <a:pt x="1234592" y="272059"/>
                </a:lnTo>
                <a:lnTo>
                  <a:pt x="1255128" y="270827"/>
                </a:lnTo>
                <a:lnTo>
                  <a:pt x="1306029" y="252412"/>
                </a:lnTo>
                <a:lnTo>
                  <a:pt x="1335392" y="220459"/>
                </a:lnTo>
                <a:lnTo>
                  <a:pt x="1347698" y="194868"/>
                </a:lnTo>
                <a:lnTo>
                  <a:pt x="1279245" y="183349"/>
                </a:lnTo>
                <a:lnTo>
                  <a:pt x="1276032" y="192493"/>
                </a:lnTo>
                <a:lnTo>
                  <a:pt x="1272146" y="200266"/>
                </a:lnTo>
                <a:lnTo>
                  <a:pt x="1235392" y="220459"/>
                </a:lnTo>
                <a:lnTo>
                  <a:pt x="1223962" y="219405"/>
                </a:lnTo>
                <a:lnTo>
                  <a:pt x="1188516" y="194221"/>
                </a:lnTo>
                <a:lnTo>
                  <a:pt x="1183538" y="183349"/>
                </a:lnTo>
                <a:lnTo>
                  <a:pt x="1183449" y="183159"/>
                </a:lnTo>
                <a:lnTo>
                  <a:pt x="1180287" y="170408"/>
                </a:lnTo>
                <a:lnTo>
                  <a:pt x="1179029" y="155968"/>
                </a:lnTo>
                <a:lnTo>
                  <a:pt x="1351470" y="155968"/>
                </a:lnTo>
                <a:close/>
              </a:path>
              <a:path w="1456690" h="272414">
                <a:moveTo>
                  <a:pt x="1456677" y="157200"/>
                </a:moveTo>
                <a:lnTo>
                  <a:pt x="1387830" y="157200"/>
                </a:lnTo>
                <a:lnTo>
                  <a:pt x="1387830" y="266420"/>
                </a:lnTo>
                <a:lnTo>
                  <a:pt x="1456677" y="266420"/>
                </a:lnTo>
                <a:lnTo>
                  <a:pt x="1456677" y="1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920319" y="3230765"/>
            <a:ext cx="236854" cy="260350"/>
          </a:xfrm>
          <a:custGeom>
            <a:avLst/>
            <a:gdLst/>
            <a:ahLst/>
            <a:cxnLst/>
            <a:rect l="l" t="t" r="r" b="b"/>
            <a:pathLst>
              <a:path w="236854" h="260350">
                <a:moveTo>
                  <a:pt x="236334" y="0"/>
                </a:moveTo>
                <a:lnTo>
                  <a:pt x="167271" y="0"/>
                </a:lnTo>
                <a:lnTo>
                  <a:pt x="167271" y="95250"/>
                </a:lnTo>
                <a:lnTo>
                  <a:pt x="68846" y="95250"/>
                </a:lnTo>
                <a:lnTo>
                  <a:pt x="68846" y="0"/>
                </a:lnTo>
                <a:lnTo>
                  <a:pt x="0" y="0"/>
                </a:lnTo>
                <a:lnTo>
                  <a:pt x="0" y="95250"/>
                </a:lnTo>
                <a:lnTo>
                  <a:pt x="0" y="151130"/>
                </a:lnTo>
                <a:lnTo>
                  <a:pt x="167271" y="151130"/>
                </a:lnTo>
                <a:lnTo>
                  <a:pt x="167271" y="260350"/>
                </a:lnTo>
                <a:lnTo>
                  <a:pt x="236334" y="260350"/>
                </a:lnTo>
                <a:lnTo>
                  <a:pt x="236334" y="151130"/>
                </a:lnTo>
                <a:lnTo>
                  <a:pt x="236334" y="95250"/>
                </a:lnTo>
                <a:lnTo>
                  <a:pt x="236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7207290" y="3230640"/>
            <a:ext cx="240029" cy="260350"/>
          </a:xfrm>
          <a:custGeom>
            <a:avLst/>
            <a:gdLst/>
            <a:ahLst/>
            <a:cxnLst/>
            <a:rect l="l" t="t" r="r" b="b"/>
            <a:pathLst>
              <a:path w="240029" h="260350">
                <a:moveTo>
                  <a:pt x="239513" y="0"/>
                </a:moveTo>
                <a:lnTo>
                  <a:pt x="171846" y="0"/>
                </a:lnTo>
                <a:lnTo>
                  <a:pt x="66079" y="163314"/>
                </a:lnTo>
                <a:lnTo>
                  <a:pt x="66079" y="0"/>
                </a:lnTo>
                <a:lnTo>
                  <a:pt x="0" y="0"/>
                </a:lnTo>
                <a:lnTo>
                  <a:pt x="0" y="260151"/>
                </a:lnTo>
                <a:lnTo>
                  <a:pt x="66079" y="260151"/>
                </a:lnTo>
                <a:lnTo>
                  <a:pt x="173434" y="93860"/>
                </a:lnTo>
                <a:lnTo>
                  <a:pt x="173434" y="260151"/>
                </a:lnTo>
                <a:lnTo>
                  <a:pt x="239513" y="260151"/>
                </a:lnTo>
                <a:lnTo>
                  <a:pt x="239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7499849" y="3224688"/>
            <a:ext cx="373380" cy="272415"/>
          </a:xfrm>
          <a:custGeom>
            <a:avLst/>
            <a:gdLst/>
            <a:ahLst/>
            <a:cxnLst/>
            <a:rect l="l" t="t" r="r" b="b"/>
            <a:pathLst>
              <a:path w="373379" h="272414">
                <a:moveTo>
                  <a:pt x="194911" y="165695"/>
                </a:moveTo>
                <a:lnTo>
                  <a:pt x="123626" y="165695"/>
                </a:lnTo>
                <a:lnTo>
                  <a:pt x="126665" y="184658"/>
                </a:lnTo>
                <a:lnTo>
                  <a:pt x="143234" y="220872"/>
                </a:lnTo>
                <a:lnTo>
                  <a:pt x="174042" y="252969"/>
                </a:lnTo>
                <a:lnTo>
                  <a:pt x="220575" y="269936"/>
                </a:lnTo>
                <a:lnTo>
                  <a:pt x="249833" y="272056"/>
                </a:lnTo>
                <a:lnTo>
                  <a:pt x="270520" y="270928"/>
                </a:lnTo>
                <a:lnTo>
                  <a:pt x="320079" y="253998"/>
                </a:lnTo>
                <a:lnTo>
                  <a:pt x="352747" y="220550"/>
                </a:lnTo>
                <a:lnTo>
                  <a:pt x="354057" y="218081"/>
                </a:lnTo>
                <a:lnTo>
                  <a:pt x="249435" y="218081"/>
                </a:lnTo>
                <a:lnTo>
                  <a:pt x="235967" y="216965"/>
                </a:lnTo>
                <a:lnTo>
                  <a:pt x="200409" y="189098"/>
                </a:lnTo>
                <a:lnTo>
                  <a:pt x="196006" y="173781"/>
                </a:lnTo>
                <a:lnTo>
                  <a:pt x="194911" y="165695"/>
                </a:lnTo>
                <a:close/>
              </a:path>
              <a:path w="373379" h="272414">
                <a:moveTo>
                  <a:pt x="68857" y="5952"/>
                </a:moveTo>
                <a:lnTo>
                  <a:pt x="0" y="5952"/>
                </a:lnTo>
                <a:lnTo>
                  <a:pt x="0" y="266104"/>
                </a:lnTo>
                <a:lnTo>
                  <a:pt x="68857" y="266104"/>
                </a:lnTo>
                <a:lnTo>
                  <a:pt x="68857" y="165695"/>
                </a:lnTo>
                <a:lnTo>
                  <a:pt x="194911" y="165695"/>
                </a:lnTo>
                <a:lnTo>
                  <a:pt x="193364" y="154272"/>
                </a:lnTo>
                <a:lnTo>
                  <a:pt x="192484" y="130571"/>
                </a:lnTo>
                <a:lnTo>
                  <a:pt x="193186" y="114560"/>
                </a:lnTo>
                <a:lnTo>
                  <a:pt x="193302" y="111893"/>
                </a:lnTo>
                <a:lnTo>
                  <a:pt x="193421" y="111123"/>
                </a:lnTo>
                <a:lnTo>
                  <a:pt x="68857" y="111123"/>
                </a:lnTo>
                <a:lnTo>
                  <a:pt x="68857" y="5952"/>
                </a:lnTo>
                <a:close/>
              </a:path>
              <a:path w="373379" h="272414">
                <a:moveTo>
                  <a:pt x="352363" y="53775"/>
                </a:moveTo>
                <a:lnTo>
                  <a:pt x="247451" y="53775"/>
                </a:lnTo>
                <a:lnTo>
                  <a:pt x="260810" y="54929"/>
                </a:lnTo>
                <a:lnTo>
                  <a:pt x="260099" y="54929"/>
                </a:lnTo>
                <a:lnTo>
                  <a:pt x="294183" y="81321"/>
                </a:lnTo>
                <a:lnTo>
                  <a:pt x="302220" y="137318"/>
                </a:lnTo>
                <a:lnTo>
                  <a:pt x="301474" y="154272"/>
                </a:lnTo>
                <a:lnTo>
                  <a:pt x="301389" y="156207"/>
                </a:lnTo>
                <a:lnTo>
                  <a:pt x="288925" y="197841"/>
                </a:lnTo>
                <a:lnTo>
                  <a:pt x="249435" y="218081"/>
                </a:lnTo>
                <a:lnTo>
                  <a:pt x="354057" y="218081"/>
                </a:lnTo>
                <a:lnTo>
                  <a:pt x="369986" y="174723"/>
                </a:lnTo>
                <a:lnTo>
                  <a:pt x="373261" y="137913"/>
                </a:lnTo>
                <a:lnTo>
                  <a:pt x="371065" y="106436"/>
                </a:lnTo>
                <a:lnTo>
                  <a:pt x="364480" y="78878"/>
                </a:lnTo>
                <a:lnTo>
                  <a:pt x="353504" y="55239"/>
                </a:lnTo>
                <a:lnTo>
                  <a:pt x="352363" y="53775"/>
                </a:lnTo>
                <a:close/>
              </a:path>
              <a:path w="373379" h="272414">
                <a:moveTo>
                  <a:pt x="248443" y="0"/>
                </a:moveTo>
                <a:lnTo>
                  <a:pt x="199528" y="7639"/>
                </a:lnTo>
                <a:lnTo>
                  <a:pt x="161528" y="30559"/>
                </a:lnTo>
                <a:lnTo>
                  <a:pt x="135879" y="65979"/>
                </a:lnTo>
                <a:lnTo>
                  <a:pt x="123626" y="111123"/>
                </a:lnTo>
                <a:lnTo>
                  <a:pt x="193421" y="111123"/>
                </a:lnTo>
                <a:lnTo>
                  <a:pt x="195758" y="95943"/>
                </a:lnTo>
                <a:lnTo>
                  <a:pt x="199851" y="82722"/>
                </a:lnTo>
                <a:lnTo>
                  <a:pt x="234044" y="54929"/>
                </a:lnTo>
                <a:lnTo>
                  <a:pt x="247451" y="53775"/>
                </a:lnTo>
                <a:lnTo>
                  <a:pt x="352363" y="53775"/>
                </a:lnTo>
                <a:lnTo>
                  <a:pt x="338137" y="35519"/>
                </a:lnTo>
                <a:lnTo>
                  <a:pt x="319434" y="19979"/>
                </a:lnTo>
                <a:lnTo>
                  <a:pt x="298251" y="8879"/>
                </a:lnTo>
                <a:lnTo>
                  <a:pt x="274587" y="2219"/>
                </a:lnTo>
                <a:lnTo>
                  <a:pt x="248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458054" y="3912757"/>
            <a:ext cx="240029" cy="260350"/>
          </a:xfrm>
          <a:custGeom>
            <a:avLst/>
            <a:gdLst/>
            <a:ahLst/>
            <a:cxnLst/>
            <a:rect l="l" t="t" r="r" b="b"/>
            <a:pathLst>
              <a:path w="240030" h="260350">
                <a:moveTo>
                  <a:pt x="239514" y="0"/>
                </a:moveTo>
                <a:lnTo>
                  <a:pt x="171846" y="0"/>
                </a:lnTo>
                <a:lnTo>
                  <a:pt x="66079" y="163314"/>
                </a:lnTo>
                <a:lnTo>
                  <a:pt x="66079" y="0"/>
                </a:lnTo>
                <a:lnTo>
                  <a:pt x="0" y="0"/>
                </a:lnTo>
                <a:lnTo>
                  <a:pt x="0" y="260151"/>
                </a:lnTo>
                <a:lnTo>
                  <a:pt x="66079" y="260151"/>
                </a:lnTo>
                <a:lnTo>
                  <a:pt x="173434" y="93860"/>
                </a:lnTo>
                <a:lnTo>
                  <a:pt x="173434" y="260151"/>
                </a:lnTo>
                <a:lnTo>
                  <a:pt x="239514" y="260151"/>
                </a:lnTo>
                <a:lnTo>
                  <a:pt x="239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748430" y="4063883"/>
            <a:ext cx="69215" cy="109220"/>
          </a:xfrm>
          <a:custGeom>
            <a:avLst/>
            <a:gdLst/>
            <a:ahLst/>
            <a:cxnLst/>
            <a:rect l="l" t="t" r="r" b="b"/>
            <a:pathLst>
              <a:path w="69214" h="109220">
                <a:moveTo>
                  <a:pt x="0" y="109220"/>
                </a:moveTo>
                <a:lnTo>
                  <a:pt x="68857" y="109220"/>
                </a:lnTo>
                <a:lnTo>
                  <a:pt x="68857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748421" y="3912755"/>
            <a:ext cx="236854" cy="260350"/>
          </a:xfrm>
          <a:custGeom>
            <a:avLst/>
            <a:gdLst/>
            <a:ahLst/>
            <a:cxnLst/>
            <a:rect l="l" t="t" r="r" b="b"/>
            <a:pathLst>
              <a:path w="236855" h="260350">
                <a:moveTo>
                  <a:pt x="236347" y="0"/>
                </a:moveTo>
                <a:lnTo>
                  <a:pt x="167284" y="0"/>
                </a:lnTo>
                <a:lnTo>
                  <a:pt x="167284" y="95250"/>
                </a:lnTo>
                <a:lnTo>
                  <a:pt x="68859" y="95250"/>
                </a:lnTo>
                <a:lnTo>
                  <a:pt x="68859" y="0"/>
                </a:lnTo>
                <a:lnTo>
                  <a:pt x="0" y="0"/>
                </a:lnTo>
                <a:lnTo>
                  <a:pt x="0" y="95250"/>
                </a:lnTo>
                <a:lnTo>
                  <a:pt x="0" y="151130"/>
                </a:lnTo>
                <a:lnTo>
                  <a:pt x="167284" y="151130"/>
                </a:lnTo>
                <a:lnTo>
                  <a:pt x="167284" y="260350"/>
                </a:lnTo>
                <a:lnTo>
                  <a:pt x="236347" y="260350"/>
                </a:lnTo>
                <a:lnTo>
                  <a:pt x="236347" y="151130"/>
                </a:lnTo>
                <a:lnTo>
                  <a:pt x="236347" y="95250"/>
                </a:lnTo>
                <a:lnTo>
                  <a:pt x="236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2037778" y="3906811"/>
            <a:ext cx="782955" cy="272415"/>
          </a:xfrm>
          <a:custGeom>
            <a:avLst/>
            <a:gdLst/>
            <a:ahLst/>
            <a:cxnLst/>
            <a:rect l="l" t="t" r="r" b="b"/>
            <a:pathLst>
              <a:path w="782955" h="272414">
                <a:moveTo>
                  <a:pt x="252006" y="197942"/>
                </a:moveTo>
                <a:lnTo>
                  <a:pt x="238721" y="158153"/>
                </a:lnTo>
                <a:lnTo>
                  <a:pt x="236791" y="155968"/>
                </a:lnTo>
                <a:lnTo>
                  <a:pt x="231305" y="149758"/>
                </a:lnTo>
                <a:lnTo>
                  <a:pt x="222148" y="142824"/>
                </a:lnTo>
                <a:lnTo>
                  <a:pt x="211264" y="137350"/>
                </a:lnTo>
                <a:lnTo>
                  <a:pt x="198628" y="133350"/>
                </a:lnTo>
                <a:lnTo>
                  <a:pt x="207835" y="129997"/>
                </a:lnTo>
                <a:lnTo>
                  <a:pt x="235940" y="103428"/>
                </a:lnTo>
                <a:lnTo>
                  <a:pt x="243078" y="73812"/>
                </a:lnTo>
                <a:lnTo>
                  <a:pt x="241642" y="57835"/>
                </a:lnTo>
                <a:lnTo>
                  <a:pt x="220065" y="22821"/>
                </a:lnTo>
                <a:lnTo>
                  <a:pt x="179984" y="8293"/>
                </a:lnTo>
                <a:lnTo>
                  <a:pt x="179984" y="189509"/>
                </a:lnTo>
                <a:lnTo>
                  <a:pt x="179133" y="197942"/>
                </a:lnTo>
                <a:lnTo>
                  <a:pt x="137502" y="221602"/>
                </a:lnTo>
                <a:lnTo>
                  <a:pt x="123825" y="222046"/>
                </a:lnTo>
                <a:lnTo>
                  <a:pt x="69253" y="222046"/>
                </a:lnTo>
                <a:lnTo>
                  <a:pt x="69253" y="155968"/>
                </a:lnTo>
                <a:lnTo>
                  <a:pt x="104571" y="155968"/>
                </a:lnTo>
                <a:lnTo>
                  <a:pt x="155028" y="159994"/>
                </a:lnTo>
                <a:lnTo>
                  <a:pt x="179984" y="189509"/>
                </a:lnTo>
                <a:lnTo>
                  <a:pt x="179984" y="8293"/>
                </a:lnTo>
                <a:lnTo>
                  <a:pt x="174421" y="7366"/>
                </a:lnTo>
                <a:lnTo>
                  <a:pt x="174421" y="80365"/>
                </a:lnTo>
                <a:lnTo>
                  <a:pt x="173532" y="88519"/>
                </a:lnTo>
                <a:lnTo>
                  <a:pt x="141389" y="111912"/>
                </a:lnTo>
                <a:lnTo>
                  <a:pt x="113703" y="113906"/>
                </a:lnTo>
                <a:lnTo>
                  <a:pt x="69253" y="113906"/>
                </a:lnTo>
                <a:lnTo>
                  <a:pt x="69253" y="49999"/>
                </a:lnTo>
                <a:lnTo>
                  <a:pt x="113703" y="49999"/>
                </a:lnTo>
                <a:lnTo>
                  <a:pt x="152996" y="54025"/>
                </a:lnTo>
                <a:lnTo>
                  <a:pt x="174421" y="80365"/>
                </a:lnTo>
                <a:lnTo>
                  <a:pt x="174421" y="7366"/>
                </a:lnTo>
                <a:lnTo>
                  <a:pt x="172364" y="7010"/>
                </a:lnTo>
                <a:lnTo>
                  <a:pt x="150609" y="5956"/>
                </a:lnTo>
                <a:lnTo>
                  <a:pt x="0" y="5956"/>
                </a:lnTo>
                <a:lnTo>
                  <a:pt x="0" y="266103"/>
                </a:lnTo>
                <a:lnTo>
                  <a:pt x="163906" y="266103"/>
                </a:lnTo>
                <a:lnTo>
                  <a:pt x="202209" y="261391"/>
                </a:lnTo>
                <a:lnTo>
                  <a:pt x="239509" y="237020"/>
                </a:lnTo>
                <a:lnTo>
                  <a:pt x="250621" y="212318"/>
                </a:lnTo>
                <a:lnTo>
                  <a:pt x="252006" y="197942"/>
                </a:lnTo>
                <a:close/>
              </a:path>
              <a:path w="782955" h="272414">
                <a:moveTo>
                  <a:pt x="513613" y="155968"/>
                </a:moveTo>
                <a:lnTo>
                  <a:pt x="512127" y="118935"/>
                </a:lnTo>
                <a:lnTo>
                  <a:pt x="511162" y="113703"/>
                </a:lnTo>
                <a:lnTo>
                  <a:pt x="506361" y="87515"/>
                </a:lnTo>
                <a:lnTo>
                  <a:pt x="481469" y="38493"/>
                </a:lnTo>
                <a:lnTo>
                  <a:pt x="445160" y="11531"/>
                </a:lnTo>
                <a:lnTo>
                  <a:pt x="445160" y="113703"/>
                </a:lnTo>
                <a:lnTo>
                  <a:pt x="342366" y="113703"/>
                </a:lnTo>
                <a:lnTo>
                  <a:pt x="356844" y="69253"/>
                </a:lnTo>
                <a:lnTo>
                  <a:pt x="393954" y="52781"/>
                </a:lnTo>
                <a:lnTo>
                  <a:pt x="404685" y="53809"/>
                </a:lnTo>
                <a:lnTo>
                  <a:pt x="404329" y="53809"/>
                </a:lnTo>
                <a:lnTo>
                  <a:pt x="414185" y="56896"/>
                </a:lnTo>
                <a:lnTo>
                  <a:pt x="413905" y="56896"/>
                </a:lnTo>
                <a:lnTo>
                  <a:pt x="422122" y="61607"/>
                </a:lnTo>
                <a:lnTo>
                  <a:pt x="429869" y="68465"/>
                </a:lnTo>
                <a:lnTo>
                  <a:pt x="436333" y="77089"/>
                </a:lnTo>
                <a:lnTo>
                  <a:pt x="441032" y="87515"/>
                </a:lnTo>
                <a:lnTo>
                  <a:pt x="443979" y="99707"/>
                </a:lnTo>
                <a:lnTo>
                  <a:pt x="445160" y="113703"/>
                </a:lnTo>
                <a:lnTo>
                  <a:pt x="445160" y="11531"/>
                </a:lnTo>
                <a:lnTo>
                  <a:pt x="441782" y="9626"/>
                </a:lnTo>
                <a:lnTo>
                  <a:pt x="417322" y="2400"/>
                </a:lnTo>
                <a:lnTo>
                  <a:pt x="389788" y="0"/>
                </a:lnTo>
                <a:lnTo>
                  <a:pt x="363893" y="2400"/>
                </a:lnTo>
                <a:lnTo>
                  <a:pt x="364731" y="2400"/>
                </a:lnTo>
                <a:lnTo>
                  <a:pt x="342607" y="9182"/>
                </a:lnTo>
                <a:lnTo>
                  <a:pt x="304266" y="36715"/>
                </a:lnTo>
                <a:lnTo>
                  <a:pt x="278968" y="80365"/>
                </a:lnTo>
                <a:lnTo>
                  <a:pt x="270535" y="137909"/>
                </a:lnTo>
                <a:lnTo>
                  <a:pt x="272148" y="163830"/>
                </a:lnTo>
                <a:lnTo>
                  <a:pt x="285038" y="208686"/>
                </a:lnTo>
                <a:lnTo>
                  <a:pt x="314807" y="247053"/>
                </a:lnTo>
                <a:lnTo>
                  <a:pt x="365010" y="269278"/>
                </a:lnTo>
                <a:lnTo>
                  <a:pt x="396735" y="272059"/>
                </a:lnTo>
                <a:lnTo>
                  <a:pt x="417271" y="270827"/>
                </a:lnTo>
                <a:lnTo>
                  <a:pt x="468172" y="252412"/>
                </a:lnTo>
                <a:lnTo>
                  <a:pt x="497535" y="220459"/>
                </a:lnTo>
                <a:lnTo>
                  <a:pt x="502335" y="212598"/>
                </a:lnTo>
                <a:lnTo>
                  <a:pt x="509841" y="194868"/>
                </a:lnTo>
                <a:lnTo>
                  <a:pt x="441388" y="183349"/>
                </a:lnTo>
                <a:lnTo>
                  <a:pt x="438175" y="192493"/>
                </a:lnTo>
                <a:lnTo>
                  <a:pt x="434289" y="200266"/>
                </a:lnTo>
                <a:lnTo>
                  <a:pt x="397535" y="220459"/>
                </a:lnTo>
                <a:lnTo>
                  <a:pt x="386105" y="219405"/>
                </a:lnTo>
                <a:lnTo>
                  <a:pt x="350659" y="194221"/>
                </a:lnTo>
                <a:lnTo>
                  <a:pt x="345681" y="183349"/>
                </a:lnTo>
                <a:lnTo>
                  <a:pt x="345592" y="183159"/>
                </a:lnTo>
                <a:lnTo>
                  <a:pt x="342430" y="170408"/>
                </a:lnTo>
                <a:lnTo>
                  <a:pt x="341172" y="155968"/>
                </a:lnTo>
                <a:lnTo>
                  <a:pt x="513613" y="155968"/>
                </a:lnTo>
                <a:close/>
              </a:path>
              <a:path w="782955" h="272414">
                <a:moveTo>
                  <a:pt x="782929" y="178003"/>
                </a:moveTo>
                <a:lnTo>
                  <a:pt x="715264" y="166484"/>
                </a:lnTo>
                <a:lnTo>
                  <a:pt x="712228" y="179070"/>
                </a:lnTo>
                <a:lnTo>
                  <a:pt x="708266" y="189649"/>
                </a:lnTo>
                <a:lnTo>
                  <a:pt x="674941" y="215201"/>
                </a:lnTo>
                <a:lnTo>
                  <a:pt x="665657" y="215900"/>
                </a:lnTo>
                <a:lnTo>
                  <a:pt x="653148" y="214706"/>
                </a:lnTo>
                <a:lnTo>
                  <a:pt x="617016" y="185534"/>
                </a:lnTo>
                <a:lnTo>
                  <a:pt x="608304" y="131368"/>
                </a:lnTo>
                <a:lnTo>
                  <a:pt x="609269" y="112026"/>
                </a:lnTo>
                <a:lnTo>
                  <a:pt x="623582" y="72034"/>
                </a:lnTo>
                <a:lnTo>
                  <a:pt x="664667" y="54178"/>
                </a:lnTo>
                <a:lnTo>
                  <a:pt x="673836" y="54813"/>
                </a:lnTo>
                <a:lnTo>
                  <a:pt x="705993" y="77292"/>
                </a:lnTo>
                <a:lnTo>
                  <a:pt x="711695" y="95046"/>
                </a:lnTo>
                <a:lnTo>
                  <a:pt x="779360" y="82943"/>
                </a:lnTo>
                <a:lnTo>
                  <a:pt x="763244" y="46431"/>
                </a:lnTo>
                <a:lnTo>
                  <a:pt x="723874" y="11607"/>
                </a:lnTo>
                <a:lnTo>
                  <a:pt x="686168" y="1282"/>
                </a:lnTo>
                <a:lnTo>
                  <a:pt x="663676" y="0"/>
                </a:lnTo>
                <a:lnTo>
                  <a:pt x="636104" y="2247"/>
                </a:lnTo>
                <a:lnTo>
                  <a:pt x="589965" y="20205"/>
                </a:lnTo>
                <a:lnTo>
                  <a:pt x="556552" y="55664"/>
                </a:lnTo>
                <a:lnTo>
                  <a:pt x="539584" y="105867"/>
                </a:lnTo>
                <a:lnTo>
                  <a:pt x="537464" y="136321"/>
                </a:lnTo>
                <a:lnTo>
                  <a:pt x="539584" y="166446"/>
                </a:lnTo>
                <a:lnTo>
                  <a:pt x="556552" y="216357"/>
                </a:lnTo>
                <a:lnTo>
                  <a:pt x="589800" y="251853"/>
                </a:lnTo>
                <a:lnTo>
                  <a:pt x="635241" y="269811"/>
                </a:lnTo>
                <a:lnTo>
                  <a:pt x="662279" y="272059"/>
                </a:lnTo>
                <a:lnTo>
                  <a:pt x="686193" y="270573"/>
                </a:lnTo>
                <a:lnTo>
                  <a:pt x="726274" y="258660"/>
                </a:lnTo>
                <a:lnTo>
                  <a:pt x="756221" y="234924"/>
                </a:lnTo>
                <a:lnTo>
                  <a:pt x="776465" y="199796"/>
                </a:lnTo>
                <a:lnTo>
                  <a:pt x="782929" y="178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2821546" y="3912755"/>
            <a:ext cx="497840" cy="260350"/>
          </a:xfrm>
          <a:custGeom>
            <a:avLst/>
            <a:gdLst/>
            <a:ahLst/>
            <a:cxnLst/>
            <a:rect l="l" t="t" r="r" b="b"/>
            <a:pathLst>
              <a:path w="497839" h="260350">
                <a:moveTo>
                  <a:pt x="235343" y="0"/>
                </a:moveTo>
                <a:lnTo>
                  <a:pt x="0" y="0"/>
                </a:lnTo>
                <a:lnTo>
                  <a:pt x="0" y="55880"/>
                </a:lnTo>
                <a:lnTo>
                  <a:pt x="83337" y="55880"/>
                </a:lnTo>
                <a:lnTo>
                  <a:pt x="83337" y="260350"/>
                </a:lnTo>
                <a:lnTo>
                  <a:pt x="152006" y="260350"/>
                </a:lnTo>
                <a:lnTo>
                  <a:pt x="152006" y="55880"/>
                </a:lnTo>
                <a:lnTo>
                  <a:pt x="235343" y="55880"/>
                </a:lnTo>
                <a:lnTo>
                  <a:pt x="235343" y="0"/>
                </a:lnTo>
                <a:close/>
              </a:path>
              <a:path w="497839" h="260350">
                <a:moveTo>
                  <a:pt x="497344" y="12"/>
                </a:moveTo>
                <a:lnTo>
                  <a:pt x="429679" y="12"/>
                </a:lnTo>
                <a:lnTo>
                  <a:pt x="323913" y="163322"/>
                </a:lnTo>
                <a:lnTo>
                  <a:pt x="323913" y="12"/>
                </a:lnTo>
                <a:lnTo>
                  <a:pt x="257835" y="12"/>
                </a:lnTo>
                <a:lnTo>
                  <a:pt x="257835" y="260159"/>
                </a:lnTo>
                <a:lnTo>
                  <a:pt x="323913" y="260159"/>
                </a:lnTo>
                <a:lnTo>
                  <a:pt x="431266" y="93865"/>
                </a:lnTo>
                <a:lnTo>
                  <a:pt x="431266" y="260159"/>
                </a:lnTo>
                <a:lnTo>
                  <a:pt x="497344" y="260159"/>
                </a:lnTo>
                <a:lnTo>
                  <a:pt x="497344" y="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3369957" y="3912755"/>
            <a:ext cx="532130" cy="328930"/>
          </a:xfrm>
          <a:custGeom>
            <a:avLst/>
            <a:gdLst/>
            <a:ahLst/>
            <a:cxnLst/>
            <a:rect l="l" t="t" r="r" b="b"/>
            <a:pathLst>
              <a:path w="532129" h="328929">
                <a:moveTo>
                  <a:pt x="263118" y="204470"/>
                </a:moveTo>
                <a:lnTo>
                  <a:pt x="235940" y="204470"/>
                </a:lnTo>
                <a:lnTo>
                  <a:pt x="235940" y="0"/>
                </a:lnTo>
                <a:lnTo>
                  <a:pt x="167081" y="0"/>
                </a:lnTo>
                <a:lnTo>
                  <a:pt x="167081" y="204470"/>
                </a:lnTo>
                <a:lnTo>
                  <a:pt x="68846" y="204470"/>
                </a:lnTo>
                <a:lnTo>
                  <a:pt x="68846" y="0"/>
                </a:lnTo>
                <a:lnTo>
                  <a:pt x="0" y="0"/>
                </a:lnTo>
                <a:lnTo>
                  <a:pt x="0" y="204470"/>
                </a:lnTo>
                <a:lnTo>
                  <a:pt x="0" y="260350"/>
                </a:lnTo>
                <a:lnTo>
                  <a:pt x="207556" y="260350"/>
                </a:lnTo>
                <a:lnTo>
                  <a:pt x="207556" y="328930"/>
                </a:lnTo>
                <a:lnTo>
                  <a:pt x="263118" y="328930"/>
                </a:lnTo>
                <a:lnTo>
                  <a:pt x="263118" y="260350"/>
                </a:lnTo>
                <a:lnTo>
                  <a:pt x="263118" y="204470"/>
                </a:lnTo>
                <a:close/>
              </a:path>
              <a:path w="532129" h="328929">
                <a:moveTo>
                  <a:pt x="531672" y="12"/>
                </a:moveTo>
                <a:lnTo>
                  <a:pt x="464007" y="12"/>
                </a:lnTo>
                <a:lnTo>
                  <a:pt x="358241" y="163322"/>
                </a:lnTo>
                <a:lnTo>
                  <a:pt x="358241" y="12"/>
                </a:lnTo>
                <a:lnTo>
                  <a:pt x="292150" y="12"/>
                </a:lnTo>
                <a:lnTo>
                  <a:pt x="292150" y="260159"/>
                </a:lnTo>
                <a:lnTo>
                  <a:pt x="358241" y="260159"/>
                </a:lnTo>
                <a:lnTo>
                  <a:pt x="465594" y="93865"/>
                </a:lnTo>
                <a:lnTo>
                  <a:pt x="465594" y="260159"/>
                </a:lnTo>
                <a:lnTo>
                  <a:pt x="531672" y="260159"/>
                </a:lnTo>
                <a:lnTo>
                  <a:pt x="531672" y="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3953488" y="3807386"/>
            <a:ext cx="240029" cy="365760"/>
          </a:xfrm>
          <a:custGeom>
            <a:avLst/>
            <a:gdLst/>
            <a:ahLst/>
            <a:cxnLst/>
            <a:rect l="l" t="t" r="r" b="b"/>
            <a:pathLst>
              <a:path w="240029" h="365760">
                <a:moveTo>
                  <a:pt x="66079" y="105370"/>
                </a:moveTo>
                <a:lnTo>
                  <a:pt x="0" y="105370"/>
                </a:lnTo>
                <a:lnTo>
                  <a:pt x="0" y="365522"/>
                </a:lnTo>
                <a:lnTo>
                  <a:pt x="66079" y="365522"/>
                </a:lnTo>
                <a:lnTo>
                  <a:pt x="128596" y="268684"/>
                </a:lnTo>
                <a:lnTo>
                  <a:pt x="66079" y="268684"/>
                </a:lnTo>
                <a:lnTo>
                  <a:pt x="66079" y="105370"/>
                </a:lnTo>
                <a:close/>
              </a:path>
              <a:path w="240029" h="365760">
                <a:moveTo>
                  <a:pt x="239513" y="199231"/>
                </a:moveTo>
                <a:lnTo>
                  <a:pt x="173434" y="199231"/>
                </a:lnTo>
                <a:lnTo>
                  <a:pt x="173434" y="365522"/>
                </a:lnTo>
                <a:lnTo>
                  <a:pt x="239513" y="365522"/>
                </a:lnTo>
                <a:lnTo>
                  <a:pt x="239513" y="199231"/>
                </a:lnTo>
                <a:close/>
              </a:path>
              <a:path w="240029" h="365760">
                <a:moveTo>
                  <a:pt x="239513" y="105370"/>
                </a:moveTo>
                <a:lnTo>
                  <a:pt x="171847" y="105370"/>
                </a:lnTo>
                <a:lnTo>
                  <a:pt x="66079" y="268684"/>
                </a:lnTo>
                <a:lnTo>
                  <a:pt x="128596" y="268684"/>
                </a:lnTo>
                <a:lnTo>
                  <a:pt x="173434" y="199231"/>
                </a:lnTo>
                <a:lnTo>
                  <a:pt x="239513" y="199231"/>
                </a:lnTo>
                <a:lnTo>
                  <a:pt x="239513" y="105370"/>
                </a:lnTo>
                <a:close/>
              </a:path>
              <a:path w="240029" h="365760">
                <a:moveTo>
                  <a:pt x="78978" y="0"/>
                </a:moveTo>
                <a:lnTo>
                  <a:pt x="45442" y="0"/>
                </a:lnTo>
                <a:lnTo>
                  <a:pt x="47938" y="15180"/>
                </a:lnTo>
                <a:lnTo>
                  <a:pt x="68857" y="52189"/>
                </a:lnTo>
                <a:lnTo>
                  <a:pt x="106325" y="70048"/>
                </a:lnTo>
                <a:lnTo>
                  <a:pt x="121840" y="71239"/>
                </a:lnTo>
                <a:lnTo>
                  <a:pt x="137356" y="70048"/>
                </a:lnTo>
                <a:lnTo>
                  <a:pt x="174823" y="52189"/>
                </a:lnTo>
                <a:lnTo>
                  <a:pt x="187841" y="35123"/>
                </a:lnTo>
                <a:lnTo>
                  <a:pt x="121840" y="35123"/>
                </a:lnTo>
                <a:lnTo>
                  <a:pt x="112414" y="34565"/>
                </a:lnTo>
                <a:lnTo>
                  <a:pt x="80416" y="8111"/>
                </a:lnTo>
                <a:lnTo>
                  <a:pt x="78978" y="0"/>
                </a:lnTo>
                <a:close/>
              </a:path>
              <a:path w="240029" h="365760">
                <a:moveTo>
                  <a:pt x="198239" y="0"/>
                </a:moveTo>
                <a:lnTo>
                  <a:pt x="164703" y="0"/>
                </a:lnTo>
                <a:lnTo>
                  <a:pt x="163338" y="8111"/>
                </a:lnTo>
                <a:lnTo>
                  <a:pt x="160833" y="15180"/>
                </a:lnTo>
                <a:lnTo>
                  <a:pt x="121840" y="35123"/>
                </a:lnTo>
                <a:lnTo>
                  <a:pt x="187841" y="35123"/>
                </a:lnTo>
                <a:lnTo>
                  <a:pt x="190996" y="29616"/>
                </a:lnTo>
                <a:lnTo>
                  <a:pt x="195733" y="15688"/>
                </a:lnTo>
                <a:lnTo>
                  <a:pt x="198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4370578" y="3811358"/>
            <a:ext cx="1167130" cy="461009"/>
          </a:xfrm>
          <a:custGeom>
            <a:avLst/>
            <a:gdLst/>
            <a:ahLst/>
            <a:cxnLst/>
            <a:rect l="l" t="t" r="r" b="b"/>
            <a:pathLst>
              <a:path w="1167129" h="461010">
                <a:moveTo>
                  <a:pt x="264121" y="361556"/>
                </a:moveTo>
                <a:lnTo>
                  <a:pt x="215112" y="263131"/>
                </a:lnTo>
                <a:lnTo>
                  <a:pt x="197002" y="229400"/>
                </a:lnTo>
                <a:lnTo>
                  <a:pt x="171996" y="194843"/>
                </a:lnTo>
                <a:lnTo>
                  <a:pt x="140296" y="176618"/>
                </a:lnTo>
                <a:lnTo>
                  <a:pt x="149377" y="170980"/>
                </a:lnTo>
                <a:lnTo>
                  <a:pt x="175120" y="139153"/>
                </a:lnTo>
                <a:lnTo>
                  <a:pt x="187833" y="105981"/>
                </a:lnTo>
                <a:lnTo>
                  <a:pt x="192925" y="92925"/>
                </a:lnTo>
                <a:lnTo>
                  <a:pt x="217487" y="58940"/>
                </a:lnTo>
                <a:lnTo>
                  <a:pt x="250037" y="53378"/>
                </a:lnTo>
                <a:lnTo>
                  <a:pt x="260350" y="53581"/>
                </a:lnTo>
                <a:lnTo>
                  <a:pt x="260350" y="0"/>
                </a:lnTo>
                <a:lnTo>
                  <a:pt x="206578" y="3771"/>
                </a:lnTo>
                <a:lnTo>
                  <a:pt x="165811" y="24295"/>
                </a:lnTo>
                <a:lnTo>
                  <a:pt x="143090" y="60515"/>
                </a:lnTo>
                <a:lnTo>
                  <a:pt x="123418" y="107607"/>
                </a:lnTo>
                <a:lnTo>
                  <a:pt x="116230" y="123825"/>
                </a:lnTo>
                <a:lnTo>
                  <a:pt x="83642" y="153631"/>
                </a:lnTo>
                <a:lnTo>
                  <a:pt x="72428" y="155384"/>
                </a:lnTo>
                <a:lnTo>
                  <a:pt x="72428" y="2387"/>
                </a:lnTo>
                <a:lnTo>
                  <a:pt x="0" y="2387"/>
                </a:lnTo>
                <a:lnTo>
                  <a:pt x="0" y="361556"/>
                </a:lnTo>
                <a:lnTo>
                  <a:pt x="72428" y="361556"/>
                </a:lnTo>
                <a:lnTo>
                  <a:pt x="72428" y="204393"/>
                </a:lnTo>
                <a:lnTo>
                  <a:pt x="81064" y="204889"/>
                </a:lnTo>
                <a:lnTo>
                  <a:pt x="116116" y="232232"/>
                </a:lnTo>
                <a:lnTo>
                  <a:pt x="127990" y="254203"/>
                </a:lnTo>
                <a:lnTo>
                  <a:pt x="135267" y="267360"/>
                </a:lnTo>
                <a:lnTo>
                  <a:pt x="178790" y="361556"/>
                </a:lnTo>
                <a:lnTo>
                  <a:pt x="264121" y="361556"/>
                </a:lnTo>
                <a:close/>
              </a:path>
              <a:path w="1167129" h="461010">
                <a:moveTo>
                  <a:pt x="539191" y="229997"/>
                </a:moveTo>
                <a:lnTo>
                  <a:pt x="537222" y="199986"/>
                </a:lnTo>
                <a:lnTo>
                  <a:pt x="531304" y="173482"/>
                </a:lnTo>
                <a:lnTo>
                  <a:pt x="521449" y="150482"/>
                </a:lnTo>
                <a:lnTo>
                  <a:pt x="520979" y="149821"/>
                </a:lnTo>
                <a:lnTo>
                  <a:pt x="513829" y="139700"/>
                </a:lnTo>
                <a:lnTo>
                  <a:pt x="507644" y="130975"/>
                </a:lnTo>
                <a:lnTo>
                  <a:pt x="491020" y="115430"/>
                </a:lnTo>
                <a:lnTo>
                  <a:pt x="472668" y="104330"/>
                </a:lnTo>
                <a:lnTo>
                  <a:pt x="469150" y="103174"/>
                </a:lnTo>
                <a:lnTo>
                  <a:pt x="469150" y="230593"/>
                </a:lnTo>
                <a:lnTo>
                  <a:pt x="468160" y="250977"/>
                </a:lnTo>
                <a:lnTo>
                  <a:pt x="453275" y="293687"/>
                </a:lnTo>
                <a:lnTo>
                  <a:pt x="413385" y="312737"/>
                </a:lnTo>
                <a:lnTo>
                  <a:pt x="402386" y="311556"/>
                </a:lnTo>
                <a:lnTo>
                  <a:pt x="401675" y="311556"/>
                </a:lnTo>
                <a:lnTo>
                  <a:pt x="363372" y="279958"/>
                </a:lnTo>
                <a:lnTo>
                  <a:pt x="353656" y="227012"/>
                </a:lnTo>
                <a:lnTo>
                  <a:pt x="354698" y="209130"/>
                </a:lnTo>
                <a:lnTo>
                  <a:pt x="370332" y="169468"/>
                </a:lnTo>
                <a:lnTo>
                  <a:pt x="412191" y="149821"/>
                </a:lnTo>
                <a:lnTo>
                  <a:pt x="423811" y="151066"/>
                </a:lnTo>
                <a:lnTo>
                  <a:pt x="459879" y="180911"/>
                </a:lnTo>
                <a:lnTo>
                  <a:pt x="469112" y="229997"/>
                </a:lnTo>
                <a:lnTo>
                  <a:pt x="469150" y="230593"/>
                </a:lnTo>
                <a:lnTo>
                  <a:pt x="469150" y="103174"/>
                </a:lnTo>
                <a:lnTo>
                  <a:pt x="452615" y="97675"/>
                </a:lnTo>
                <a:lnTo>
                  <a:pt x="430847" y="95453"/>
                </a:lnTo>
                <a:lnTo>
                  <a:pt x="418134" y="96215"/>
                </a:lnTo>
                <a:lnTo>
                  <a:pt x="373354" y="114363"/>
                </a:lnTo>
                <a:lnTo>
                  <a:pt x="349694" y="139700"/>
                </a:lnTo>
                <a:lnTo>
                  <a:pt x="349694" y="101409"/>
                </a:lnTo>
                <a:lnTo>
                  <a:pt x="285597" y="101409"/>
                </a:lnTo>
                <a:lnTo>
                  <a:pt x="285597" y="460578"/>
                </a:lnTo>
                <a:lnTo>
                  <a:pt x="354253" y="460578"/>
                </a:lnTo>
                <a:lnTo>
                  <a:pt x="354253" y="329412"/>
                </a:lnTo>
                <a:lnTo>
                  <a:pt x="363855" y="339077"/>
                </a:lnTo>
                <a:lnTo>
                  <a:pt x="400151" y="362712"/>
                </a:lnTo>
                <a:lnTo>
                  <a:pt x="430250" y="367512"/>
                </a:lnTo>
                <a:lnTo>
                  <a:pt x="450837" y="365379"/>
                </a:lnTo>
                <a:lnTo>
                  <a:pt x="451662" y="365379"/>
                </a:lnTo>
                <a:lnTo>
                  <a:pt x="472122" y="358482"/>
                </a:lnTo>
                <a:lnTo>
                  <a:pt x="490486" y="347218"/>
                </a:lnTo>
                <a:lnTo>
                  <a:pt x="507250" y="331393"/>
                </a:lnTo>
                <a:lnTo>
                  <a:pt x="508635" y="329412"/>
                </a:lnTo>
                <a:lnTo>
                  <a:pt x="520319" y="312737"/>
                </a:lnTo>
                <a:lnTo>
                  <a:pt x="537197" y="260743"/>
                </a:lnTo>
                <a:lnTo>
                  <a:pt x="539153" y="230593"/>
                </a:lnTo>
                <a:lnTo>
                  <a:pt x="539191" y="229997"/>
                </a:lnTo>
                <a:close/>
              </a:path>
              <a:path w="1167129" h="461010">
                <a:moveTo>
                  <a:pt x="803008" y="361556"/>
                </a:moveTo>
                <a:lnTo>
                  <a:pt x="789343" y="318897"/>
                </a:lnTo>
                <a:lnTo>
                  <a:pt x="787527" y="292061"/>
                </a:lnTo>
                <a:lnTo>
                  <a:pt x="787628" y="236537"/>
                </a:lnTo>
                <a:lnTo>
                  <a:pt x="787742" y="220332"/>
                </a:lnTo>
                <a:lnTo>
                  <a:pt x="787819" y="191897"/>
                </a:lnTo>
                <a:lnTo>
                  <a:pt x="783742" y="148767"/>
                </a:lnTo>
                <a:lnTo>
                  <a:pt x="783628" y="148234"/>
                </a:lnTo>
                <a:lnTo>
                  <a:pt x="782789" y="144246"/>
                </a:lnTo>
                <a:lnTo>
                  <a:pt x="757516" y="112191"/>
                </a:lnTo>
                <a:lnTo>
                  <a:pt x="718718" y="98183"/>
                </a:lnTo>
                <a:lnTo>
                  <a:pt x="678586" y="95453"/>
                </a:lnTo>
                <a:lnTo>
                  <a:pt x="654748" y="96596"/>
                </a:lnTo>
                <a:lnTo>
                  <a:pt x="616445" y="105714"/>
                </a:lnTo>
                <a:lnTo>
                  <a:pt x="580161" y="136677"/>
                </a:lnTo>
                <a:lnTo>
                  <a:pt x="565873" y="169468"/>
                </a:lnTo>
                <a:lnTo>
                  <a:pt x="628383" y="180784"/>
                </a:lnTo>
                <a:lnTo>
                  <a:pt x="631786" y="172427"/>
                </a:lnTo>
                <a:lnTo>
                  <a:pt x="635673" y="165455"/>
                </a:lnTo>
                <a:lnTo>
                  <a:pt x="664489" y="148767"/>
                </a:lnTo>
                <a:lnTo>
                  <a:pt x="663498" y="148767"/>
                </a:lnTo>
                <a:lnTo>
                  <a:pt x="673620" y="148234"/>
                </a:lnTo>
                <a:lnTo>
                  <a:pt x="686130" y="148767"/>
                </a:lnTo>
                <a:lnTo>
                  <a:pt x="696442" y="150368"/>
                </a:lnTo>
                <a:lnTo>
                  <a:pt x="720458" y="184950"/>
                </a:lnTo>
                <a:lnTo>
                  <a:pt x="720458" y="191897"/>
                </a:lnTo>
                <a:lnTo>
                  <a:pt x="720458" y="236537"/>
                </a:lnTo>
                <a:lnTo>
                  <a:pt x="718896" y="278523"/>
                </a:lnTo>
                <a:lnTo>
                  <a:pt x="692785" y="311975"/>
                </a:lnTo>
                <a:lnTo>
                  <a:pt x="674598" y="318236"/>
                </a:lnTo>
                <a:lnTo>
                  <a:pt x="673696" y="318236"/>
                </a:lnTo>
                <a:lnTo>
                  <a:pt x="665886" y="318897"/>
                </a:lnTo>
                <a:lnTo>
                  <a:pt x="630262" y="296862"/>
                </a:lnTo>
                <a:lnTo>
                  <a:pt x="627646" y="283972"/>
                </a:lnTo>
                <a:lnTo>
                  <a:pt x="627583" y="283375"/>
                </a:lnTo>
                <a:lnTo>
                  <a:pt x="654773" y="253212"/>
                </a:lnTo>
                <a:lnTo>
                  <a:pt x="691807" y="244284"/>
                </a:lnTo>
                <a:lnTo>
                  <a:pt x="703287" y="241503"/>
                </a:lnTo>
                <a:lnTo>
                  <a:pt x="712838" y="238925"/>
                </a:lnTo>
                <a:lnTo>
                  <a:pt x="720458" y="236537"/>
                </a:lnTo>
                <a:lnTo>
                  <a:pt x="720458" y="191897"/>
                </a:lnTo>
                <a:lnTo>
                  <a:pt x="709282" y="195846"/>
                </a:lnTo>
                <a:lnTo>
                  <a:pt x="694410" y="199974"/>
                </a:lnTo>
                <a:lnTo>
                  <a:pt x="675843" y="204279"/>
                </a:lnTo>
                <a:lnTo>
                  <a:pt x="636765" y="212293"/>
                </a:lnTo>
                <a:lnTo>
                  <a:pt x="622033" y="216154"/>
                </a:lnTo>
                <a:lnTo>
                  <a:pt x="581901" y="235991"/>
                </a:lnTo>
                <a:lnTo>
                  <a:pt x="561365" y="269684"/>
                </a:lnTo>
                <a:lnTo>
                  <a:pt x="558736" y="290512"/>
                </a:lnTo>
                <a:lnTo>
                  <a:pt x="560108" y="305841"/>
                </a:lnTo>
                <a:lnTo>
                  <a:pt x="581748" y="345681"/>
                </a:lnTo>
                <a:lnTo>
                  <a:pt x="626173" y="366141"/>
                </a:lnTo>
                <a:lnTo>
                  <a:pt x="645248" y="367512"/>
                </a:lnTo>
                <a:lnTo>
                  <a:pt x="656488" y="366979"/>
                </a:lnTo>
                <a:lnTo>
                  <a:pt x="697979" y="354088"/>
                </a:lnTo>
                <a:lnTo>
                  <a:pt x="725817" y="333184"/>
                </a:lnTo>
                <a:lnTo>
                  <a:pt x="726338" y="334505"/>
                </a:lnTo>
                <a:lnTo>
                  <a:pt x="727138" y="337210"/>
                </a:lnTo>
                <a:lnTo>
                  <a:pt x="728192" y="341312"/>
                </a:lnTo>
                <a:lnTo>
                  <a:pt x="730846" y="350177"/>
                </a:lnTo>
                <a:lnTo>
                  <a:pt x="733094" y="356920"/>
                </a:lnTo>
                <a:lnTo>
                  <a:pt x="734949" y="361556"/>
                </a:lnTo>
                <a:lnTo>
                  <a:pt x="803008" y="361556"/>
                </a:lnTo>
                <a:close/>
              </a:path>
              <a:path w="1167129" h="461010">
                <a:moveTo>
                  <a:pt x="1069149" y="273456"/>
                </a:moveTo>
                <a:lnTo>
                  <a:pt x="1001483" y="261937"/>
                </a:lnTo>
                <a:lnTo>
                  <a:pt x="998448" y="274523"/>
                </a:lnTo>
                <a:lnTo>
                  <a:pt x="994486" y="285102"/>
                </a:lnTo>
                <a:lnTo>
                  <a:pt x="961161" y="310654"/>
                </a:lnTo>
                <a:lnTo>
                  <a:pt x="951877" y="311353"/>
                </a:lnTo>
                <a:lnTo>
                  <a:pt x="939355" y="310159"/>
                </a:lnTo>
                <a:lnTo>
                  <a:pt x="903236" y="280987"/>
                </a:lnTo>
                <a:lnTo>
                  <a:pt x="894524" y="226822"/>
                </a:lnTo>
                <a:lnTo>
                  <a:pt x="895477" y="207479"/>
                </a:lnTo>
                <a:lnTo>
                  <a:pt x="909802" y="167487"/>
                </a:lnTo>
                <a:lnTo>
                  <a:pt x="950887" y="149631"/>
                </a:lnTo>
                <a:lnTo>
                  <a:pt x="960056" y="150266"/>
                </a:lnTo>
                <a:lnTo>
                  <a:pt x="992200" y="172745"/>
                </a:lnTo>
                <a:lnTo>
                  <a:pt x="997915" y="190500"/>
                </a:lnTo>
                <a:lnTo>
                  <a:pt x="1065580" y="178396"/>
                </a:lnTo>
                <a:lnTo>
                  <a:pt x="1049451" y="141884"/>
                </a:lnTo>
                <a:lnTo>
                  <a:pt x="1010094" y="107061"/>
                </a:lnTo>
                <a:lnTo>
                  <a:pt x="972388" y="96735"/>
                </a:lnTo>
                <a:lnTo>
                  <a:pt x="949883" y="95453"/>
                </a:lnTo>
                <a:lnTo>
                  <a:pt x="922312" y="97701"/>
                </a:lnTo>
                <a:lnTo>
                  <a:pt x="876185" y="115658"/>
                </a:lnTo>
                <a:lnTo>
                  <a:pt x="842772" y="151117"/>
                </a:lnTo>
                <a:lnTo>
                  <a:pt x="825804" y="201320"/>
                </a:lnTo>
                <a:lnTo>
                  <a:pt x="823683" y="231775"/>
                </a:lnTo>
                <a:lnTo>
                  <a:pt x="825804" y="261899"/>
                </a:lnTo>
                <a:lnTo>
                  <a:pt x="842772" y="311810"/>
                </a:lnTo>
                <a:lnTo>
                  <a:pt x="876020" y="347306"/>
                </a:lnTo>
                <a:lnTo>
                  <a:pt x="921461" y="365264"/>
                </a:lnTo>
                <a:lnTo>
                  <a:pt x="948499" y="367512"/>
                </a:lnTo>
                <a:lnTo>
                  <a:pt x="972413" y="366026"/>
                </a:lnTo>
                <a:lnTo>
                  <a:pt x="1012494" y="354114"/>
                </a:lnTo>
                <a:lnTo>
                  <a:pt x="1042428" y="330377"/>
                </a:lnTo>
                <a:lnTo>
                  <a:pt x="1062672" y="295249"/>
                </a:lnTo>
                <a:lnTo>
                  <a:pt x="1069149" y="273456"/>
                </a:lnTo>
                <a:close/>
              </a:path>
              <a:path w="1167129" h="461010">
                <a:moveTo>
                  <a:pt x="1167015" y="252526"/>
                </a:moveTo>
                <a:lnTo>
                  <a:pt x="1098156" y="252526"/>
                </a:lnTo>
                <a:lnTo>
                  <a:pt x="1098156" y="361746"/>
                </a:lnTo>
                <a:lnTo>
                  <a:pt x="1167015" y="361746"/>
                </a:lnTo>
                <a:lnTo>
                  <a:pt x="1167015" y="252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5468734" y="3906811"/>
            <a:ext cx="2661285" cy="365125"/>
          </a:xfrm>
          <a:custGeom>
            <a:avLst/>
            <a:gdLst/>
            <a:ahLst/>
            <a:cxnLst/>
            <a:rect l="l" t="t" r="r" b="b"/>
            <a:pathLst>
              <a:path w="2661284" h="365125">
                <a:moveTo>
                  <a:pt x="236347" y="5943"/>
                </a:moveTo>
                <a:lnTo>
                  <a:pt x="167284" y="5943"/>
                </a:lnTo>
                <a:lnTo>
                  <a:pt x="167284" y="101193"/>
                </a:lnTo>
                <a:lnTo>
                  <a:pt x="68859" y="101193"/>
                </a:lnTo>
                <a:lnTo>
                  <a:pt x="68859" y="5943"/>
                </a:lnTo>
                <a:lnTo>
                  <a:pt x="0" y="5943"/>
                </a:lnTo>
                <a:lnTo>
                  <a:pt x="0" y="101193"/>
                </a:lnTo>
                <a:lnTo>
                  <a:pt x="0" y="157073"/>
                </a:lnTo>
                <a:lnTo>
                  <a:pt x="167284" y="157073"/>
                </a:lnTo>
                <a:lnTo>
                  <a:pt x="167284" y="266293"/>
                </a:lnTo>
                <a:lnTo>
                  <a:pt x="236347" y="266293"/>
                </a:lnTo>
                <a:lnTo>
                  <a:pt x="236347" y="157073"/>
                </a:lnTo>
                <a:lnTo>
                  <a:pt x="236347" y="101193"/>
                </a:lnTo>
                <a:lnTo>
                  <a:pt x="236347" y="5943"/>
                </a:lnTo>
                <a:close/>
              </a:path>
              <a:path w="2661284" h="365125">
                <a:moveTo>
                  <a:pt x="541172" y="135331"/>
                </a:moveTo>
                <a:lnTo>
                  <a:pt x="538810" y="107327"/>
                </a:lnTo>
                <a:lnTo>
                  <a:pt x="531837" y="82207"/>
                </a:lnTo>
                <a:lnTo>
                  <a:pt x="531749" y="81851"/>
                </a:lnTo>
                <a:lnTo>
                  <a:pt x="503466" y="38493"/>
                </a:lnTo>
                <a:lnTo>
                  <a:pt x="470319" y="14846"/>
                </a:lnTo>
                <a:lnTo>
                  <a:pt x="470319" y="135331"/>
                </a:lnTo>
                <a:lnTo>
                  <a:pt x="470293" y="136131"/>
                </a:lnTo>
                <a:lnTo>
                  <a:pt x="460032" y="184010"/>
                </a:lnTo>
                <a:lnTo>
                  <a:pt x="431685" y="210794"/>
                </a:lnTo>
                <a:lnTo>
                  <a:pt x="407035" y="215900"/>
                </a:lnTo>
                <a:lnTo>
                  <a:pt x="394068" y="214617"/>
                </a:lnTo>
                <a:lnTo>
                  <a:pt x="353593" y="184010"/>
                </a:lnTo>
                <a:lnTo>
                  <a:pt x="343331" y="136131"/>
                </a:lnTo>
                <a:lnTo>
                  <a:pt x="344474" y="117906"/>
                </a:lnTo>
                <a:lnTo>
                  <a:pt x="361581" y="76796"/>
                </a:lnTo>
                <a:lnTo>
                  <a:pt x="407035" y="56159"/>
                </a:lnTo>
                <a:lnTo>
                  <a:pt x="419887" y="57442"/>
                </a:lnTo>
                <a:lnTo>
                  <a:pt x="460082" y="88239"/>
                </a:lnTo>
                <a:lnTo>
                  <a:pt x="470319" y="135331"/>
                </a:lnTo>
                <a:lnTo>
                  <a:pt x="470319" y="14846"/>
                </a:lnTo>
                <a:lnTo>
                  <a:pt x="460413" y="9626"/>
                </a:lnTo>
                <a:lnTo>
                  <a:pt x="434860" y="2400"/>
                </a:lnTo>
                <a:lnTo>
                  <a:pt x="406628" y="0"/>
                </a:lnTo>
                <a:lnTo>
                  <a:pt x="388023" y="1066"/>
                </a:lnTo>
                <a:lnTo>
                  <a:pt x="337578" y="17068"/>
                </a:lnTo>
                <a:lnTo>
                  <a:pt x="298958" y="50965"/>
                </a:lnTo>
                <a:lnTo>
                  <a:pt x="276898" y="98628"/>
                </a:lnTo>
                <a:lnTo>
                  <a:pt x="272681" y="132359"/>
                </a:lnTo>
                <a:lnTo>
                  <a:pt x="273748" y="154012"/>
                </a:lnTo>
                <a:lnTo>
                  <a:pt x="282168" y="192036"/>
                </a:lnTo>
                <a:lnTo>
                  <a:pt x="310438" y="235991"/>
                </a:lnTo>
                <a:lnTo>
                  <a:pt x="355434" y="263017"/>
                </a:lnTo>
                <a:lnTo>
                  <a:pt x="407225" y="272059"/>
                </a:lnTo>
                <a:lnTo>
                  <a:pt x="434873" y="269621"/>
                </a:lnTo>
                <a:lnTo>
                  <a:pt x="482790" y="250177"/>
                </a:lnTo>
                <a:lnTo>
                  <a:pt x="516978" y="215900"/>
                </a:lnTo>
                <a:lnTo>
                  <a:pt x="538797" y="163550"/>
                </a:lnTo>
                <a:lnTo>
                  <a:pt x="541108" y="136131"/>
                </a:lnTo>
                <a:lnTo>
                  <a:pt x="541172" y="135331"/>
                </a:lnTo>
                <a:close/>
              </a:path>
              <a:path w="2661284" h="365125">
                <a:moveTo>
                  <a:pt x="849236" y="209753"/>
                </a:moveTo>
                <a:lnTo>
                  <a:pt x="821258" y="209753"/>
                </a:lnTo>
                <a:lnTo>
                  <a:pt x="821258" y="62509"/>
                </a:lnTo>
                <a:lnTo>
                  <a:pt x="821258" y="5956"/>
                </a:lnTo>
                <a:lnTo>
                  <a:pt x="753389" y="5956"/>
                </a:lnTo>
                <a:lnTo>
                  <a:pt x="753389" y="62509"/>
                </a:lnTo>
                <a:lnTo>
                  <a:pt x="753300" y="124079"/>
                </a:lnTo>
                <a:lnTo>
                  <a:pt x="753186" y="209753"/>
                </a:lnTo>
                <a:lnTo>
                  <a:pt x="635914" y="209753"/>
                </a:lnTo>
                <a:lnTo>
                  <a:pt x="649376" y="185737"/>
                </a:lnTo>
                <a:lnTo>
                  <a:pt x="659574" y="153187"/>
                </a:lnTo>
                <a:lnTo>
                  <a:pt x="666534" y="112115"/>
                </a:lnTo>
                <a:lnTo>
                  <a:pt x="670242" y="62509"/>
                </a:lnTo>
                <a:lnTo>
                  <a:pt x="753389" y="62509"/>
                </a:lnTo>
                <a:lnTo>
                  <a:pt x="753389" y="5956"/>
                </a:lnTo>
                <a:lnTo>
                  <a:pt x="611301" y="5956"/>
                </a:lnTo>
                <a:lnTo>
                  <a:pt x="609638" y="52743"/>
                </a:lnTo>
                <a:lnTo>
                  <a:pt x="606793" y="92125"/>
                </a:lnTo>
                <a:lnTo>
                  <a:pt x="597611" y="148628"/>
                </a:lnTo>
                <a:lnTo>
                  <a:pt x="584568" y="184645"/>
                </a:lnTo>
                <a:lnTo>
                  <a:pt x="568439" y="209753"/>
                </a:lnTo>
                <a:lnTo>
                  <a:pt x="540270" y="209753"/>
                </a:lnTo>
                <a:lnTo>
                  <a:pt x="540270" y="334759"/>
                </a:lnTo>
                <a:lnTo>
                  <a:pt x="596226" y="334759"/>
                </a:lnTo>
                <a:lnTo>
                  <a:pt x="596226" y="266103"/>
                </a:lnTo>
                <a:lnTo>
                  <a:pt x="793076" y="266103"/>
                </a:lnTo>
                <a:lnTo>
                  <a:pt x="793076" y="334759"/>
                </a:lnTo>
                <a:lnTo>
                  <a:pt x="849236" y="334759"/>
                </a:lnTo>
                <a:lnTo>
                  <a:pt x="849236" y="266103"/>
                </a:lnTo>
                <a:lnTo>
                  <a:pt x="849236" y="209753"/>
                </a:lnTo>
                <a:close/>
              </a:path>
              <a:path w="2661284" h="365125">
                <a:moveTo>
                  <a:pt x="1105598" y="266103"/>
                </a:moveTo>
                <a:lnTo>
                  <a:pt x="1091933" y="223443"/>
                </a:lnTo>
                <a:lnTo>
                  <a:pt x="1090117" y="196608"/>
                </a:lnTo>
                <a:lnTo>
                  <a:pt x="1090218" y="141084"/>
                </a:lnTo>
                <a:lnTo>
                  <a:pt x="1090333" y="124879"/>
                </a:lnTo>
                <a:lnTo>
                  <a:pt x="1090409" y="96443"/>
                </a:lnTo>
                <a:lnTo>
                  <a:pt x="1089964" y="80289"/>
                </a:lnTo>
                <a:lnTo>
                  <a:pt x="1089952" y="79552"/>
                </a:lnTo>
                <a:lnTo>
                  <a:pt x="1088237" y="62407"/>
                </a:lnTo>
                <a:lnTo>
                  <a:pt x="1086332" y="53314"/>
                </a:lnTo>
                <a:lnTo>
                  <a:pt x="1086218" y="52781"/>
                </a:lnTo>
                <a:lnTo>
                  <a:pt x="1085380" y="48793"/>
                </a:lnTo>
                <a:lnTo>
                  <a:pt x="1060107" y="16738"/>
                </a:lnTo>
                <a:lnTo>
                  <a:pt x="1021308" y="2730"/>
                </a:lnTo>
                <a:lnTo>
                  <a:pt x="981176" y="0"/>
                </a:lnTo>
                <a:lnTo>
                  <a:pt x="957338" y="1143"/>
                </a:lnTo>
                <a:lnTo>
                  <a:pt x="919048" y="10261"/>
                </a:lnTo>
                <a:lnTo>
                  <a:pt x="882751" y="41224"/>
                </a:lnTo>
                <a:lnTo>
                  <a:pt x="868464" y="74015"/>
                </a:lnTo>
                <a:lnTo>
                  <a:pt x="930973" y="85331"/>
                </a:lnTo>
                <a:lnTo>
                  <a:pt x="934389" y="76974"/>
                </a:lnTo>
                <a:lnTo>
                  <a:pt x="938263" y="70002"/>
                </a:lnTo>
                <a:lnTo>
                  <a:pt x="967079" y="53314"/>
                </a:lnTo>
                <a:lnTo>
                  <a:pt x="966089" y="53314"/>
                </a:lnTo>
                <a:lnTo>
                  <a:pt x="976223" y="52781"/>
                </a:lnTo>
                <a:lnTo>
                  <a:pt x="988720" y="53314"/>
                </a:lnTo>
                <a:lnTo>
                  <a:pt x="999045" y="54914"/>
                </a:lnTo>
                <a:lnTo>
                  <a:pt x="1023048" y="89496"/>
                </a:lnTo>
                <a:lnTo>
                  <a:pt x="1023048" y="96443"/>
                </a:lnTo>
                <a:lnTo>
                  <a:pt x="1023048" y="141084"/>
                </a:lnTo>
                <a:lnTo>
                  <a:pt x="1021486" y="183070"/>
                </a:lnTo>
                <a:lnTo>
                  <a:pt x="995375" y="216522"/>
                </a:lnTo>
                <a:lnTo>
                  <a:pt x="977188" y="222783"/>
                </a:lnTo>
                <a:lnTo>
                  <a:pt x="976299" y="222783"/>
                </a:lnTo>
                <a:lnTo>
                  <a:pt x="968476" y="223443"/>
                </a:lnTo>
                <a:lnTo>
                  <a:pt x="932865" y="201409"/>
                </a:lnTo>
                <a:lnTo>
                  <a:pt x="930186" y="187921"/>
                </a:lnTo>
                <a:lnTo>
                  <a:pt x="931024" y="180898"/>
                </a:lnTo>
                <a:lnTo>
                  <a:pt x="967930" y="154774"/>
                </a:lnTo>
                <a:lnTo>
                  <a:pt x="994397" y="148831"/>
                </a:lnTo>
                <a:lnTo>
                  <a:pt x="1005890" y="146050"/>
                </a:lnTo>
                <a:lnTo>
                  <a:pt x="1015441" y="143471"/>
                </a:lnTo>
                <a:lnTo>
                  <a:pt x="1023048" y="141084"/>
                </a:lnTo>
                <a:lnTo>
                  <a:pt x="1023048" y="96443"/>
                </a:lnTo>
                <a:lnTo>
                  <a:pt x="1011872" y="100393"/>
                </a:lnTo>
                <a:lnTo>
                  <a:pt x="997000" y="104521"/>
                </a:lnTo>
                <a:lnTo>
                  <a:pt x="978446" y="108826"/>
                </a:lnTo>
                <a:lnTo>
                  <a:pt x="939355" y="116840"/>
                </a:lnTo>
                <a:lnTo>
                  <a:pt x="924623" y="120700"/>
                </a:lnTo>
                <a:lnTo>
                  <a:pt x="884491" y="140538"/>
                </a:lnTo>
                <a:lnTo>
                  <a:pt x="863955" y="174231"/>
                </a:lnTo>
                <a:lnTo>
                  <a:pt x="861326" y="195059"/>
                </a:lnTo>
                <a:lnTo>
                  <a:pt x="862711" y="210388"/>
                </a:lnTo>
                <a:lnTo>
                  <a:pt x="884339" y="250228"/>
                </a:lnTo>
                <a:lnTo>
                  <a:pt x="928763" y="270687"/>
                </a:lnTo>
                <a:lnTo>
                  <a:pt x="947839" y="272059"/>
                </a:lnTo>
                <a:lnTo>
                  <a:pt x="959078" y="271526"/>
                </a:lnTo>
                <a:lnTo>
                  <a:pt x="1000582" y="258635"/>
                </a:lnTo>
                <a:lnTo>
                  <a:pt x="1028407" y="237731"/>
                </a:lnTo>
                <a:lnTo>
                  <a:pt x="1028941" y="239052"/>
                </a:lnTo>
                <a:lnTo>
                  <a:pt x="1029728" y="241757"/>
                </a:lnTo>
                <a:lnTo>
                  <a:pt x="1030795" y="245859"/>
                </a:lnTo>
                <a:lnTo>
                  <a:pt x="1033437" y="254723"/>
                </a:lnTo>
                <a:lnTo>
                  <a:pt x="1035685" y="261467"/>
                </a:lnTo>
                <a:lnTo>
                  <a:pt x="1037539" y="266103"/>
                </a:lnTo>
                <a:lnTo>
                  <a:pt x="1105598" y="266103"/>
                </a:lnTo>
                <a:close/>
              </a:path>
              <a:path w="2661284" h="365125">
                <a:moveTo>
                  <a:pt x="1393177" y="134543"/>
                </a:moveTo>
                <a:lnTo>
                  <a:pt x="1385290" y="78028"/>
                </a:lnTo>
                <a:lnTo>
                  <a:pt x="1361617" y="35521"/>
                </a:lnTo>
                <a:lnTo>
                  <a:pt x="1326654" y="8877"/>
                </a:lnTo>
                <a:lnTo>
                  <a:pt x="1323124" y="7708"/>
                </a:lnTo>
                <a:lnTo>
                  <a:pt x="1323124" y="135140"/>
                </a:lnTo>
                <a:lnTo>
                  <a:pt x="1322133" y="155524"/>
                </a:lnTo>
                <a:lnTo>
                  <a:pt x="1307249" y="198234"/>
                </a:lnTo>
                <a:lnTo>
                  <a:pt x="1267371" y="217284"/>
                </a:lnTo>
                <a:lnTo>
                  <a:pt x="1256372" y="216103"/>
                </a:lnTo>
                <a:lnTo>
                  <a:pt x="1255649" y="216103"/>
                </a:lnTo>
                <a:lnTo>
                  <a:pt x="1217345" y="184505"/>
                </a:lnTo>
                <a:lnTo>
                  <a:pt x="1207630" y="131559"/>
                </a:lnTo>
                <a:lnTo>
                  <a:pt x="1208671" y="113677"/>
                </a:lnTo>
                <a:lnTo>
                  <a:pt x="1224305" y="74015"/>
                </a:lnTo>
                <a:lnTo>
                  <a:pt x="1266177" y="54368"/>
                </a:lnTo>
                <a:lnTo>
                  <a:pt x="1277785" y="55613"/>
                </a:lnTo>
                <a:lnTo>
                  <a:pt x="1313865" y="85458"/>
                </a:lnTo>
                <a:lnTo>
                  <a:pt x="1323098" y="134543"/>
                </a:lnTo>
                <a:lnTo>
                  <a:pt x="1323124" y="135140"/>
                </a:lnTo>
                <a:lnTo>
                  <a:pt x="1323124" y="7708"/>
                </a:lnTo>
                <a:lnTo>
                  <a:pt x="1306588" y="2222"/>
                </a:lnTo>
                <a:lnTo>
                  <a:pt x="1284833" y="0"/>
                </a:lnTo>
                <a:lnTo>
                  <a:pt x="1272120" y="762"/>
                </a:lnTo>
                <a:lnTo>
                  <a:pt x="1227328" y="18910"/>
                </a:lnTo>
                <a:lnTo>
                  <a:pt x="1203667" y="44246"/>
                </a:lnTo>
                <a:lnTo>
                  <a:pt x="1203667" y="5956"/>
                </a:lnTo>
                <a:lnTo>
                  <a:pt x="1139571" y="5956"/>
                </a:lnTo>
                <a:lnTo>
                  <a:pt x="1139571" y="365125"/>
                </a:lnTo>
                <a:lnTo>
                  <a:pt x="1208227" y="365125"/>
                </a:lnTo>
                <a:lnTo>
                  <a:pt x="1208227" y="233959"/>
                </a:lnTo>
                <a:lnTo>
                  <a:pt x="1217828" y="243624"/>
                </a:lnTo>
                <a:lnTo>
                  <a:pt x="1254137" y="267258"/>
                </a:lnTo>
                <a:lnTo>
                  <a:pt x="1284236" y="272059"/>
                </a:lnTo>
                <a:lnTo>
                  <a:pt x="1304810" y="269925"/>
                </a:lnTo>
                <a:lnTo>
                  <a:pt x="1305648" y="269925"/>
                </a:lnTo>
                <a:lnTo>
                  <a:pt x="1344472" y="251764"/>
                </a:lnTo>
                <a:lnTo>
                  <a:pt x="1374292" y="217284"/>
                </a:lnTo>
                <a:lnTo>
                  <a:pt x="1375130" y="216103"/>
                </a:lnTo>
                <a:lnTo>
                  <a:pt x="1376667" y="212521"/>
                </a:lnTo>
                <a:lnTo>
                  <a:pt x="1385189" y="192430"/>
                </a:lnTo>
                <a:lnTo>
                  <a:pt x="1391183" y="165290"/>
                </a:lnTo>
                <a:lnTo>
                  <a:pt x="1393139" y="135140"/>
                </a:lnTo>
                <a:lnTo>
                  <a:pt x="1393177" y="134543"/>
                </a:lnTo>
                <a:close/>
              </a:path>
              <a:path w="2661284" h="365125">
                <a:moveTo>
                  <a:pt x="1661147" y="178003"/>
                </a:moveTo>
                <a:lnTo>
                  <a:pt x="1593481" y="166484"/>
                </a:lnTo>
                <a:lnTo>
                  <a:pt x="1590446" y="179070"/>
                </a:lnTo>
                <a:lnTo>
                  <a:pt x="1586484" y="189649"/>
                </a:lnTo>
                <a:lnTo>
                  <a:pt x="1553159" y="215201"/>
                </a:lnTo>
                <a:lnTo>
                  <a:pt x="1543875" y="215900"/>
                </a:lnTo>
                <a:lnTo>
                  <a:pt x="1531366" y="214706"/>
                </a:lnTo>
                <a:lnTo>
                  <a:pt x="1495234" y="185534"/>
                </a:lnTo>
                <a:lnTo>
                  <a:pt x="1486522" y="131368"/>
                </a:lnTo>
                <a:lnTo>
                  <a:pt x="1487487" y="112026"/>
                </a:lnTo>
                <a:lnTo>
                  <a:pt x="1501813" y="72034"/>
                </a:lnTo>
                <a:lnTo>
                  <a:pt x="1542884" y="54178"/>
                </a:lnTo>
                <a:lnTo>
                  <a:pt x="1552067" y="54813"/>
                </a:lnTo>
                <a:lnTo>
                  <a:pt x="1584210" y="77292"/>
                </a:lnTo>
                <a:lnTo>
                  <a:pt x="1589913" y="95046"/>
                </a:lnTo>
                <a:lnTo>
                  <a:pt x="1657578" y="82943"/>
                </a:lnTo>
                <a:lnTo>
                  <a:pt x="1641462" y="46431"/>
                </a:lnTo>
                <a:lnTo>
                  <a:pt x="1602092" y="11607"/>
                </a:lnTo>
                <a:lnTo>
                  <a:pt x="1564386" y="1282"/>
                </a:lnTo>
                <a:lnTo>
                  <a:pt x="1541894" y="0"/>
                </a:lnTo>
                <a:lnTo>
                  <a:pt x="1514322" y="2247"/>
                </a:lnTo>
                <a:lnTo>
                  <a:pt x="1468183" y="20205"/>
                </a:lnTo>
                <a:lnTo>
                  <a:pt x="1434769" y="55664"/>
                </a:lnTo>
                <a:lnTo>
                  <a:pt x="1417802" y="105867"/>
                </a:lnTo>
                <a:lnTo>
                  <a:pt x="1415681" y="136321"/>
                </a:lnTo>
                <a:lnTo>
                  <a:pt x="1417802" y="166446"/>
                </a:lnTo>
                <a:lnTo>
                  <a:pt x="1434769" y="216357"/>
                </a:lnTo>
                <a:lnTo>
                  <a:pt x="1468018" y="251853"/>
                </a:lnTo>
                <a:lnTo>
                  <a:pt x="1513459" y="269811"/>
                </a:lnTo>
                <a:lnTo>
                  <a:pt x="1540497" y="272059"/>
                </a:lnTo>
                <a:lnTo>
                  <a:pt x="1564411" y="270573"/>
                </a:lnTo>
                <a:lnTo>
                  <a:pt x="1604492" y="258660"/>
                </a:lnTo>
                <a:lnTo>
                  <a:pt x="1634439" y="234924"/>
                </a:lnTo>
                <a:lnTo>
                  <a:pt x="1654683" y="199796"/>
                </a:lnTo>
                <a:lnTo>
                  <a:pt x="1661147" y="178003"/>
                </a:lnTo>
                <a:close/>
              </a:path>
              <a:path w="2661284" h="365125">
                <a:moveTo>
                  <a:pt x="1908048" y="266103"/>
                </a:moveTo>
                <a:lnTo>
                  <a:pt x="1866976" y="189115"/>
                </a:lnTo>
                <a:lnTo>
                  <a:pt x="1841969" y="151257"/>
                </a:lnTo>
                <a:lnTo>
                  <a:pt x="1811807" y="132549"/>
                </a:lnTo>
                <a:lnTo>
                  <a:pt x="1822450" y="126669"/>
                </a:lnTo>
                <a:lnTo>
                  <a:pt x="1831746" y="117322"/>
                </a:lnTo>
                <a:lnTo>
                  <a:pt x="1839709" y="104533"/>
                </a:lnTo>
                <a:lnTo>
                  <a:pt x="1846338" y="88303"/>
                </a:lnTo>
                <a:lnTo>
                  <a:pt x="1850707" y="76250"/>
                </a:lnTo>
                <a:lnTo>
                  <a:pt x="1854911" y="66878"/>
                </a:lnTo>
                <a:lnTo>
                  <a:pt x="1897532" y="51003"/>
                </a:lnTo>
                <a:lnTo>
                  <a:pt x="1897329" y="5549"/>
                </a:lnTo>
                <a:lnTo>
                  <a:pt x="1888413" y="4953"/>
                </a:lnTo>
                <a:lnTo>
                  <a:pt x="1870151" y="4165"/>
                </a:lnTo>
                <a:lnTo>
                  <a:pt x="1858048" y="4851"/>
                </a:lnTo>
                <a:lnTo>
                  <a:pt x="1821383" y="22174"/>
                </a:lnTo>
                <a:lnTo>
                  <a:pt x="1800098" y="64287"/>
                </a:lnTo>
                <a:lnTo>
                  <a:pt x="1795310" y="77495"/>
                </a:lnTo>
                <a:lnTo>
                  <a:pt x="1790865" y="88150"/>
                </a:lnTo>
                <a:lnTo>
                  <a:pt x="1758823" y="112318"/>
                </a:lnTo>
                <a:lnTo>
                  <a:pt x="1758823" y="5956"/>
                </a:lnTo>
                <a:lnTo>
                  <a:pt x="1690166" y="5956"/>
                </a:lnTo>
                <a:lnTo>
                  <a:pt x="1690166" y="266103"/>
                </a:lnTo>
                <a:lnTo>
                  <a:pt x="1758823" y="266103"/>
                </a:lnTo>
                <a:lnTo>
                  <a:pt x="1758823" y="155181"/>
                </a:lnTo>
                <a:lnTo>
                  <a:pt x="1768881" y="155181"/>
                </a:lnTo>
                <a:lnTo>
                  <a:pt x="1799894" y="190893"/>
                </a:lnTo>
                <a:lnTo>
                  <a:pt x="1834222" y="266103"/>
                </a:lnTo>
                <a:lnTo>
                  <a:pt x="1908048" y="266103"/>
                </a:lnTo>
                <a:close/>
              </a:path>
              <a:path w="2661284" h="365125">
                <a:moveTo>
                  <a:pt x="2179409" y="135331"/>
                </a:moveTo>
                <a:lnTo>
                  <a:pt x="2170074" y="82207"/>
                </a:lnTo>
                <a:lnTo>
                  <a:pt x="2155964" y="56159"/>
                </a:lnTo>
                <a:lnTo>
                  <a:pt x="2141702" y="38493"/>
                </a:lnTo>
                <a:lnTo>
                  <a:pt x="2121509" y="21653"/>
                </a:lnTo>
                <a:lnTo>
                  <a:pt x="2108543" y="14846"/>
                </a:lnTo>
                <a:lnTo>
                  <a:pt x="2108543" y="135331"/>
                </a:lnTo>
                <a:lnTo>
                  <a:pt x="2108530" y="136131"/>
                </a:lnTo>
                <a:lnTo>
                  <a:pt x="2098268" y="184010"/>
                </a:lnTo>
                <a:lnTo>
                  <a:pt x="2069909" y="210794"/>
                </a:lnTo>
                <a:lnTo>
                  <a:pt x="2045258" y="215900"/>
                </a:lnTo>
                <a:lnTo>
                  <a:pt x="2032304" y="214617"/>
                </a:lnTo>
                <a:lnTo>
                  <a:pt x="1991829" y="184010"/>
                </a:lnTo>
                <a:lnTo>
                  <a:pt x="1981555" y="136131"/>
                </a:lnTo>
                <a:lnTo>
                  <a:pt x="1982698" y="117906"/>
                </a:lnTo>
                <a:lnTo>
                  <a:pt x="1999818" y="76796"/>
                </a:lnTo>
                <a:lnTo>
                  <a:pt x="2045258" y="56159"/>
                </a:lnTo>
                <a:lnTo>
                  <a:pt x="2058123" y="57442"/>
                </a:lnTo>
                <a:lnTo>
                  <a:pt x="2098306" y="88239"/>
                </a:lnTo>
                <a:lnTo>
                  <a:pt x="2108543" y="135331"/>
                </a:lnTo>
                <a:lnTo>
                  <a:pt x="2108543" y="14846"/>
                </a:lnTo>
                <a:lnTo>
                  <a:pt x="2098636" y="9626"/>
                </a:lnTo>
                <a:lnTo>
                  <a:pt x="2073084" y="2400"/>
                </a:lnTo>
                <a:lnTo>
                  <a:pt x="2044865" y="0"/>
                </a:lnTo>
                <a:lnTo>
                  <a:pt x="2026259" y="1066"/>
                </a:lnTo>
                <a:lnTo>
                  <a:pt x="1975802" y="17068"/>
                </a:lnTo>
                <a:lnTo>
                  <a:pt x="1937181" y="50965"/>
                </a:lnTo>
                <a:lnTo>
                  <a:pt x="1915134" y="98628"/>
                </a:lnTo>
                <a:lnTo>
                  <a:pt x="1910918" y="132359"/>
                </a:lnTo>
                <a:lnTo>
                  <a:pt x="1911985" y="154012"/>
                </a:lnTo>
                <a:lnTo>
                  <a:pt x="1920405" y="192036"/>
                </a:lnTo>
                <a:lnTo>
                  <a:pt x="1948675" y="235991"/>
                </a:lnTo>
                <a:lnTo>
                  <a:pt x="1993671" y="263017"/>
                </a:lnTo>
                <a:lnTo>
                  <a:pt x="2045462" y="272059"/>
                </a:lnTo>
                <a:lnTo>
                  <a:pt x="2073097" y="269621"/>
                </a:lnTo>
                <a:lnTo>
                  <a:pt x="2121027" y="250177"/>
                </a:lnTo>
                <a:lnTo>
                  <a:pt x="2155202" y="215900"/>
                </a:lnTo>
                <a:lnTo>
                  <a:pt x="2177021" y="163550"/>
                </a:lnTo>
                <a:lnTo>
                  <a:pt x="2179332" y="136131"/>
                </a:lnTo>
                <a:lnTo>
                  <a:pt x="2179409" y="135331"/>
                </a:lnTo>
                <a:close/>
              </a:path>
              <a:path w="2661284" h="365125">
                <a:moveTo>
                  <a:pt x="2389238" y="5943"/>
                </a:moveTo>
                <a:lnTo>
                  <a:pt x="2213622" y="5943"/>
                </a:lnTo>
                <a:lnTo>
                  <a:pt x="2213622" y="61823"/>
                </a:lnTo>
                <a:lnTo>
                  <a:pt x="2213622" y="266293"/>
                </a:lnTo>
                <a:lnTo>
                  <a:pt x="2282482" y="266293"/>
                </a:lnTo>
                <a:lnTo>
                  <a:pt x="2282482" y="61823"/>
                </a:lnTo>
                <a:lnTo>
                  <a:pt x="2389238" y="61823"/>
                </a:lnTo>
                <a:lnTo>
                  <a:pt x="2389238" y="5943"/>
                </a:lnTo>
                <a:close/>
              </a:path>
              <a:path w="2661284" h="365125">
                <a:moveTo>
                  <a:pt x="2660726" y="135331"/>
                </a:moveTo>
                <a:lnTo>
                  <a:pt x="2651404" y="82207"/>
                </a:lnTo>
                <a:lnTo>
                  <a:pt x="2637294" y="56159"/>
                </a:lnTo>
                <a:lnTo>
                  <a:pt x="2623032" y="38493"/>
                </a:lnTo>
                <a:lnTo>
                  <a:pt x="2602839" y="21653"/>
                </a:lnTo>
                <a:lnTo>
                  <a:pt x="2589873" y="14846"/>
                </a:lnTo>
                <a:lnTo>
                  <a:pt x="2589873" y="135331"/>
                </a:lnTo>
                <a:lnTo>
                  <a:pt x="2589847" y="136131"/>
                </a:lnTo>
                <a:lnTo>
                  <a:pt x="2579598" y="184010"/>
                </a:lnTo>
                <a:lnTo>
                  <a:pt x="2551239" y="210794"/>
                </a:lnTo>
                <a:lnTo>
                  <a:pt x="2526588" y="215900"/>
                </a:lnTo>
                <a:lnTo>
                  <a:pt x="2513622" y="214617"/>
                </a:lnTo>
                <a:lnTo>
                  <a:pt x="2473160" y="184010"/>
                </a:lnTo>
                <a:lnTo>
                  <a:pt x="2462885" y="136131"/>
                </a:lnTo>
                <a:lnTo>
                  <a:pt x="2464028" y="117906"/>
                </a:lnTo>
                <a:lnTo>
                  <a:pt x="2481148" y="76796"/>
                </a:lnTo>
                <a:lnTo>
                  <a:pt x="2526588" y="56159"/>
                </a:lnTo>
                <a:lnTo>
                  <a:pt x="2539454" y="57442"/>
                </a:lnTo>
                <a:lnTo>
                  <a:pt x="2579636" y="88239"/>
                </a:lnTo>
                <a:lnTo>
                  <a:pt x="2589873" y="135331"/>
                </a:lnTo>
                <a:lnTo>
                  <a:pt x="2589873" y="14846"/>
                </a:lnTo>
                <a:lnTo>
                  <a:pt x="2579967" y="9626"/>
                </a:lnTo>
                <a:lnTo>
                  <a:pt x="2554414" y="2400"/>
                </a:lnTo>
                <a:lnTo>
                  <a:pt x="2526195" y="0"/>
                </a:lnTo>
                <a:lnTo>
                  <a:pt x="2507589" y="1066"/>
                </a:lnTo>
                <a:lnTo>
                  <a:pt x="2457132" y="17068"/>
                </a:lnTo>
                <a:lnTo>
                  <a:pt x="2418511" y="50965"/>
                </a:lnTo>
                <a:lnTo>
                  <a:pt x="2396464" y="98628"/>
                </a:lnTo>
                <a:lnTo>
                  <a:pt x="2392248" y="132359"/>
                </a:lnTo>
                <a:lnTo>
                  <a:pt x="2393315" y="154012"/>
                </a:lnTo>
                <a:lnTo>
                  <a:pt x="2401735" y="192036"/>
                </a:lnTo>
                <a:lnTo>
                  <a:pt x="2429992" y="235991"/>
                </a:lnTo>
                <a:lnTo>
                  <a:pt x="2474988" y="263017"/>
                </a:lnTo>
                <a:lnTo>
                  <a:pt x="2526792" y="272059"/>
                </a:lnTo>
                <a:lnTo>
                  <a:pt x="2554427" y="269621"/>
                </a:lnTo>
                <a:lnTo>
                  <a:pt x="2602357" y="250177"/>
                </a:lnTo>
                <a:lnTo>
                  <a:pt x="2636532" y="215900"/>
                </a:lnTo>
                <a:lnTo>
                  <a:pt x="2658351" y="163550"/>
                </a:lnTo>
                <a:lnTo>
                  <a:pt x="2660662" y="136131"/>
                </a:lnTo>
                <a:lnTo>
                  <a:pt x="2660726" y="135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8286039" y="3906811"/>
            <a:ext cx="1011555" cy="365125"/>
          </a:xfrm>
          <a:custGeom>
            <a:avLst/>
            <a:gdLst/>
            <a:ahLst/>
            <a:cxnLst/>
            <a:rect l="l" t="t" r="r" b="b"/>
            <a:pathLst>
              <a:path w="1011554" h="365125">
                <a:moveTo>
                  <a:pt x="217881" y="266103"/>
                </a:moveTo>
                <a:lnTo>
                  <a:pt x="176809" y="189115"/>
                </a:lnTo>
                <a:lnTo>
                  <a:pt x="151803" y="151257"/>
                </a:lnTo>
                <a:lnTo>
                  <a:pt x="121640" y="132549"/>
                </a:lnTo>
                <a:lnTo>
                  <a:pt x="132283" y="126669"/>
                </a:lnTo>
                <a:lnTo>
                  <a:pt x="141579" y="117322"/>
                </a:lnTo>
                <a:lnTo>
                  <a:pt x="149542" y="104533"/>
                </a:lnTo>
                <a:lnTo>
                  <a:pt x="156171" y="88303"/>
                </a:lnTo>
                <a:lnTo>
                  <a:pt x="160553" y="76250"/>
                </a:lnTo>
                <a:lnTo>
                  <a:pt x="164757" y="66878"/>
                </a:lnTo>
                <a:lnTo>
                  <a:pt x="207365" y="51003"/>
                </a:lnTo>
                <a:lnTo>
                  <a:pt x="207162" y="5549"/>
                </a:lnTo>
                <a:lnTo>
                  <a:pt x="198247" y="4953"/>
                </a:lnTo>
                <a:lnTo>
                  <a:pt x="179984" y="4165"/>
                </a:lnTo>
                <a:lnTo>
                  <a:pt x="167894" y="4851"/>
                </a:lnTo>
                <a:lnTo>
                  <a:pt x="131216" y="22174"/>
                </a:lnTo>
                <a:lnTo>
                  <a:pt x="109931" y="64287"/>
                </a:lnTo>
                <a:lnTo>
                  <a:pt x="105143" y="77495"/>
                </a:lnTo>
                <a:lnTo>
                  <a:pt x="100711" y="88150"/>
                </a:lnTo>
                <a:lnTo>
                  <a:pt x="68656" y="112318"/>
                </a:lnTo>
                <a:lnTo>
                  <a:pt x="68656" y="5956"/>
                </a:lnTo>
                <a:lnTo>
                  <a:pt x="0" y="5956"/>
                </a:lnTo>
                <a:lnTo>
                  <a:pt x="0" y="266103"/>
                </a:lnTo>
                <a:lnTo>
                  <a:pt x="68656" y="266103"/>
                </a:lnTo>
                <a:lnTo>
                  <a:pt x="68656" y="155181"/>
                </a:lnTo>
                <a:lnTo>
                  <a:pt x="78714" y="155181"/>
                </a:lnTo>
                <a:lnTo>
                  <a:pt x="109740" y="190893"/>
                </a:lnTo>
                <a:lnTo>
                  <a:pt x="144068" y="266103"/>
                </a:lnTo>
                <a:lnTo>
                  <a:pt x="217881" y="266103"/>
                </a:lnTo>
                <a:close/>
              </a:path>
              <a:path w="1011554" h="365125">
                <a:moveTo>
                  <a:pt x="488442" y="134543"/>
                </a:moveTo>
                <a:lnTo>
                  <a:pt x="486473" y="104533"/>
                </a:lnTo>
                <a:lnTo>
                  <a:pt x="480555" y="78028"/>
                </a:lnTo>
                <a:lnTo>
                  <a:pt x="470700" y="55029"/>
                </a:lnTo>
                <a:lnTo>
                  <a:pt x="470230" y="54368"/>
                </a:lnTo>
                <a:lnTo>
                  <a:pt x="463067" y="44246"/>
                </a:lnTo>
                <a:lnTo>
                  <a:pt x="456895" y="35521"/>
                </a:lnTo>
                <a:lnTo>
                  <a:pt x="440258" y="19977"/>
                </a:lnTo>
                <a:lnTo>
                  <a:pt x="421919" y="8877"/>
                </a:lnTo>
                <a:lnTo>
                  <a:pt x="418401" y="7721"/>
                </a:lnTo>
                <a:lnTo>
                  <a:pt x="418401" y="135140"/>
                </a:lnTo>
                <a:lnTo>
                  <a:pt x="417410" y="155524"/>
                </a:lnTo>
                <a:lnTo>
                  <a:pt x="402526" y="198234"/>
                </a:lnTo>
                <a:lnTo>
                  <a:pt x="362635" y="217284"/>
                </a:lnTo>
                <a:lnTo>
                  <a:pt x="351637" y="216103"/>
                </a:lnTo>
                <a:lnTo>
                  <a:pt x="350926" y="216103"/>
                </a:lnTo>
                <a:lnTo>
                  <a:pt x="312623" y="184505"/>
                </a:lnTo>
                <a:lnTo>
                  <a:pt x="302907" y="131559"/>
                </a:lnTo>
                <a:lnTo>
                  <a:pt x="303949" y="113677"/>
                </a:lnTo>
                <a:lnTo>
                  <a:pt x="319582" y="74015"/>
                </a:lnTo>
                <a:lnTo>
                  <a:pt x="361442" y="54368"/>
                </a:lnTo>
                <a:lnTo>
                  <a:pt x="373049" y="55613"/>
                </a:lnTo>
                <a:lnTo>
                  <a:pt x="409130" y="85458"/>
                </a:lnTo>
                <a:lnTo>
                  <a:pt x="418363" y="134543"/>
                </a:lnTo>
                <a:lnTo>
                  <a:pt x="418401" y="135140"/>
                </a:lnTo>
                <a:lnTo>
                  <a:pt x="418401" y="7721"/>
                </a:lnTo>
                <a:lnTo>
                  <a:pt x="401866" y="2222"/>
                </a:lnTo>
                <a:lnTo>
                  <a:pt x="380098" y="0"/>
                </a:lnTo>
                <a:lnTo>
                  <a:pt x="367385" y="762"/>
                </a:lnTo>
                <a:lnTo>
                  <a:pt x="322605" y="18910"/>
                </a:lnTo>
                <a:lnTo>
                  <a:pt x="298945" y="44246"/>
                </a:lnTo>
                <a:lnTo>
                  <a:pt x="298945" y="5956"/>
                </a:lnTo>
                <a:lnTo>
                  <a:pt x="234848" y="5956"/>
                </a:lnTo>
                <a:lnTo>
                  <a:pt x="234848" y="365125"/>
                </a:lnTo>
                <a:lnTo>
                  <a:pt x="303504" y="365125"/>
                </a:lnTo>
                <a:lnTo>
                  <a:pt x="303504" y="233959"/>
                </a:lnTo>
                <a:lnTo>
                  <a:pt x="313105" y="243624"/>
                </a:lnTo>
                <a:lnTo>
                  <a:pt x="349402" y="267258"/>
                </a:lnTo>
                <a:lnTo>
                  <a:pt x="379501" y="272059"/>
                </a:lnTo>
                <a:lnTo>
                  <a:pt x="400088" y="269925"/>
                </a:lnTo>
                <a:lnTo>
                  <a:pt x="400913" y="269925"/>
                </a:lnTo>
                <a:lnTo>
                  <a:pt x="421373" y="263029"/>
                </a:lnTo>
                <a:lnTo>
                  <a:pt x="439737" y="251764"/>
                </a:lnTo>
                <a:lnTo>
                  <a:pt x="456501" y="235940"/>
                </a:lnTo>
                <a:lnTo>
                  <a:pt x="457885" y="233959"/>
                </a:lnTo>
                <a:lnTo>
                  <a:pt x="469569" y="217284"/>
                </a:lnTo>
                <a:lnTo>
                  <a:pt x="486448" y="165290"/>
                </a:lnTo>
                <a:lnTo>
                  <a:pt x="488403" y="135140"/>
                </a:lnTo>
                <a:lnTo>
                  <a:pt x="488442" y="134543"/>
                </a:lnTo>
                <a:close/>
              </a:path>
              <a:path w="1011554" h="365125">
                <a:moveTo>
                  <a:pt x="1011059" y="5956"/>
                </a:moveTo>
                <a:lnTo>
                  <a:pt x="942594" y="5956"/>
                </a:lnTo>
                <a:lnTo>
                  <a:pt x="942594" y="50406"/>
                </a:lnTo>
                <a:lnTo>
                  <a:pt x="942594" y="117081"/>
                </a:lnTo>
                <a:lnTo>
                  <a:pt x="897547" y="117081"/>
                </a:lnTo>
                <a:lnTo>
                  <a:pt x="884351" y="116598"/>
                </a:lnTo>
                <a:lnTo>
                  <a:pt x="847293" y="98920"/>
                </a:lnTo>
                <a:lnTo>
                  <a:pt x="844169" y="83540"/>
                </a:lnTo>
                <a:lnTo>
                  <a:pt x="844854" y="75260"/>
                </a:lnTo>
                <a:lnTo>
                  <a:pt x="880795" y="50888"/>
                </a:lnTo>
                <a:lnTo>
                  <a:pt x="893381" y="50406"/>
                </a:lnTo>
                <a:lnTo>
                  <a:pt x="942594" y="50406"/>
                </a:lnTo>
                <a:lnTo>
                  <a:pt x="942594" y="5956"/>
                </a:lnTo>
                <a:lnTo>
                  <a:pt x="875525" y="5956"/>
                </a:lnTo>
                <a:lnTo>
                  <a:pt x="857262" y="6362"/>
                </a:lnTo>
                <a:lnTo>
                  <a:pt x="816787" y="12496"/>
                </a:lnTo>
                <a:lnTo>
                  <a:pt x="785241" y="36906"/>
                </a:lnTo>
                <a:lnTo>
                  <a:pt x="773328" y="79971"/>
                </a:lnTo>
                <a:lnTo>
                  <a:pt x="774458" y="94945"/>
                </a:lnTo>
                <a:lnTo>
                  <a:pt x="791387" y="131559"/>
                </a:lnTo>
                <a:lnTo>
                  <a:pt x="824611" y="151434"/>
                </a:lnTo>
                <a:lnTo>
                  <a:pt x="838415" y="153390"/>
                </a:lnTo>
                <a:lnTo>
                  <a:pt x="829551" y="157581"/>
                </a:lnTo>
                <a:lnTo>
                  <a:pt x="820216" y="165201"/>
                </a:lnTo>
                <a:lnTo>
                  <a:pt x="810399" y="176237"/>
                </a:lnTo>
                <a:lnTo>
                  <a:pt x="800125" y="190703"/>
                </a:lnTo>
                <a:lnTo>
                  <a:pt x="751700" y="264896"/>
                </a:lnTo>
                <a:lnTo>
                  <a:pt x="748055" y="256921"/>
                </a:lnTo>
                <a:lnTo>
                  <a:pt x="737438" y="211137"/>
                </a:lnTo>
                <a:lnTo>
                  <a:pt x="736777" y="196608"/>
                </a:lnTo>
                <a:lnTo>
                  <a:pt x="736879" y="141084"/>
                </a:lnTo>
                <a:lnTo>
                  <a:pt x="736993" y="124879"/>
                </a:lnTo>
                <a:lnTo>
                  <a:pt x="737069" y="96443"/>
                </a:lnTo>
                <a:lnTo>
                  <a:pt x="732993" y="53314"/>
                </a:lnTo>
                <a:lnTo>
                  <a:pt x="732878" y="52781"/>
                </a:lnTo>
                <a:lnTo>
                  <a:pt x="732040" y="48793"/>
                </a:lnTo>
                <a:lnTo>
                  <a:pt x="706767" y="16738"/>
                </a:lnTo>
                <a:lnTo>
                  <a:pt x="667969" y="2730"/>
                </a:lnTo>
                <a:lnTo>
                  <a:pt x="627837" y="0"/>
                </a:lnTo>
                <a:lnTo>
                  <a:pt x="603999" y="1143"/>
                </a:lnTo>
                <a:lnTo>
                  <a:pt x="565696" y="10261"/>
                </a:lnTo>
                <a:lnTo>
                  <a:pt x="529412" y="41224"/>
                </a:lnTo>
                <a:lnTo>
                  <a:pt x="515124" y="74015"/>
                </a:lnTo>
                <a:lnTo>
                  <a:pt x="577634" y="85331"/>
                </a:lnTo>
                <a:lnTo>
                  <a:pt x="581037" y="76974"/>
                </a:lnTo>
                <a:lnTo>
                  <a:pt x="584923" y="70002"/>
                </a:lnTo>
                <a:lnTo>
                  <a:pt x="613740" y="53314"/>
                </a:lnTo>
                <a:lnTo>
                  <a:pt x="612749" y="53314"/>
                </a:lnTo>
                <a:lnTo>
                  <a:pt x="622871" y="52781"/>
                </a:lnTo>
                <a:lnTo>
                  <a:pt x="635381" y="53314"/>
                </a:lnTo>
                <a:lnTo>
                  <a:pt x="645693" y="54914"/>
                </a:lnTo>
                <a:lnTo>
                  <a:pt x="669709" y="89496"/>
                </a:lnTo>
                <a:lnTo>
                  <a:pt x="669709" y="96443"/>
                </a:lnTo>
                <a:lnTo>
                  <a:pt x="669709" y="141084"/>
                </a:lnTo>
                <a:lnTo>
                  <a:pt x="669620" y="160731"/>
                </a:lnTo>
                <a:lnTo>
                  <a:pt x="669531" y="166306"/>
                </a:lnTo>
                <a:lnTo>
                  <a:pt x="669086" y="174231"/>
                </a:lnTo>
                <a:lnTo>
                  <a:pt x="669010" y="175666"/>
                </a:lnTo>
                <a:lnTo>
                  <a:pt x="650659" y="211137"/>
                </a:lnTo>
                <a:lnTo>
                  <a:pt x="623849" y="222783"/>
                </a:lnTo>
                <a:lnTo>
                  <a:pt x="622947" y="222783"/>
                </a:lnTo>
                <a:lnTo>
                  <a:pt x="615137" y="223443"/>
                </a:lnTo>
                <a:lnTo>
                  <a:pt x="579513" y="201409"/>
                </a:lnTo>
                <a:lnTo>
                  <a:pt x="576897" y="188518"/>
                </a:lnTo>
                <a:lnTo>
                  <a:pt x="576834" y="187921"/>
                </a:lnTo>
                <a:lnTo>
                  <a:pt x="604024" y="157759"/>
                </a:lnTo>
                <a:lnTo>
                  <a:pt x="641057" y="148831"/>
                </a:lnTo>
                <a:lnTo>
                  <a:pt x="652538" y="146050"/>
                </a:lnTo>
                <a:lnTo>
                  <a:pt x="662089" y="143471"/>
                </a:lnTo>
                <a:lnTo>
                  <a:pt x="669709" y="141084"/>
                </a:lnTo>
                <a:lnTo>
                  <a:pt x="669709" y="96443"/>
                </a:lnTo>
                <a:lnTo>
                  <a:pt x="658533" y="100393"/>
                </a:lnTo>
                <a:lnTo>
                  <a:pt x="643661" y="104521"/>
                </a:lnTo>
                <a:lnTo>
                  <a:pt x="625094" y="108826"/>
                </a:lnTo>
                <a:lnTo>
                  <a:pt x="586016" y="116840"/>
                </a:lnTo>
                <a:lnTo>
                  <a:pt x="571284" y="120700"/>
                </a:lnTo>
                <a:lnTo>
                  <a:pt x="531152" y="140538"/>
                </a:lnTo>
                <a:lnTo>
                  <a:pt x="510616" y="174231"/>
                </a:lnTo>
                <a:lnTo>
                  <a:pt x="507987" y="195059"/>
                </a:lnTo>
                <a:lnTo>
                  <a:pt x="509358" y="210388"/>
                </a:lnTo>
                <a:lnTo>
                  <a:pt x="530999" y="250228"/>
                </a:lnTo>
                <a:lnTo>
                  <a:pt x="575424" y="270687"/>
                </a:lnTo>
                <a:lnTo>
                  <a:pt x="594499" y="272059"/>
                </a:lnTo>
                <a:lnTo>
                  <a:pt x="605739" y="271526"/>
                </a:lnTo>
                <a:lnTo>
                  <a:pt x="647230" y="258635"/>
                </a:lnTo>
                <a:lnTo>
                  <a:pt x="675068" y="237731"/>
                </a:lnTo>
                <a:lnTo>
                  <a:pt x="675589" y="239052"/>
                </a:lnTo>
                <a:lnTo>
                  <a:pt x="676389" y="241757"/>
                </a:lnTo>
                <a:lnTo>
                  <a:pt x="677443" y="245859"/>
                </a:lnTo>
                <a:lnTo>
                  <a:pt x="680097" y="254723"/>
                </a:lnTo>
                <a:lnTo>
                  <a:pt x="682345" y="261467"/>
                </a:lnTo>
                <a:lnTo>
                  <a:pt x="684199" y="266103"/>
                </a:lnTo>
                <a:lnTo>
                  <a:pt x="750912" y="266103"/>
                </a:lnTo>
                <a:lnTo>
                  <a:pt x="752259" y="266103"/>
                </a:lnTo>
                <a:lnTo>
                  <a:pt x="830872" y="266103"/>
                </a:lnTo>
                <a:lnTo>
                  <a:pt x="876325" y="193281"/>
                </a:lnTo>
                <a:lnTo>
                  <a:pt x="880491" y="188112"/>
                </a:lnTo>
                <a:lnTo>
                  <a:pt x="909497" y="161391"/>
                </a:lnTo>
                <a:lnTo>
                  <a:pt x="936244" y="158153"/>
                </a:lnTo>
                <a:lnTo>
                  <a:pt x="942594" y="158153"/>
                </a:lnTo>
                <a:lnTo>
                  <a:pt x="942594" y="266103"/>
                </a:lnTo>
                <a:lnTo>
                  <a:pt x="1011059" y="266103"/>
                </a:lnTo>
                <a:lnTo>
                  <a:pt x="1011059" y="158153"/>
                </a:lnTo>
                <a:lnTo>
                  <a:pt x="1011059" y="117081"/>
                </a:lnTo>
                <a:lnTo>
                  <a:pt x="1011059" y="50406"/>
                </a:lnTo>
                <a:lnTo>
                  <a:pt x="1011059" y="59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9363045" y="3912757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57" y="0"/>
                </a:moveTo>
                <a:lnTo>
                  <a:pt x="0" y="0"/>
                </a:lnTo>
                <a:lnTo>
                  <a:pt x="0" y="68858"/>
                </a:lnTo>
                <a:lnTo>
                  <a:pt x="68857" y="68858"/>
                </a:lnTo>
                <a:lnTo>
                  <a:pt x="688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9363045" y="4104051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57" y="0"/>
                </a:moveTo>
                <a:lnTo>
                  <a:pt x="0" y="0"/>
                </a:lnTo>
                <a:lnTo>
                  <a:pt x="0" y="68858"/>
                </a:lnTo>
                <a:lnTo>
                  <a:pt x="68857" y="68858"/>
                </a:lnTo>
                <a:lnTo>
                  <a:pt x="688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457062" y="4650623"/>
            <a:ext cx="69215" cy="204470"/>
          </a:xfrm>
          <a:custGeom>
            <a:avLst/>
            <a:gdLst/>
            <a:ahLst/>
            <a:cxnLst/>
            <a:rect l="l" t="t" r="r" b="b"/>
            <a:pathLst>
              <a:path w="69215" h="204470">
                <a:moveTo>
                  <a:pt x="0" y="204470"/>
                </a:moveTo>
                <a:lnTo>
                  <a:pt x="68857" y="204470"/>
                </a:lnTo>
                <a:lnTo>
                  <a:pt x="68857" y="0"/>
                </a:lnTo>
                <a:lnTo>
                  <a:pt x="0" y="0"/>
                </a:lnTo>
                <a:lnTo>
                  <a:pt x="0" y="204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457058" y="4588928"/>
            <a:ext cx="2531110" cy="365125"/>
          </a:xfrm>
          <a:custGeom>
            <a:avLst/>
            <a:gdLst/>
            <a:ahLst/>
            <a:cxnLst/>
            <a:rect l="l" t="t" r="r" b="b"/>
            <a:pathLst>
              <a:path w="2531110" h="365125">
                <a:moveTo>
                  <a:pt x="230974" y="5816"/>
                </a:moveTo>
                <a:lnTo>
                  <a:pt x="0" y="5816"/>
                </a:lnTo>
                <a:lnTo>
                  <a:pt x="0" y="61696"/>
                </a:lnTo>
                <a:lnTo>
                  <a:pt x="162115" y="61696"/>
                </a:lnTo>
                <a:lnTo>
                  <a:pt x="162115" y="266166"/>
                </a:lnTo>
                <a:lnTo>
                  <a:pt x="230974" y="266166"/>
                </a:lnTo>
                <a:lnTo>
                  <a:pt x="230974" y="61696"/>
                </a:lnTo>
                <a:lnTo>
                  <a:pt x="230974" y="5816"/>
                </a:lnTo>
                <a:close/>
              </a:path>
              <a:path w="2531110" h="365125">
                <a:moveTo>
                  <a:pt x="541172" y="135331"/>
                </a:moveTo>
                <a:lnTo>
                  <a:pt x="531837" y="82207"/>
                </a:lnTo>
                <a:lnTo>
                  <a:pt x="517728" y="56159"/>
                </a:lnTo>
                <a:lnTo>
                  <a:pt x="503466" y="38493"/>
                </a:lnTo>
                <a:lnTo>
                  <a:pt x="483273" y="21653"/>
                </a:lnTo>
                <a:lnTo>
                  <a:pt x="470306" y="14846"/>
                </a:lnTo>
                <a:lnTo>
                  <a:pt x="470306" y="135331"/>
                </a:lnTo>
                <a:lnTo>
                  <a:pt x="470293" y="136131"/>
                </a:lnTo>
                <a:lnTo>
                  <a:pt x="460032" y="184010"/>
                </a:lnTo>
                <a:lnTo>
                  <a:pt x="431673" y="210794"/>
                </a:lnTo>
                <a:lnTo>
                  <a:pt x="407022" y="215900"/>
                </a:lnTo>
                <a:lnTo>
                  <a:pt x="394068" y="214617"/>
                </a:lnTo>
                <a:lnTo>
                  <a:pt x="353593" y="184010"/>
                </a:lnTo>
                <a:lnTo>
                  <a:pt x="343319" y="136131"/>
                </a:lnTo>
                <a:lnTo>
                  <a:pt x="344462" y="117906"/>
                </a:lnTo>
                <a:lnTo>
                  <a:pt x="361581" y="76796"/>
                </a:lnTo>
                <a:lnTo>
                  <a:pt x="407022" y="56159"/>
                </a:lnTo>
                <a:lnTo>
                  <a:pt x="419887" y="57442"/>
                </a:lnTo>
                <a:lnTo>
                  <a:pt x="460070" y="88239"/>
                </a:lnTo>
                <a:lnTo>
                  <a:pt x="470306" y="135331"/>
                </a:lnTo>
                <a:lnTo>
                  <a:pt x="470306" y="14846"/>
                </a:lnTo>
                <a:lnTo>
                  <a:pt x="460400" y="9626"/>
                </a:lnTo>
                <a:lnTo>
                  <a:pt x="434848" y="2400"/>
                </a:lnTo>
                <a:lnTo>
                  <a:pt x="406628" y="0"/>
                </a:lnTo>
                <a:lnTo>
                  <a:pt x="388023" y="1066"/>
                </a:lnTo>
                <a:lnTo>
                  <a:pt x="337566" y="17068"/>
                </a:lnTo>
                <a:lnTo>
                  <a:pt x="298945" y="50965"/>
                </a:lnTo>
                <a:lnTo>
                  <a:pt x="276898" y="98628"/>
                </a:lnTo>
                <a:lnTo>
                  <a:pt x="272681" y="132359"/>
                </a:lnTo>
                <a:lnTo>
                  <a:pt x="273748" y="154012"/>
                </a:lnTo>
                <a:lnTo>
                  <a:pt x="282168" y="192036"/>
                </a:lnTo>
                <a:lnTo>
                  <a:pt x="310438" y="235991"/>
                </a:lnTo>
                <a:lnTo>
                  <a:pt x="355434" y="263017"/>
                </a:lnTo>
                <a:lnTo>
                  <a:pt x="407225" y="272059"/>
                </a:lnTo>
                <a:lnTo>
                  <a:pt x="434860" y="269621"/>
                </a:lnTo>
                <a:lnTo>
                  <a:pt x="482790" y="250177"/>
                </a:lnTo>
                <a:lnTo>
                  <a:pt x="516966" y="215900"/>
                </a:lnTo>
                <a:lnTo>
                  <a:pt x="538784" y="163550"/>
                </a:lnTo>
                <a:lnTo>
                  <a:pt x="541096" y="136131"/>
                </a:lnTo>
                <a:lnTo>
                  <a:pt x="541172" y="135331"/>
                </a:lnTo>
                <a:close/>
              </a:path>
              <a:path w="2531110" h="365125">
                <a:moveTo>
                  <a:pt x="1150645" y="209753"/>
                </a:moveTo>
                <a:lnTo>
                  <a:pt x="1122654" y="209753"/>
                </a:lnTo>
                <a:lnTo>
                  <a:pt x="1122654" y="62509"/>
                </a:lnTo>
                <a:lnTo>
                  <a:pt x="1122654" y="5956"/>
                </a:lnTo>
                <a:lnTo>
                  <a:pt x="1054798" y="5956"/>
                </a:lnTo>
                <a:lnTo>
                  <a:pt x="1054798" y="62509"/>
                </a:lnTo>
                <a:lnTo>
                  <a:pt x="1054709" y="124079"/>
                </a:lnTo>
                <a:lnTo>
                  <a:pt x="1054595" y="209753"/>
                </a:lnTo>
                <a:lnTo>
                  <a:pt x="937323" y="209753"/>
                </a:lnTo>
                <a:lnTo>
                  <a:pt x="950772" y="185737"/>
                </a:lnTo>
                <a:lnTo>
                  <a:pt x="960983" y="153187"/>
                </a:lnTo>
                <a:lnTo>
                  <a:pt x="967943" y="112115"/>
                </a:lnTo>
                <a:lnTo>
                  <a:pt x="971651" y="62509"/>
                </a:lnTo>
                <a:lnTo>
                  <a:pt x="1054798" y="62509"/>
                </a:lnTo>
                <a:lnTo>
                  <a:pt x="1054798" y="5956"/>
                </a:lnTo>
                <a:lnTo>
                  <a:pt x="912710" y="5956"/>
                </a:lnTo>
                <a:lnTo>
                  <a:pt x="911034" y="52743"/>
                </a:lnTo>
                <a:lnTo>
                  <a:pt x="908202" y="92125"/>
                </a:lnTo>
                <a:lnTo>
                  <a:pt x="899020" y="148628"/>
                </a:lnTo>
                <a:lnTo>
                  <a:pt x="885977" y="184645"/>
                </a:lnTo>
                <a:lnTo>
                  <a:pt x="869848" y="209753"/>
                </a:lnTo>
                <a:lnTo>
                  <a:pt x="849223" y="209753"/>
                </a:lnTo>
                <a:lnTo>
                  <a:pt x="841667" y="209753"/>
                </a:lnTo>
                <a:lnTo>
                  <a:pt x="821245" y="209753"/>
                </a:lnTo>
                <a:lnTo>
                  <a:pt x="821245" y="62509"/>
                </a:lnTo>
                <a:lnTo>
                  <a:pt x="821245" y="5956"/>
                </a:lnTo>
                <a:lnTo>
                  <a:pt x="753376" y="5956"/>
                </a:lnTo>
                <a:lnTo>
                  <a:pt x="753376" y="62509"/>
                </a:lnTo>
                <a:lnTo>
                  <a:pt x="753300" y="124079"/>
                </a:lnTo>
                <a:lnTo>
                  <a:pt x="753186" y="209753"/>
                </a:lnTo>
                <a:lnTo>
                  <a:pt x="635901" y="209753"/>
                </a:lnTo>
                <a:lnTo>
                  <a:pt x="649363" y="185737"/>
                </a:lnTo>
                <a:lnTo>
                  <a:pt x="659574" y="153187"/>
                </a:lnTo>
                <a:lnTo>
                  <a:pt x="666534" y="112115"/>
                </a:lnTo>
                <a:lnTo>
                  <a:pt x="670242" y="62509"/>
                </a:lnTo>
                <a:lnTo>
                  <a:pt x="753376" y="62509"/>
                </a:lnTo>
                <a:lnTo>
                  <a:pt x="753376" y="5956"/>
                </a:lnTo>
                <a:lnTo>
                  <a:pt x="611301" y="5956"/>
                </a:lnTo>
                <a:lnTo>
                  <a:pt x="609625" y="52743"/>
                </a:lnTo>
                <a:lnTo>
                  <a:pt x="606793" y="92125"/>
                </a:lnTo>
                <a:lnTo>
                  <a:pt x="597611" y="148628"/>
                </a:lnTo>
                <a:lnTo>
                  <a:pt x="584568" y="184645"/>
                </a:lnTo>
                <a:lnTo>
                  <a:pt x="568439" y="209753"/>
                </a:lnTo>
                <a:lnTo>
                  <a:pt x="540258" y="209753"/>
                </a:lnTo>
                <a:lnTo>
                  <a:pt x="540258" y="334759"/>
                </a:lnTo>
                <a:lnTo>
                  <a:pt x="596214" y="334759"/>
                </a:lnTo>
                <a:lnTo>
                  <a:pt x="596214" y="266103"/>
                </a:lnTo>
                <a:lnTo>
                  <a:pt x="793064" y="266103"/>
                </a:lnTo>
                <a:lnTo>
                  <a:pt x="793064" y="334759"/>
                </a:lnTo>
                <a:lnTo>
                  <a:pt x="841667" y="334759"/>
                </a:lnTo>
                <a:lnTo>
                  <a:pt x="849223" y="334759"/>
                </a:lnTo>
                <a:lnTo>
                  <a:pt x="897636" y="334759"/>
                </a:lnTo>
                <a:lnTo>
                  <a:pt x="897636" y="266103"/>
                </a:lnTo>
                <a:lnTo>
                  <a:pt x="1094486" y="266103"/>
                </a:lnTo>
                <a:lnTo>
                  <a:pt x="1094486" y="334759"/>
                </a:lnTo>
                <a:lnTo>
                  <a:pt x="1150645" y="334759"/>
                </a:lnTo>
                <a:lnTo>
                  <a:pt x="1150645" y="266103"/>
                </a:lnTo>
                <a:lnTo>
                  <a:pt x="1150645" y="209753"/>
                </a:lnTo>
                <a:close/>
              </a:path>
              <a:path w="2531110" h="365125">
                <a:moveTo>
                  <a:pt x="1403832" y="155968"/>
                </a:moveTo>
                <a:lnTo>
                  <a:pt x="1402346" y="118935"/>
                </a:lnTo>
                <a:lnTo>
                  <a:pt x="1401381" y="113703"/>
                </a:lnTo>
                <a:lnTo>
                  <a:pt x="1396580" y="87515"/>
                </a:lnTo>
                <a:lnTo>
                  <a:pt x="1371688" y="38493"/>
                </a:lnTo>
                <a:lnTo>
                  <a:pt x="1335366" y="11531"/>
                </a:lnTo>
                <a:lnTo>
                  <a:pt x="1335366" y="113703"/>
                </a:lnTo>
                <a:lnTo>
                  <a:pt x="1232585" y="113703"/>
                </a:lnTo>
                <a:lnTo>
                  <a:pt x="1247063" y="69253"/>
                </a:lnTo>
                <a:lnTo>
                  <a:pt x="1284173" y="52781"/>
                </a:lnTo>
                <a:lnTo>
                  <a:pt x="1294892" y="53809"/>
                </a:lnTo>
                <a:lnTo>
                  <a:pt x="1294536" y="53809"/>
                </a:lnTo>
                <a:lnTo>
                  <a:pt x="1304404" y="56896"/>
                </a:lnTo>
                <a:lnTo>
                  <a:pt x="1304112" y="56896"/>
                </a:lnTo>
                <a:lnTo>
                  <a:pt x="1312341" y="61607"/>
                </a:lnTo>
                <a:lnTo>
                  <a:pt x="1320088" y="68465"/>
                </a:lnTo>
                <a:lnTo>
                  <a:pt x="1326553" y="77089"/>
                </a:lnTo>
                <a:lnTo>
                  <a:pt x="1331252" y="87515"/>
                </a:lnTo>
                <a:lnTo>
                  <a:pt x="1334198" y="99707"/>
                </a:lnTo>
                <a:lnTo>
                  <a:pt x="1335366" y="113703"/>
                </a:lnTo>
                <a:lnTo>
                  <a:pt x="1335366" y="11531"/>
                </a:lnTo>
                <a:lnTo>
                  <a:pt x="1332001" y="9626"/>
                </a:lnTo>
                <a:lnTo>
                  <a:pt x="1307541" y="2400"/>
                </a:lnTo>
                <a:lnTo>
                  <a:pt x="1280007" y="0"/>
                </a:lnTo>
                <a:lnTo>
                  <a:pt x="1254112" y="2400"/>
                </a:lnTo>
                <a:lnTo>
                  <a:pt x="1254950" y="2400"/>
                </a:lnTo>
                <a:lnTo>
                  <a:pt x="1232827" y="9182"/>
                </a:lnTo>
                <a:lnTo>
                  <a:pt x="1194485" y="36715"/>
                </a:lnTo>
                <a:lnTo>
                  <a:pt x="1169174" y="80365"/>
                </a:lnTo>
                <a:lnTo>
                  <a:pt x="1160741" y="137909"/>
                </a:lnTo>
                <a:lnTo>
                  <a:pt x="1162354" y="163830"/>
                </a:lnTo>
                <a:lnTo>
                  <a:pt x="1175258" y="208686"/>
                </a:lnTo>
                <a:lnTo>
                  <a:pt x="1205026" y="247053"/>
                </a:lnTo>
                <a:lnTo>
                  <a:pt x="1255229" y="269278"/>
                </a:lnTo>
                <a:lnTo>
                  <a:pt x="1286954" y="272059"/>
                </a:lnTo>
                <a:lnTo>
                  <a:pt x="1307490" y="270827"/>
                </a:lnTo>
                <a:lnTo>
                  <a:pt x="1358392" y="252412"/>
                </a:lnTo>
                <a:lnTo>
                  <a:pt x="1387754" y="220459"/>
                </a:lnTo>
                <a:lnTo>
                  <a:pt x="1400060" y="194868"/>
                </a:lnTo>
                <a:lnTo>
                  <a:pt x="1331595" y="183349"/>
                </a:lnTo>
                <a:lnTo>
                  <a:pt x="1328394" y="192493"/>
                </a:lnTo>
                <a:lnTo>
                  <a:pt x="1324508" y="200266"/>
                </a:lnTo>
                <a:lnTo>
                  <a:pt x="1287741" y="220459"/>
                </a:lnTo>
                <a:lnTo>
                  <a:pt x="1276324" y="219405"/>
                </a:lnTo>
                <a:lnTo>
                  <a:pt x="1240878" y="194221"/>
                </a:lnTo>
                <a:lnTo>
                  <a:pt x="1235900" y="183349"/>
                </a:lnTo>
                <a:lnTo>
                  <a:pt x="1235798" y="183159"/>
                </a:lnTo>
                <a:lnTo>
                  <a:pt x="1232636" y="170408"/>
                </a:lnTo>
                <a:lnTo>
                  <a:pt x="1231392" y="155968"/>
                </a:lnTo>
                <a:lnTo>
                  <a:pt x="1403832" y="155968"/>
                </a:lnTo>
                <a:close/>
              </a:path>
              <a:path w="2531110" h="365125">
                <a:moveTo>
                  <a:pt x="1694586" y="134543"/>
                </a:moveTo>
                <a:lnTo>
                  <a:pt x="1686687" y="78028"/>
                </a:lnTo>
                <a:lnTo>
                  <a:pt x="1663026" y="35521"/>
                </a:lnTo>
                <a:lnTo>
                  <a:pt x="1628051" y="8877"/>
                </a:lnTo>
                <a:lnTo>
                  <a:pt x="1624533" y="7721"/>
                </a:lnTo>
                <a:lnTo>
                  <a:pt x="1624533" y="135140"/>
                </a:lnTo>
                <a:lnTo>
                  <a:pt x="1623542" y="155524"/>
                </a:lnTo>
                <a:lnTo>
                  <a:pt x="1608658" y="198234"/>
                </a:lnTo>
                <a:lnTo>
                  <a:pt x="1568767" y="217284"/>
                </a:lnTo>
                <a:lnTo>
                  <a:pt x="1557769" y="216103"/>
                </a:lnTo>
                <a:lnTo>
                  <a:pt x="1557058" y="216103"/>
                </a:lnTo>
                <a:lnTo>
                  <a:pt x="1518754" y="184505"/>
                </a:lnTo>
                <a:lnTo>
                  <a:pt x="1509039" y="131559"/>
                </a:lnTo>
                <a:lnTo>
                  <a:pt x="1510080" y="113677"/>
                </a:lnTo>
                <a:lnTo>
                  <a:pt x="1525714" y="74015"/>
                </a:lnTo>
                <a:lnTo>
                  <a:pt x="1567586" y="54368"/>
                </a:lnTo>
                <a:lnTo>
                  <a:pt x="1579194" y="55613"/>
                </a:lnTo>
                <a:lnTo>
                  <a:pt x="1615262" y="85458"/>
                </a:lnTo>
                <a:lnTo>
                  <a:pt x="1624495" y="134543"/>
                </a:lnTo>
                <a:lnTo>
                  <a:pt x="1624533" y="135140"/>
                </a:lnTo>
                <a:lnTo>
                  <a:pt x="1624533" y="7721"/>
                </a:lnTo>
                <a:lnTo>
                  <a:pt x="1607997" y="2222"/>
                </a:lnTo>
                <a:lnTo>
                  <a:pt x="1586230" y="0"/>
                </a:lnTo>
                <a:lnTo>
                  <a:pt x="1573517" y="762"/>
                </a:lnTo>
                <a:lnTo>
                  <a:pt x="1528737" y="18910"/>
                </a:lnTo>
                <a:lnTo>
                  <a:pt x="1505077" y="44246"/>
                </a:lnTo>
                <a:lnTo>
                  <a:pt x="1505077" y="5956"/>
                </a:lnTo>
                <a:lnTo>
                  <a:pt x="1440980" y="5956"/>
                </a:lnTo>
                <a:lnTo>
                  <a:pt x="1440980" y="365125"/>
                </a:lnTo>
                <a:lnTo>
                  <a:pt x="1509636" y="365125"/>
                </a:lnTo>
                <a:lnTo>
                  <a:pt x="1509636" y="233959"/>
                </a:lnTo>
                <a:lnTo>
                  <a:pt x="1519237" y="243624"/>
                </a:lnTo>
                <a:lnTo>
                  <a:pt x="1555534" y="267258"/>
                </a:lnTo>
                <a:lnTo>
                  <a:pt x="1585633" y="272059"/>
                </a:lnTo>
                <a:lnTo>
                  <a:pt x="1606219" y="269925"/>
                </a:lnTo>
                <a:lnTo>
                  <a:pt x="1607045" y="269925"/>
                </a:lnTo>
                <a:lnTo>
                  <a:pt x="1627505" y="263029"/>
                </a:lnTo>
                <a:lnTo>
                  <a:pt x="1645869" y="251764"/>
                </a:lnTo>
                <a:lnTo>
                  <a:pt x="1662633" y="235940"/>
                </a:lnTo>
                <a:lnTo>
                  <a:pt x="1664017" y="233959"/>
                </a:lnTo>
                <a:lnTo>
                  <a:pt x="1675701" y="217284"/>
                </a:lnTo>
                <a:lnTo>
                  <a:pt x="1692579" y="165290"/>
                </a:lnTo>
                <a:lnTo>
                  <a:pt x="1694548" y="135140"/>
                </a:lnTo>
                <a:lnTo>
                  <a:pt x="1694586" y="134543"/>
                </a:lnTo>
                <a:close/>
              </a:path>
              <a:path w="2531110" h="365125">
                <a:moveTo>
                  <a:pt x="2052447" y="266103"/>
                </a:moveTo>
                <a:lnTo>
                  <a:pt x="2015744" y="194271"/>
                </a:lnTo>
                <a:lnTo>
                  <a:pt x="1987219" y="151955"/>
                </a:lnTo>
                <a:lnTo>
                  <a:pt x="1957603" y="132549"/>
                </a:lnTo>
                <a:lnTo>
                  <a:pt x="1968233" y="126593"/>
                </a:lnTo>
                <a:lnTo>
                  <a:pt x="1977542" y="117221"/>
                </a:lnTo>
                <a:lnTo>
                  <a:pt x="1985505" y="104457"/>
                </a:lnTo>
                <a:lnTo>
                  <a:pt x="1992122" y="88303"/>
                </a:lnTo>
                <a:lnTo>
                  <a:pt x="1996592" y="76263"/>
                </a:lnTo>
                <a:lnTo>
                  <a:pt x="2000859" y="66916"/>
                </a:lnTo>
                <a:lnTo>
                  <a:pt x="2043518" y="51003"/>
                </a:lnTo>
                <a:lnTo>
                  <a:pt x="2043518" y="5549"/>
                </a:lnTo>
                <a:lnTo>
                  <a:pt x="2034222" y="4953"/>
                </a:lnTo>
                <a:lnTo>
                  <a:pt x="2016137" y="4165"/>
                </a:lnTo>
                <a:lnTo>
                  <a:pt x="2004288" y="4813"/>
                </a:lnTo>
                <a:lnTo>
                  <a:pt x="1967725" y="21463"/>
                </a:lnTo>
                <a:lnTo>
                  <a:pt x="1945894" y="64287"/>
                </a:lnTo>
                <a:lnTo>
                  <a:pt x="1940775" y="78295"/>
                </a:lnTo>
                <a:lnTo>
                  <a:pt x="1936165" y="89547"/>
                </a:lnTo>
                <a:lnTo>
                  <a:pt x="1932051" y="98044"/>
                </a:lnTo>
                <a:lnTo>
                  <a:pt x="1928431" y="103784"/>
                </a:lnTo>
                <a:lnTo>
                  <a:pt x="1923923" y="109474"/>
                </a:lnTo>
                <a:lnTo>
                  <a:pt x="1917242" y="112318"/>
                </a:lnTo>
                <a:lnTo>
                  <a:pt x="1908390" y="112318"/>
                </a:lnTo>
                <a:lnTo>
                  <a:pt x="1908390" y="5956"/>
                </a:lnTo>
                <a:lnTo>
                  <a:pt x="1840128" y="5956"/>
                </a:lnTo>
                <a:lnTo>
                  <a:pt x="1840128" y="112318"/>
                </a:lnTo>
                <a:lnTo>
                  <a:pt x="1831263" y="111912"/>
                </a:lnTo>
                <a:lnTo>
                  <a:pt x="1807806" y="78435"/>
                </a:lnTo>
                <a:lnTo>
                  <a:pt x="1802612" y="64287"/>
                </a:lnTo>
                <a:lnTo>
                  <a:pt x="1795348" y="46215"/>
                </a:lnTo>
                <a:lnTo>
                  <a:pt x="1772056" y="14287"/>
                </a:lnTo>
                <a:lnTo>
                  <a:pt x="1733169" y="4165"/>
                </a:lnTo>
                <a:lnTo>
                  <a:pt x="1728419" y="4254"/>
                </a:lnTo>
                <a:lnTo>
                  <a:pt x="1704784" y="5549"/>
                </a:lnTo>
                <a:lnTo>
                  <a:pt x="1704784" y="51003"/>
                </a:lnTo>
                <a:lnTo>
                  <a:pt x="1717243" y="51333"/>
                </a:lnTo>
                <a:lnTo>
                  <a:pt x="1727212" y="52336"/>
                </a:lnTo>
                <a:lnTo>
                  <a:pt x="1756181" y="88303"/>
                </a:lnTo>
                <a:lnTo>
                  <a:pt x="1762874" y="104457"/>
                </a:lnTo>
                <a:lnTo>
                  <a:pt x="1770862" y="117221"/>
                </a:lnTo>
                <a:lnTo>
                  <a:pt x="1780146" y="126593"/>
                </a:lnTo>
                <a:lnTo>
                  <a:pt x="1790712" y="132549"/>
                </a:lnTo>
                <a:lnTo>
                  <a:pt x="1775853" y="139395"/>
                </a:lnTo>
                <a:lnTo>
                  <a:pt x="1761248" y="151955"/>
                </a:lnTo>
                <a:lnTo>
                  <a:pt x="1746885" y="170243"/>
                </a:lnTo>
                <a:lnTo>
                  <a:pt x="1732762" y="194271"/>
                </a:lnTo>
                <a:lnTo>
                  <a:pt x="1696059" y="266103"/>
                </a:lnTo>
                <a:lnTo>
                  <a:pt x="1770075" y="266103"/>
                </a:lnTo>
                <a:lnTo>
                  <a:pt x="1802815" y="190893"/>
                </a:lnTo>
                <a:lnTo>
                  <a:pt x="1808949" y="179730"/>
                </a:lnTo>
                <a:lnTo>
                  <a:pt x="1840128" y="155181"/>
                </a:lnTo>
                <a:lnTo>
                  <a:pt x="1840128" y="266103"/>
                </a:lnTo>
                <a:lnTo>
                  <a:pt x="1908390" y="266103"/>
                </a:lnTo>
                <a:lnTo>
                  <a:pt x="1908390" y="155181"/>
                </a:lnTo>
                <a:lnTo>
                  <a:pt x="1917509" y="155841"/>
                </a:lnTo>
                <a:lnTo>
                  <a:pt x="1945894" y="190893"/>
                </a:lnTo>
                <a:lnTo>
                  <a:pt x="1978431" y="266103"/>
                </a:lnTo>
                <a:lnTo>
                  <a:pt x="2052447" y="266103"/>
                </a:lnTo>
                <a:close/>
              </a:path>
              <a:path w="2531110" h="365125">
                <a:moveTo>
                  <a:pt x="2286114" y="266103"/>
                </a:moveTo>
                <a:lnTo>
                  <a:pt x="2245042" y="189115"/>
                </a:lnTo>
                <a:lnTo>
                  <a:pt x="2220036" y="151257"/>
                </a:lnTo>
                <a:lnTo>
                  <a:pt x="2189873" y="132549"/>
                </a:lnTo>
                <a:lnTo>
                  <a:pt x="2200516" y="126669"/>
                </a:lnTo>
                <a:lnTo>
                  <a:pt x="2209825" y="117322"/>
                </a:lnTo>
                <a:lnTo>
                  <a:pt x="2217788" y="104533"/>
                </a:lnTo>
                <a:lnTo>
                  <a:pt x="2224405" y="88303"/>
                </a:lnTo>
                <a:lnTo>
                  <a:pt x="2228786" y="76250"/>
                </a:lnTo>
                <a:lnTo>
                  <a:pt x="2232990" y="66878"/>
                </a:lnTo>
                <a:lnTo>
                  <a:pt x="2275598" y="51003"/>
                </a:lnTo>
                <a:lnTo>
                  <a:pt x="2275408" y="5549"/>
                </a:lnTo>
                <a:lnTo>
                  <a:pt x="2266492" y="4953"/>
                </a:lnTo>
                <a:lnTo>
                  <a:pt x="2248217" y="4165"/>
                </a:lnTo>
                <a:lnTo>
                  <a:pt x="2236127" y="4851"/>
                </a:lnTo>
                <a:lnTo>
                  <a:pt x="2199449" y="22174"/>
                </a:lnTo>
                <a:lnTo>
                  <a:pt x="2178164" y="64287"/>
                </a:lnTo>
                <a:lnTo>
                  <a:pt x="2173376" y="77495"/>
                </a:lnTo>
                <a:lnTo>
                  <a:pt x="2168944" y="88150"/>
                </a:lnTo>
                <a:lnTo>
                  <a:pt x="2136889" y="112318"/>
                </a:lnTo>
                <a:lnTo>
                  <a:pt x="2136889" y="5956"/>
                </a:lnTo>
                <a:lnTo>
                  <a:pt x="2068233" y="5956"/>
                </a:lnTo>
                <a:lnTo>
                  <a:pt x="2068233" y="266103"/>
                </a:lnTo>
                <a:lnTo>
                  <a:pt x="2136889" y="266103"/>
                </a:lnTo>
                <a:lnTo>
                  <a:pt x="2136889" y="155181"/>
                </a:lnTo>
                <a:lnTo>
                  <a:pt x="2146947" y="155181"/>
                </a:lnTo>
                <a:lnTo>
                  <a:pt x="2177973" y="190893"/>
                </a:lnTo>
                <a:lnTo>
                  <a:pt x="2212302" y="266103"/>
                </a:lnTo>
                <a:lnTo>
                  <a:pt x="2286114" y="266103"/>
                </a:lnTo>
                <a:close/>
              </a:path>
              <a:path w="2531110" h="365125">
                <a:moveTo>
                  <a:pt x="2531084" y="266103"/>
                </a:moveTo>
                <a:lnTo>
                  <a:pt x="2517419" y="223443"/>
                </a:lnTo>
                <a:lnTo>
                  <a:pt x="2515603" y="196608"/>
                </a:lnTo>
                <a:lnTo>
                  <a:pt x="2515705" y="141084"/>
                </a:lnTo>
                <a:lnTo>
                  <a:pt x="2515819" y="124879"/>
                </a:lnTo>
                <a:lnTo>
                  <a:pt x="2515895" y="96443"/>
                </a:lnTo>
                <a:lnTo>
                  <a:pt x="2515451" y="80289"/>
                </a:lnTo>
                <a:lnTo>
                  <a:pt x="2515438" y="79552"/>
                </a:lnTo>
                <a:lnTo>
                  <a:pt x="2513723" y="62407"/>
                </a:lnTo>
                <a:lnTo>
                  <a:pt x="2511818" y="53314"/>
                </a:lnTo>
                <a:lnTo>
                  <a:pt x="2511704" y="52781"/>
                </a:lnTo>
                <a:lnTo>
                  <a:pt x="2510866" y="48793"/>
                </a:lnTo>
                <a:lnTo>
                  <a:pt x="2485593" y="16738"/>
                </a:lnTo>
                <a:lnTo>
                  <a:pt x="2446794" y="2730"/>
                </a:lnTo>
                <a:lnTo>
                  <a:pt x="2406662" y="0"/>
                </a:lnTo>
                <a:lnTo>
                  <a:pt x="2382824" y="1143"/>
                </a:lnTo>
                <a:lnTo>
                  <a:pt x="2344534" y="10274"/>
                </a:lnTo>
                <a:lnTo>
                  <a:pt x="2308237" y="41224"/>
                </a:lnTo>
                <a:lnTo>
                  <a:pt x="2293950" y="74015"/>
                </a:lnTo>
                <a:lnTo>
                  <a:pt x="2356459" y="85331"/>
                </a:lnTo>
                <a:lnTo>
                  <a:pt x="2359876" y="76974"/>
                </a:lnTo>
                <a:lnTo>
                  <a:pt x="2363749" y="70002"/>
                </a:lnTo>
                <a:lnTo>
                  <a:pt x="2392565" y="53314"/>
                </a:lnTo>
                <a:lnTo>
                  <a:pt x="2391562" y="53314"/>
                </a:lnTo>
                <a:lnTo>
                  <a:pt x="2401697" y="52781"/>
                </a:lnTo>
                <a:lnTo>
                  <a:pt x="2414206" y="53314"/>
                </a:lnTo>
                <a:lnTo>
                  <a:pt x="2424519" y="54914"/>
                </a:lnTo>
                <a:lnTo>
                  <a:pt x="2448534" y="89496"/>
                </a:lnTo>
                <a:lnTo>
                  <a:pt x="2448534" y="96443"/>
                </a:lnTo>
                <a:lnTo>
                  <a:pt x="2448534" y="141084"/>
                </a:lnTo>
                <a:lnTo>
                  <a:pt x="2446972" y="183070"/>
                </a:lnTo>
                <a:lnTo>
                  <a:pt x="2420861" y="216522"/>
                </a:lnTo>
                <a:lnTo>
                  <a:pt x="2402675" y="222783"/>
                </a:lnTo>
                <a:lnTo>
                  <a:pt x="2401773" y="222783"/>
                </a:lnTo>
                <a:lnTo>
                  <a:pt x="2393962" y="223443"/>
                </a:lnTo>
                <a:lnTo>
                  <a:pt x="2358339" y="201409"/>
                </a:lnTo>
                <a:lnTo>
                  <a:pt x="2355723" y="188518"/>
                </a:lnTo>
                <a:lnTo>
                  <a:pt x="2355659" y="187921"/>
                </a:lnTo>
                <a:lnTo>
                  <a:pt x="2382850" y="157759"/>
                </a:lnTo>
                <a:lnTo>
                  <a:pt x="2419883" y="148831"/>
                </a:lnTo>
                <a:lnTo>
                  <a:pt x="2431364" y="146050"/>
                </a:lnTo>
                <a:lnTo>
                  <a:pt x="2440914" y="143471"/>
                </a:lnTo>
                <a:lnTo>
                  <a:pt x="2448534" y="141084"/>
                </a:lnTo>
                <a:lnTo>
                  <a:pt x="2448534" y="96443"/>
                </a:lnTo>
                <a:lnTo>
                  <a:pt x="2437358" y="100393"/>
                </a:lnTo>
                <a:lnTo>
                  <a:pt x="2422487" y="104521"/>
                </a:lnTo>
                <a:lnTo>
                  <a:pt x="2403919" y="108826"/>
                </a:lnTo>
                <a:lnTo>
                  <a:pt x="2364841" y="116840"/>
                </a:lnTo>
                <a:lnTo>
                  <a:pt x="2350109" y="120700"/>
                </a:lnTo>
                <a:lnTo>
                  <a:pt x="2309977" y="140538"/>
                </a:lnTo>
                <a:lnTo>
                  <a:pt x="2289441" y="174231"/>
                </a:lnTo>
                <a:lnTo>
                  <a:pt x="2286812" y="195059"/>
                </a:lnTo>
                <a:lnTo>
                  <a:pt x="2288184" y="210388"/>
                </a:lnTo>
                <a:lnTo>
                  <a:pt x="2309825" y="250228"/>
                </a:lnTo>
                <a:lnTo>
                  <a:pt x="2354249" y="270687"/>
                </a:lnTo>
                <a:lnTo>
                  <a:pt x="2373325" y="272059"/>
                </a:lnTo>
                <a:lnTo>
                  <a:pt x="2384564" y="271526"/>
                </a:lnTo>
                <a:lnTo>
                  <a:pt x="2426055" y="258635"/>
                </a:lnTo>
                <a:lnTo>
                  <a:pt x="2453894" y="237731"/>
                </a:lnTo>
                <a:lnTo>
                  <a:pt x="2454427" y="239052"/>
                </a:lnTo>
                <a:lnTo>
                  <a:pt x="2455214" y="241757"/>
                </a:lnTo>
                <a:lnTo>
                  <a:pt x="2456269" y="245859"/>
                </a:lnTo>
                <a:lnTo>
                  <a:pt x="2458923" y="254723"/>
                </a:lnTo>
                <a:lnTo>
                  <a:pt x="2461171" y="261467"/>
                </a:lnTo>
                <a:lnTo>
                  <a:pt x="2463025" y="266103"/>
                </a:lnTo>
                <a:lnTo>
                  <a:pt x="2531084" y="2661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0" name="object 3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4672" y="4594874"/>
            <a:ext cx="239514" cy="260151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35049" y="4594874"/>
            <a:ext cx="236338" cy="260151"/>
          </a:xfrm>
          <a:prstGeom prst="rect">
            <a:avLst/>
          </a:prstGeom>
        </p:spPr>
      </p:pic>
      <p:grpSp>
        <p:nvGrpSpPr>
          <p:cNvPr id="32" name="object 32" descr=""/>
          <p:cNvGrpSpPr/>
          <p:nvPr/>
        </p:nvGrpSpPr>
        <p:grpSpPr>
          <a:xfrm>
            <a:off x="4724400" y="4588921"/>
            <a:ext cx="513715" cy="272415"/>
            <a:chOff x="4724400" y="4588921"/>
            <a:chExt cx="513715" cy="272415"/>
          </a:xfrm>
        </p:grpSpPr>
        <p:pic>
          <p:nvPicPr>
            <p:cNvPr id="33" name="object 3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4400" y="4594874"/>
              <a:ext cx="252006" cy="260151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94933" y="4588921"/>
              <a:ext cx="243086" cy="272057"/>
            </a:xfrm>
            <a:prstGeom prst="rect">
              <a:avLst/>
            </a:prstGeom>
          </p:spPr>
        </p:pic>
      </p:grpSp>
      <p:pic>
        <p:nvPicPr>
          <p:cNvPr id="35" name="object 3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56576" y="4594874"/>
            <a:ext cx="263128" cy="328811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66002" y="4594874"/>
            <a:ext cx="239513" cy="260151"/>
          </a:xfrm>
          <a:prstGeom prst="rect">
            <a:avLst/>
          </a:prstGeom>
        </p:spPr>
      </p:pic>
      <p:grpSp>
        <p:nvGrpSpPr>
          <p:cNvPr id="37" name="object 37" descr=""/>
          <p:cNvGrpSpPr/>
          <p:nvPr/>
        </p:nvGrpSpPr>
        <p:grpSpPr>
          <a:xfrm>
            <a:off x="6348738" y="4588921"/>
            <a:ext cx="816610" cy="272415"/>
            <a:chOff x="6348738" y="4588921"/>
            <a:chExt cx="816610" cy="272415"/>
          </a:xfrm>
        </p:grpSpPr>
        <p:pic>
          <p:nvPicPr>
            <p:cNvPr id="38" name="object 3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8738" y="4594874"/>
              <a:ext cx="239513" cy="260151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25819" y="4588921"/>
              <a:ext cx="268486" cy="272057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28523" y="4594874"/>
              <a:ext cx="236338" cy="260151"/>
            </a:xfrm>
            <a:prstGeom prst="rect">
              <a:avLst/>
            </a:prstGeom>
          </p:spPr>
        </p:pic>
      </p:grpSp>
      <p:pic>
        <p:nvPicPr>
          <p:cNvPr id="41" name="object 4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214502" y="4594874"/>
            <a:ext cx="236338" cy="260151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03655" y="4594874"/>
            <a:ext cx="359172" cy="260151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57062" y="5276991"/>
            <a:ext cx="230980" cy="260151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881511" y="4594874"/>
            <a:ext cx="271463" cy="260151"/>
          </a:xfrm>
          <a:prstGeom prst="rect">
            <a:avLst/>
          </a:prstGeom>
        </p:spPr>
      </p:pic>
      <p:grpSp>
        <p:nvGrpSpPr>
          <p:cNvPr id="45" name="object 45" descr=""/>
          <p:cNvGrpSpPr/>
          <p:nvPr/>
        </p:nvGrpSpPr>
        <p:grpSpPr>
          <a:xfrm>
            <a:off x="1743834" y="5271037"/>
            <a:ext cx="1847850" cy="365125"/>
            <a:chOff x="1743834" y="5271037"/>
            <a:chExt cx="1847850" cy="365125"/>
          </a:xfrm>
        </p:grpSpPr>
        <p:pic>
          <p:nvPicPr>
            <p:cNvPr id="46" name="object 4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43834" y="5271037"/>
              <a:ext cx="253603" cy="365125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19153" y="5271037"/>
              <a:ext cx="268486" cy="272057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04395" y="5271037"/>
              <a:ext cx="243086" cy="272057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83833" y="5271037"/>
              <a:ext cx="717904" cy="272057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39328" y="5276991"/>
              <a:ext cx="252005" cy="260151"/>
            </a:xfrm>
            <a:prstGeom prst="rect">
              <a:avLst/>
            </a:prstGeom>
          </p:spPr>
        </p:pic>
      </p:grpSp>
      <p:pic>
        <p:nvPicPr>
          <p:cNvPr id="51" name="object 5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640460" y="4588921"/>
            <a:ext cx="2103055" cy="1329026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761853" y="1217912"/>
            <a:ext cx="1221913" cy="1221913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57418" y="1275643"/>
            <a:ext cx="199826" cy="254595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08638" y="1345890"/>
            <a:ext cx="149225" cy="184349"/>
          </a:xfrm>
          <a:prstGeom prst="rect">
            <a:avLst/>
          </a:prstGeom>
        </p:spPr>
      </p:pic>
      <p:grpSp>
        <p:nvGrpSpPr>
          <p:cNvPr id="55" name="object 55" descr=""/>
          <p:cNvGrpSpPr/>
          <p:nvPr/>
        </p:nvGrpSpPr>
        <p:grpSpPr>
          <a:xfrm>
            <a:off x="1705017" y="1341722"/>
            <a:ext cx="697230" cy="193040"/>
            <a:chOff x="1705017" y="1341722"/>
            <a:chExt cx="697230" cy="193040"/>
          </a:xfrm>
        </p:grpSpPr>
        <p:pic>
          <p:nvPicPr>
            <p:cNvPr id="56" name="object 5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05017" y="1345889"/>
              <a:ext cx="151407" cy="184349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83411" y="1341722"/>
              <a:ext cx="169862" cy="192683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81972" y="1341722"/>
              <a:ext cx="320276" cy="192683"/>
            </a:xfrm>
            <a:prstGeom prst="rect">
              <a:avLst/>
            </a:prstGeom>
          </p:spPr>
        </p:pic>
      </p:grpSp>
      <p:pic>
        <p:nvPicPr>
          <p:cNvPr id="59" name="object 59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631392" y="1345890"/>
            <a:ext cx="169068" cy="236537"/>
          </a:xfrm>
          <a:prstGeom prst="rect">
            <a:avLst/>
          </a:prstGeom>
        </p:spPr>
      </p:pic>
      <p:pic>
        <p:nvPicPr>
          <p:cNvPr id="60" name="object 60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432161" y="1345890"/>
            <a:ext cx="151606" cy="184349"/>
          </a:xfrm>
          <a:prstGeom prst="rect">
            <a:avLst/>
          </a:prstGeom>
        </p:spPr>
      </p:pic>
      <p:pic>
        <p:nvPicPr>
          <p:cNvPr id="61" name="object 61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834467" y="1345890"/>
            <a:ext cx="151606" cy="184349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033102" y="1345890"/>
            <a:ext cx="151606" cy="184349"/>
          </a:xfrm>
          <a:prstGeom prst="rect">
            <a:avLst/>
          </a:prstGeom>
        </p:spPr>
      </p:pic>
      <p:sp>
        <p:nvSpPr>
          <p:cNvPr id="63" name="object 63" descr=""/>
          <p:cNvSpPr/>
          <p:nvPr/>
        </p:nvSpPr>
        <p:spPr>
          <a:xfrm>
            <a:off x="3241064" y="1271277"/>
            <a:ext cx="27305" cy="334010"/>
          </a:xfrm>
          <a:custGeom>
            <a:avLst/>
            <a:gdLst/>
            <a:ahLst/>
            <a:cxnLst/>
            <a:rect l="l" t="t" r="r" b="b"/>
            <a:pathLst>
              <a:path w="27304" h="334009">
                <a:moveTo>
                  <a:pt x="27186" y="0"/>
                </a:moveTo>
                <a:lnTo>
                  <a:pt x="0" y="0"/>
                </a:lnTo>
                <a:lnTo>
                  <a:pt x="0" y="333772"/>
                </a:lnTo>
                <a:lnTo>
                  <a:pt x="27186" y="333772"/>
                </a:lnTo>
                <a:lnTo>
                  <a:pt x="27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3427270" y="1305348"/>
            <a:ext cx="34290" cy="224790"/>
          </a:xfrm>
          <a:custGeom>
            <a:avLst/>
            <a:gdLst/>
            <a:ahLst/>
            <a:cxnLst/>
            <a:rect l="l" t="t" r="r" b="b"/>
            <a:pathLst>
              <a:path w="34289" h="224790">
                <a:moveTo>
                  <a:pt x="0" y="224790"/>
                </a:moveTo>
                <a:lnTo>
                  <a:pt x="33734" y="224790"/>
                </a:lnTo>
                <a:lnTo>
                  <a:pt x="33734" y="0"/>
                </a:lnTo>
                <a:lnTo>
                  <a:pt x="0" y="0"/>
                </a:lnTo>
                <a:lnTo>
                  <a:pt x="0" y="224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3427260" y="1276146"/>
            <a:ext cx="200660" cy="254000"/>
          </a:xfrm>
          <a:custGeom>
            <a:avLst/>
            <a:gdLst/>
            <a:ahLst/>
            <a:cxnLst/>
            <a:rect l="l" t="t" r="r" b="b"/>
            <a:pathLst>
              <a:path w="200660" h="254000">
                <a:moveTo>
                  <a:pt x="200228" y="0"/>
                </a:moveTo>
                <a:lnTo>
                  <a:pt x="0" y="0"/>
                </a:lnTo>
                <a:lnTo>
                  <a:pt x="0" y="29210"/>
                </a:lnTo>
                <a:lnTo>
                  <a:pt x="166293" y="29210"/>
                </a:lnTo>
                <a:lnTo>
                  <a:pt x="166293" y="254000"/>
                </a:lnTo>
                <a:lnTo>
                  <a:pt x="200228" y="254000"/>
                </a:lnTo>
                <a:lnTo>
                  <a:pt x="200228" y="29210"/>
                </a:lnTo>
                <a:lnTo>
                  <a:pt x="200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6" name="object 66" descr=""/>
          <p:cNvGrpSpPr/>
          <p:nvPr/>
        </p:nvGrpSpPr>
        <p:grpSpPr>
          <a:xfrm>
            <a:off x="3678490" y="1341722"/>
            <a:ext cx="1118870" cy="259715"/>
            <a:chOff x="3678490" y="1341722"/>
            <a:chExt cx="1118870" cy="259715"/>
          </a:xfrm>
        </p:grpSpPr>
        <p:sp>
          <p:nvSpPr>
            <p:cNvPr id="67" name="object 67" descr=""/>
            <p:cNvSpPr/>
            <p:nvPr/>
          </p:nvSpPr>
          <p:spPr>
            <a:xfrm>
              <a:off x="3678490" y="1341722"/>
              <a:ext cx="160655" cy="259715"/>
            </a:xfrm>
            <a:custGeom>
              <a:avLst/>
              <a:gdLst/>
              <a:ahLst/>
              <a:cxnLst/>
              <a:rect l="l" t="t" r="r" b="b"/>
              <a:pathLst>
                <a:path w="160654" h="259715">
                  <a:moveTo>
                    <a:pt x="28575" y="4167"/>
                  </a:moveTo>
                  <a:lnTo>
                    <a:pt x="0" y="4167"/>
                  </a:lnTo>
                  <a:lnTo>
                    <a:pt x="0" y="259160"/>
                  </a:lnTo>
                  <a:lnTo>
                    <a:pt x="31353" y="259160"/>
                  </a:lnTo>
                  <a:lnTo>
                    <a:pt x="31353" y="169466"/>
                  </a:lnTo>
                  <a:lnTo>
                    <a:pt x="133967" y="169466"/>
                  </a:lnTo>
                  <a:lnTo>
                    <a:pt x="136531" y="166885"/>
                  </a:lnTo>
                  <a:lnTo>
                    <a:pt x="77588" y="166885"/>
                  </a:lnTo>
                  <a:lnTo>
                    <a:pt x="67858" y="165844"/>
                  </a:lnTo>
                  <a:lnTo>
                    <a:pt x="36413" y="140332"/>
                  </a:lnTo>
                  <a:lnTo>
                    <a:pt x="28376" y="97433"/>
                  </a:lnTo>
                  <a:lnTo>
                    <a:pt x="29258" y="81930"/>
                  </a:lnTo>
                  <a:lnTo>
                    <a:pt x="43656" y="43060"/>
                  </a:lnTo>
                  <a:lnTo>
                    <a:pt x="63066" y="27979"/>
                  </a:lnTo>
                  <a:lnTo>
                    <a:pt x="28575" y="27979"/>
                  </a:lnTo>
                  <a:lnTo>
                    <a:pt x="28575" y="4167"/>
                  </a:lnTo>
                  <a:close/>
                </a:path>
                <a:path w="160654" h="259715">
                  <a:moveTo>
                    <a:pt x="133967" y="169466"/>
                  </a:moveTo>
                  <a:lnTo>
                    <a:pt x="31353" y="169466"/>
                  </a:lnTo>
                  <a:lnTo>
                    <a:pt x="35594" y="174228"/>
                  </a:lnTo>
                  <a:lnTo>
                    <a:pt x="72132" y="192273"/>
                  </a:lnTo>
                  <a:lnTo>
                    <a:pt x="79771" y="192683"/>
                  </a:lnTo>
                  <a:lnTo>
                    <a:pt x="90276" y="191926"/>
                  </a:lnTo>
                  <a:lnTo>
                    <a:pt x="129592" y="173868"/>
                  </a:lnTo>
                  <a:lnTo>
                    <a:pt x="133967" y="169466"/>
                  </a:lnTo>
                  <a:close/>
                </a:path>
                <a:path w="160654" h="259715">
                  <a:moveTo>
                    <a:pt x="137294" y="24408"/>
                  </a:moveTo>
                  <a:lnTo>
                    <a:pt x="78978" y="24408"/>
                  </a:lnTo>
                  <a:lnTo>
                    <a:pt x="89286" y="25573"/>
                  </a:lnTo>
                  <a:lnTo>
                    <a:pt x="88907" y="25573"/>
                  </a:lnTo>
                  <a:lnTo>
                    <a:pt x="120042" y="51904"/>
                  </a:lnTo>
                  <a:lnTo>
                    <a:pt x="128190" y="94654"/>
                  </a:lnTo>
                  <a:lnTo>
                    <a:pt x="127260" y="111993"/>
                  </a:lnTo>
                  <a:lnTo>
                    <a:pt x="113307" y="149423"/>
                  </a:lnTo>
                  <a:lnTo>
                    <a:pt x="87493" y="165844"/>
                  </a:lnTo>
                  <a:lnTo>
                    <a:pt x="87176" y="165844"/>
                  </a:lnTo>
                  <a:lnTo>
                    <a:pt x="77588" y="166885"/>
                  </a:lnTo>
                  <a:lnTo>
                    <a:pt x="136531" y="166885"/>
                  </a:lnTo>
                  <a:lnTo>
                    <a:pt x="137566" y="165844"/>
                  </a:lnTo>
                  <a:lnTo>
                    <a:pt x="157608" y="121791"/>
                  </a:lnTo>
                  <a:lnTo>
                    <a:pt x="160130" y="94654"/>
                  </a:lnTo>
                  <a:lnTo>
                    <a:pt x="159556" y="81930"/>
                  </a:lnTo>
                  <a:lnTo>
                    <a:pt x="145690" y="35954"/>
                  </a:lnTo>
                  <a:lnTo>
                    <a:pt x="139451" y="26739"/>
                  </a:lnTo>
                  <a:lnTo>
                    <a:pt x="137294" y="24408"/>
                  </a:lnTo>
                  <a:close/>
                </a:path>
                <a:path w="160654" h="259715">
                  <a:moveTo>
                    <a:pt x="81954" y="0"/>
                  </a:moveTo>
                  <a:lnTo>
                    <a:pt x="45020" y="11050"/>
                  </a:lnTo>
                  <a:lnTo>
                    <a:pt x="28575" y="27979"/>
                  </a:lnTo>
                  <a:lnTo>
                    <a:pt x="63066" y="27979"/>
                  </a:lnTo>
                  <a:lnTo>
                    <a:pt x="69329" y="25573"/>
                  </a:lnTo>
                  <a:lnTo>
                    <a:pt x="78978" y="24408"/>
                  </a:lnTo>
                  <a:lnTo>
                    <a:pt x="137294" y="24408"/>
                  </a:lnTo>
                  <a:lnTo>
                    <a:pt x="132097" y="18789"/>
                  </a:lnTo>
                  <a:lnTo>
                    <a:pt x="123626" y="12104"/>
                  </a:lnTo>
                  <a:lnTo>
                    <a:pt x="114250" y="6808"/>
                  </a:lnTo>
                  <a:lnTo>
                    <a:pt x="104179" y="3026"/>
                  </a:lnTo>
                  <a:lnTo>
                    <a:pt x="93414" y="756"/>
                  </a:lnTo>
                  <a:lnTo>
                    <a:pt x="81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864748" y="1341722"/>
              <a:ext cx="172640" cy="192683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063705" y="1341722"/>
              <a:ext cx="169862" cy="192683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271593" y="1345889"/>
              <a:ext cx="288724" cy="184349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591024" y="1345889"/>
              <a:ext cx="205978" cy="184349"/>
            </a:xfrm>
            <a:prstGeom prst="rect">
              <a:avLst/>
            </a:prstGeom>
          </p:spPr>
        </p:pic>
      </p:grpSp>
      <p:grpSp>
        <p:nvGrpSpPr>
          <p:cNvPr id="72" name="object 72" descr=""/>
          <p:cNvGrpSpPr/>
          <p:nvPr/>
        </p:nvGrpSpPr>
        <p:grpSpPr>
          <a:xfrm>
            <a:off x="5139747" y="1275643"/>
            <a:ext cx="934719" cy="259079"/>
            <a:chOff x="5139747" y="1275643"/>
            <a:chExt cx="934719" cy="259079"/>
          </a:xfrm>
        </p:grpSpPr>
        <p:sp>
          <p:nvSpPr>
            <p:cNvPr id="73" name="object 73" descr=""/>
            <p:cNvSpPr/>
            <p:nvPr/>
          </p:nvSpPr>
          <p:spPr>
            <a:xfrm>
              <a:off x="5139747" y="1275643"/>
              <a:ext cx="194310" cy="254635"/>
            </a:xfrm>
            <a:custGeom>
              <a:avLst/>
              <a:gdLst/>
              <a:ahLst/>
              <a:cxnLst/>
              <a:rect l="l" t="t" r="r" b="b"/>
              <a:pathLst>
                <a:path w="194310" h="254634">
                  <a:moveTo>
                    <a:pt x="96043" y="0"/>
                  </a:moveTo>
                  <a:lnTo>
                    <a:pt x="0" y="0"/>
                  </a:lnTo>
                  <a:lnTo>
                    <a:pt x="0" y="254595"/>
                  </a:lnTo>
                  <a:lnTo>
                    <a:pt x="33734" y="254595"/>
                  </a:lnTo>
                  <a:lnTo>
                    <a:pt x="33734" y="151010"/>
                  </a:lnTo>
                  <a:lnTo>
                    <a:pt x="99020" y="151010"/>
                  </a:lnTo>
                  <a:lnTo>
                    <a:pt x="144660" y="145404"/>
                  </a:lnTo>
                  <a:lnTo>
                    <a:pt x="179381" y="121046"/>
                  </a:lnTo>
                  <a:lnTo>
                    <a:pt x="33734" y="121046"/>
                  </a:lnTo>
                  <a:lnTo>
                    <a:pt x="33734" y="30162"/>
                  </a:lnTo>
                  <a:lnTo>
                    <a:pt x="181405" y="30162"/>
                  </a:lnTo>
                  <a:lnTo>
                    <a:pt x="177700" y="25002"/>
                  </a:lnTo>
                  <a:lnTo>
                    <a:pt x="143780" y="4328"/>
                  </a:lnTo>
                  <a:lnTo>
                    <a:pt x="107986" y="148"/>
                  </a:lnTo>
                  <a:lnTo>
                    <a:pt x="96043" y="0"/>
                  </a:lnTo>
                  <a:close/>
                </a:path>
                <a:path w="194310" h="254634">
                  <a:moveTo>
                    <a:pt x="181405" y="30162"/>
                  </a:moveTo>
                  <a:lnTo>
                    <a:pt x="98821" y="30162"/>
                  </a:lnTo>
                  <a:lnTo>
                    <a:pt x="109425" y="30298"/>
                  </a:lnTo>
                  <a:lnTo>
                    <a:pt x="118219" y="30708"/>
                  </a:lnTo>
                  <a:lnTo>
                    <a:pt x="154967" y="53367"/>
                  </a:lnTo>
                  <a:lnTo>
                    <a:pt x="159543" y="74612"/>
                  </a:lnTo>
                  <a:lnTo>
                    <a:pt x="158687" y="85092"/>
                  </a:lnTo>
                  <a:lnTo>
                    <a:pt x="127446" y="118020"/>
                  </a:lnTo>
                  <a:lnTo>
                    <a:pt x="99615" y="121046"/>
                  </a:lnTo>
                  <a:lnTo>
                    <a:pt x="179381" y="121046"/>
                  </a:lnTo>
                  <a:lnTo>
                    <a:pt x="182661" y="116743"/>
                  </a:lnTo>
                  <a:lnTo>
                    <a:pt x="189110" y="103634"/>
                  </a:lnTo>
                  <a:lnTo>
                    <a:pt x="192980" y="89259"/>
                  </a:lnTo>
                  <a:lnTo>
                    <a:pt x="194188" y="74612"/>
                  </a:lnTo>
                  <a:lnTo>
                    <a:pt x="194270" y="73620"/>
                  </a:lnTo>
                  <a:lnTo>
                    <a:pt x="193786" y="64393"/>
                  </a:lnTo>
                  <a:lnTo>
                    <a:pt x="192335" y="55562"/>
                  </a:lnTo>
                  <a:lnTo>
                    <a:pt x="190002" y="47426"/>
                  </a:lnTo>
                  <a:lnTo>
                    <a:pt x="189916" y="47128"/>
                  </a:lnTo>
                  <a:lnTo>
                    <a:pt x="186530" y="39091"/>
                  </a:lnTo>
                  <a:lnTo>
                    <a:pt x="182438" y="31600"/>
                  </a:lnTo>
                  <a:lnTo>
                    <a:pt x="181503" y="30298"/>
                  </a:lnTo>
                  <a:lnTo>
                    <a:pt x="181405" y="301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362442" y="1341722"/>
              <a:ext cx="169862" cy="192683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556042" y="1341722"/>
              <a:ext cx="141684" cy="192683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733964" y="1345889"/>
              <a:ext cx="151408" cy="184349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922678" y="1345889"/>
              <a:ext cx="151606" cy="184349"/>
            </a:xfrm>
            <a:prstGeom prst="rect">
              <a:avLst/>
            </a:prstGeom>
          </p:spPr>
        </p:pic>
      </p:grpSp>
      <p:grpSp>
        <p:nvGrpSpPr>
          <p:cNvPr id="78" name="object 78" descr=""/>
          <p:cNvGrpSpPr/>
          <p:nvPr/>
        </p:nvGrpSpPr>
        <p:grpSpPr>
          <a:xfrm>
            <a:off x="6104446" y="1341722"/>
            <a:ext cx="538480" cy="193040"/>
            <a:chOff x="6104446" y="1341722"/>
            <a:chExt cx="538480" cy="193040"/>
          </a:xfrm>
        </p:grpSpPr>
        <p:sp>
          <p:nvSpPr>
            <p:cNvPr id="79" name="object 79" descr=""/>
            <p:cNvSpPr/>
            <p:nvPr/>
          </p:nvSpPr>
          <p:spPr>
            <a:xfrm>
              <a:off x="6104445" y="1345996"/>
              <a:ext cx="149860" cy="184150"/>
            </a:xfrm>
            <a:custGeom>
              <a:avLst/>
              <a:gdLst/>
              <a:ahLst/>
              <a:cxnLst/>
              <a:rect l="l" t="t" r="r" b="b"/>
              <a:pathLst>
                <a:path w="149860" h="184150">
                  <a:moveTo>
                    <a:pt x="149809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9524" y="25400"/>
                  </a:lnTo>
                  <a:lnTo>
                    <a:pt x="59524" y="184150"/>
                  </a:lnTo>
                  <a:lnTo>
                    <a:pt x="90487" y="184150"/>
                  </a:lnTo>
                  <a:lnTo>
                    <a:pt x="90487" y="25400"/>
                  </a:lnTo>
                  <a:lnTo>
                    <a:pt x="149809" y="25400"/>
                  </a:lnTo>
                  <a:lnTo>
                    <a:pt x="149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284179" y="1345889"/>
              <a:ext cx="151606" cy="184349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472495" y="1341722"/>
              <a:ext cx="169861" cy="192683"/>
            </a:xfrm>
            <a:prstGeom prst="rect">
              <a:avLst/>
            </a:prstGeom>
          </p:spPr>
        </p:pic>
      </p:grpSp>
      <p:sp>
        <p:nvSpPr>
          <p:cNvPr id="82" name="object 82" descr=""/>
          <p:cNvSpPr/>
          <p:nvPr/>
        </p:nvSpPr>
        <p:spPr>
          <a:xfrm>
            <a:off x="4953938" y="1271277"/>
            <a:ext cx="27305" cy="334010"/>
          </a:xfrm>
          <a:custGeom>
            <a:avLst/>
            <a:gdLst/>
            <a:ahLst/>
            <a:cxnLst/>
            <a:rect l="l" t="t" r="r" b="b"/>
            <a:pathLst>
              <a:path w="27304" h="334009">
                <a:moveTo>
                  <a:pt x="27186" y="0"/>
                </a:moveTo>
                <a:lnTo>
                  <a:pt x="0" y="0"/>
                </a:lnTo>
                <a:lnTo>
                  <a:pt x="0" y="333772"/>
                </a:lnTo>
                <a:lnTo>
                  <a:pt x="27186" y="333772"/>
                </a:lnTo>
                <a:lnTo>
                  <a:pt x="27186" y="0"/>
                </a:lnTo>
                <a:close/>
              </a:path>
            </a:pathLst>
          </a:custGeom>
          <a:solidFill>
            <a:srgbClr val="216D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 txBox="1"/>
          <p:nvPr/>
        </p:nvSpPr>
        <p:spPr>
          <a:xfrm>
            <a:off x="1411024" y="7940661"/>
            <a:ext cx="5406390" cy="1458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5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Неверов</a:t>
            </a: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Владимир</a:t>
            </a: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Владимирович </a:t>
            </a:r>
            <a:r>
              <a:rPr dirty="0" sz="2000">
                <a:solidFill>
                  <a:srgbClr val="FFFFFF"/>
                </a:solidFill>
                <a:latin typeface="Microsoft Sans Serif"/>
                <a:cs typeface="Microsoft Sans Serif"/>
              </a:rPr>
              <a:t>Специалист</a:t>
            </a:r>
            <a:r>
              <a:rPr dirty="0" sz="2000" spc="-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FFFFFF"/>
                </a:solidFill>
                <a:latin typeface="Microsoft Sans Serif"/>
                <a:cs typeface="Microsoft Sans Serif"/>
              </a:rPr>
              <a:t>отдела</a:t>
            </a:r>
            <a:r>
              <a:rPr dirty="0" sz="2000" spc="-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FFFFFF"/>
                </a:solidFill>
                <a:latin typeface="Microsoft Sans Serif"/>
                <a:cs typeface="Microsoft Sans Serif"/>
              </a:rPr>
              <a:t>привлечения</a:t>
            </a:r>
            <a:r>
              <a:rPr dirty="0" sz="2000" spc="-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Microsoft Sans Serif"/>
                <a:cs typeface="Microsoft Sans Serif"/>
              </a:rPr>
              <a:t>инвестиций </a:t>
            </a:r>
            <a:r>
              <a:rPr dirty="0" sz="2000">
                <a:solidFill>
                  <a:srgbClr val="FFFFFF"/>
                </a:solidFill>
                <a:latin typeface="Microsoft Sans Serif"/>
                <a:cs typeface="Microsoft Sans Serif"/>
              </a:rPr>
              <a:t>АНО</a:t>
            </a:r>
            <a:r>
              <a:rPr dirty="0" sz="2000" spc="-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Microsoft Sans Serif"/>
                <a:cs typeface="Microsoft Sans Serif"/>
              </a:rPr>
              <a:t>«Агентство</a:t>
            </a:r>
            <a:r>
              <a:rPr dirty="0" sz="2000" spc="-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dirty="0" sz="2000" spc="-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FFFFFF"/>
                </a:solidFill>
                <a:latin typeface="Microsoft Sans Serif"/>
                <a:cs typeface="Microsoft Sans Serif"/>
              </a:rPr>
              <a:t>привлечению</a:t>
            </a:r>
            <a:r>
              <a:rPr dirty="0" sz="2000" spc="-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Microsoft Sans Serif"/>
                <a:cs typeface="Microsoft Sans Serif"/>
              </a:rPr>
              <a:t>инвестиций </a:t>
            </a:r>
            <a:r>
              <a:rPr dirty="0" sz="2000" spc="-30">
                <a:solidFill>
                  <a:srgbClr val="FFFFFF"/>
                </a:solidFill>
                <a:latin typeface="Microsoft Sans Serif"/>
                <a:cs typeface="Microsoft Sans Serif"/>
              </a:rPr>
              <a:t>Краснодарского</a:t>
            </a:r>
            <a:r>
              <a:rPr dirty="0" sz="2000" spc="-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Microsoft Sans Serif"/>
                <a:cs typeface="Microsoft Sans Serif"/>
              </a:rPr>
              <a:t>края»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1999" y="1878647"/>
            <a:ext cx="883285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3255" algn="l"/>
                <a:tab pos="6243955" algn="l"/>
              </a:tabLst>
            </a:pPr>
            <a:r>
              <a:rPr dirty="0" sz="6000" spc="-10" b="1">
                <a:latin typeface="Arial"/>
                <a:cs typeface="Arial"/>
              </a:rPr>
              <a:t>Модель</a:t>
            </a:r>
            <a:r>
              <a:rPr dirty="0" sz="6000" b="1">
                <a:latin typeface="Arial"/>
                <a:cs typeface="Arial"/>
              </a:rPr>
              <a:t>	</a:t>
            </a:r>
            <a:r>
              <a:rPr dirty="0" sz="6000" spc="-10" b="1">
                <a:latin typeface="Arial"/>
                <a:cs typeface="Arial"/>
              </a:rPr>
              <a:t>работы</a:t>
            </a:r>
            <a:r>
              <a:rPr dirty="0" sz="6000" b="1">
                <a:latin typeface="Arial"/>
                <a:cs typeface="Arial"/>
              </a:rPr>
              <a:t>	</a:t>
            </a:r>
            <a:r>
              <a:rPr dirty="0" sz="6000" spc="-10" b="1">
                <a:latin typeface="Arial"/>
                <a:cs typeface="Arial"/>
              </a:rPr>
              <a:t>АПИКК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086725" y="1085897"/>
            <a:ext cx="16356965" cy="8832850"/>
            <a:chOff x="1086725" y="1085897"/>
            <a:chExt cx="16356965" cy="88328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02641" y="9708638"/>
              <a:ext cx="140493" cy="20994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6725" y="1089270"/>
              <a:ext cx="156964" cy="20002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284160" y="1144079"/>
              <a:ext cx="117475" cy="144780"/>
            </a:xfrm>
            <a:custGeom>
              <a:avLst/>
              <a:gdLst/>
              <a:ahLst/>
              <a:cxnLst/>
              <a:rect l="l" t="t" r="r" b="b"/>
              <a:pathLst>
                <a:path w="117475" h="144780">
                  <a:moveTo>
                    <a:pt x="117081" y="0"/>
                  </a:moveTo>
                  <a:lnTo>
                    <a:pt x="92468" y="0"/>
                  </a:lnTo>
                  <a:lnTo>
                    <a:pt x="92468" y="60960"/>
                  </a:lnTo>
                  <a:lnTo>
                    <a:pt x="24409" y="60960"/>
                  </a:lnTo>
                  <a:lnTo>
                    <a:pt x="24409" y="0"/>
                  </a:lnTo>
                  <a:lnTo>
                    <a:pt x="0" y="0"/>
                  </a:lnTo>
                  <a:lnTo>
                    <a:pt x="0" y="60960"/>
                  </a:lnTo>
                  <a:lnTo>
                    <a:pt x="0" y="81280"/>
                  </a:lnTo>
                  <a:lnTo>
                    <a:pt x="0" y="144780"/>
                  </a:lnTo>
                  <a:lnTo>
                    <a:pt x="24409" y="144780"/>
                  </a:lnTo>
                  <a:lnTo>
                    <a:pt x="24409" y="81280"/>
                  </a:lnTo>
                  <a:lnTo>
                    <a:pt x="92468" y="81280"/>
                  </a:lnTo>
                  <a:lnTo>
                    <a:pt x="92468" y="144780"/>
                  </a:lnTo>
                  <a:lnTo>
                    <a:pt x="117081" y="144780"/>
                  </a:lnTo>
                  <a:lnTo>
                    <a:pt x="117081" y="81280"/>
                  </a:lnTo>
                  <a:lnTo>
                    <a:pt x="117081" y="60960"/>
                  </a:lnTo>
                  <a:lnTo>
                    <a:pt x="1170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8561" y="1141063"/>
              <a:ext cx="133548" cy="15160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8466" y="1144436"/>
              <a:ext cx="118863" cy="14485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4544" y="1141063"/>
              <a:ext cx="251618" cy="15160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09752" y="1144436"/>
              <a:ext cx="119062" cy="14485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2166213" y="1144079"/>
              <a:ext cx="133350" cy="186690"/>
            </a:xfrm>
            <a:custGeom>
              <a:avLst/>
              <a:gdLst/>
              <a:ahLst/>
              <a:cxnLst/>
              <a:rect l="l" t="t" r="r" b="b"/>
              <a:pathLst>
                <a:path w="133350" h="186690">
                  <a:moveTo>
                    <a:pt x="132956" y="124460"/>
                  </a:moveTo>
                  <a:lnTo>
                    <a:pt x="117081" y="124460"/>
                  </a:lnTo>
                  <a:lnTo>
                    <a:pt x="117081" y="0"/>
                  </a:lnTo>
                  <a:lnTo>
                    <a:pt x="92468" y="0"/>
                  </a:lnTo>
                  <a:lnTo>
                    <a:pt x="92468" y="124460"/>
                  </a:lnTo>
                  <a:lnTo>
                    <a:pt x="24599" y="124460"/>
                  </a:lnTo>
                  <a:lnTo>
                    <a:pt x="24599" y="0"/>
                  </a:lnTo>
                  <a:lnTo>
                    <a:pt x="0" y="0"/>
                  </a:lnTo>
                  <a:lnTo>
                    <a:pt x="0" y="124460"/>
                  </a:lnTo>
                  <a:lnTo>
                    <a:pt x="0" y="144780"/>
                  </a:lnTo>
                  <a:lnTo>
                    <a:pt x="112712" y="144780"/>
                  </a:lnTo>
                  <a:lnTo>
                    <a:pt x="112712" y="186690"/>
                  </a:lnTo>
                  <a:lnTo>
                    <a:pt x="132956" y="186690"/>
                  </a:lnTo>
                  <a:lnTo>
                    <a:pt x="132956" y="144780"/>
                  </a:lnTo>
                  <a:lnTo>
                    <a:pt x="132956" y="124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25848" y="1144436"/>
              <a:ext cx="119062" cy="14485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81918" y="1144436"/>
              <a:ext cx="119062" cy="144859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645131" y="1085897"/>
              <a:ext cx="21590" cy="262255"/>
            </a:xfrm>
            <a:custGeom>
              <a:avLst/>
              <a:gdLst/>
              <a:ahLst/>
              <a:cxnLst/>
              <a:rect l="l" t="t" r="r" b="b"/>
              <a:pathLst>
                <a:path w="21589" h="262255">
                  <a:moveTo>
                    <a:pt x="21431" y="0"/>
                  </a:moveTo>
                  <a:lnTo>
                    <a:pt x="0" y="0"/>
                  </a:lnTo>
                  <a:lnTo>
                    <a:pt x="0" y="262136"/>
                  </a:lnTo>
                  <a:lnTo>
                    <a:pt x="21431" y="262136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37195" y="1089394"/>
              <a:ext cx="152598" cy="1999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12042" y="1141063"/>
              <a:ext cx="263338" cy="15160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04066" y="1144436"/>
              <a:ext cx="118863" cy="14485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52297" y="1144436"/>
              <a:ext cx="119062" cy="14485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895062" y="1144079"/>
              <a:ext cx="118110" cy="144780"/>
            </a:xfrm>
            <a:custGeom>
              <a:avLst/>
              <a:gdLst/>
              <a:ahLst/>
              <a:cxnLst/>
              <a:rect l="l" t="t" r="r" b="b"/>
              <a:pathLst>
                <a:path w="118110" h="144780">
                  <a:moveTo>
                    <a:pt x="117678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6634" y="20320"/>
                  </a:lnTo>
                  <a:lnTo>
                    <a:pt x="46634" y="144780"/>
                  </a:lnTo>
                  <a:lnTo>
                    <a:pt x="71043" y="144780"/>
                  </a:lnTo>
                  <a:lnTo>
                    <a:pt x="71043" y="20320"/>
                  </a:lnTo>
                  <a:lnTo>
                    <a:pt x="117678" y="20320"/>
                  </a:lnTo>
                  <a:lnTo>
                    <a:pt x="1176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36333" y="1144436"/>
              <a:ext cx="119062" cy="14485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84267" y="1141063"/>
              <a:ext cx="133548" cy="15160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91563" y="1089270"/>
              <a:ext cx="157361" cy="20002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89007" y="1141063"/>
              <a:ext cx="125809" cy="20379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35267" y="1141063"/>
              <a:ext cx="135730" cy="15160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91648" y="1141063"/>
              <a:ext cx="133548" cy="15160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54974" y="1144436"/>
              <a:ext cx="226812" cy="14485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05970" y="1144436"/>
              <a:ext cx="161925" cy="14485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90961" y="1085897"/>
              <a:ext cx="21431" cy="262136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 rot="240000">
            <a:off x="13711441" y="6076635"/>
            <a:ext cx="272090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85"/>
              </a:lnSpc>
            </a:pPr>
            <a:r>
              <a:rPr dirty="0" baseline="4385" sz="2850" spc="-52">
                <a:solidFill>
                  <a:srgbClr val="FFFFFF"/>
                </a:solidFill>
                <a:latin typeface="Microsoft Sans Serif"/>
                <a:cs typeface="Microsoft Sans Serif"/>
              </a:rPr>
              <a:t>Опти</a:t>
            </a:r>
            <a:r>
              <a:rPr dirty="0" baseline="2923" sz="2850" spc="-52">
                <a:solidFill>
                  <a:srgbClr val="FFFFFF"/>
                </a:solidFill>
                <a:latin typeface="Microsoft Sans Serif"/>
                <a:cs typeface="Microsoft Sans Serif"/>
              </a:rPr>
              <a:t>мизац</a:t>
            </a:r>
            <a:r>
              <a:rPr dirty="0" baseline="1461" sz="2850" spc="-52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dirty="0" sz="1900" spc="-35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dirty="0" sz="1900" spc="-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Microsoft Sans Serif"/>
                <a:cs typeface="Microsoft Sans Serif"/>
              </a:rPr>
              <a:t>маршрута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30" name="object 30" descr=""/>
          <p:cNvSpPr txBox="1"/>
          <p:nvPr/>
        </p:nvSpPr>
        <p:spPr>
          <a:xfrm rot="240000">
            <a:off x="13683299" y="6405975"/>
            <a:ext cx="255902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45"/>
              </a:lnSpc>
            </a:pPr>
            <a:r>
              <a:rPr dirty="0" sz="1900" spc="-10">
                <a:solidFill>
                  <a:srgbClr val="FFFFFF"/>
                </a:solidFill>
                <a:latin typeface="Microsoft Sans Serif"/>
                <a:cs typeface="Microsoft Sans Serif"/>
              </a:rPr>
              <a:t>инвестора,</a:t>
            </a:r>
            <a:r>
              <a:rPr dirty="0" sz="1900" spc="-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baseline="-2923" sz="2850" spc="-15" b="1">
                <a:solidFill>
                  <a:srgbClr val="FFFFFF"/>
                </a:solidFill>
                <a:latin typeface="Arial"/>
                <a:cs typeface="Arial"/>
              </a:rPr>
              <a:t>уско</a:t>
            </a:r>
            <a:r>
              <a:rPr dirty="0" baseline="-5847" sz="2850" spc="-15" b="1">
                <a:solidFill>
                  <a:srgbClr val="FFFFFF"/>
                </a:solidFill>
                <a:latin typeface="Arial"/>
                <a:cs typeface="Arial"/>
              </a:rPr>
              <a:t>рени</a:t>
            </a:r>
            <a:r>
              <a:rPr dirty="0" baseline="-7309" sz="2850" spc="-15" b="1">
                <a:solidFill>
                  <a:srgbClr val="FFFFFF"/>
                </a:solidFill>
                <a:latin typeface="Arial"/>
                <a:cs typeface="Arial"/>
              </a:rPr>
              <a:t>е</a:t>
            </a:r>
            <a:endParaRPr baseline="-7309" sz="28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 rot="240000">
            <a:off x="13654948" y="6782365"/>
            <a:ext cx="343938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35"/>
              </a:lnSpc>
            </a:pPr>
            <a:r>
              <a:rPr dirty="0" baseline="2923" sz="2850" spc="-30" b="1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dirty="0" baseline="1461" sz="2850" spc="-30" b="1">
                <a:solidFill>
                  <a:srgbClr val="FFFFFF"/>
                </a:solidFill>
                <a:latin typeface="Arial"/>
                <a:cs typeface="Arial"/>
              </a:rPr>
              <a:t>луч</a:t>
            </a:r>
            <a:r>
              <a:rPr dirty="0" sz="1900" spc="-20" b="1">
                <a:solidFill>
                  <a:srgbClr val="FFFFFF"/>
                </a:solidFill>
                <a:latin typeface="Arial"/>
                <a:cs typeface="Arial"/>
              </a:rPr>
              <a:t>ени</a:t>
            </a:r>
            <a:r>
              <a:rPr dirty="0" baseline="-1461" sz="2850" spc="-30" b="1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dirty="0" baseline="-1461" sz="2850" spc="-1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-1461" sz="2850" spc="-15" b="1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dirty="0" baseline="-2923" sz="2850" spc="-15" b="1">
                <a:solidFill>
                  <a:srgbClr val="FFFFFF"/>
                </a:solidFill>
                <a:latin typeface="Arial"/>
                <a:cs typeface="Arial"/>
              </a:rPr>
              <a:t>азр</a:t>
            </a:r>
            <a:r>
              <a:rPr dirty="0" baseline="-4385" sz="2850" spc="-15" b="1">
                <a:solidFill>
                  <a:srgbClr val="FFFFFF"/>
                </a:solidFill>
                <a:latin typeface="Arial"/>
                <a:cs typeface="Arial"/>
              </a:rPr>
              <a:t>еши</a:t>
            </a:r>
            <a:r>
              <a:rPr dirty="0" baseline="-5847" sz="2850" spc="-15" b="1">
                <a:solidFill>
                  <a:srgbClr val="FFFFFF"/>
                </a:solidFill>
                <a:latin typeface="Arial"/>
                <a:cs typeface="Arial"/>
              </a:rPr>
              <a:t>тель</a:t>
            </a:r>
            <a:r>
              <a:rPr dirty="0" baseline="-7309" sz="2850" spc="-15" b="1">
                <a:solidFill>
                  <a:srgbClr val="FFFFFF"/>
                </a:solidFill>
                <a:latin typeface="Arial"/>
                <a:cs typeface="Arial"/>
              </a:rPr>
              <a:t>ных</a:t>
            </a:r>
            <a:endParaRPr baseline="-7309" sz="28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 rot="240000">
            <a:off x="13627071" y="7097561"/>
            <a:ext cx="296385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80"/>
              </a:lnSpc>
            </a:pPr>
            <a:r>
              <a:rPr dirty="0" baseline="5847" sz="2850" spc="-30" b="1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dirty="0" baseline="4385" sz="2850" spc="-30" b="1">
                <a:solidFill>
                  <a:srgbClr val="FFFFFF"/>
                </a:solidFill>
                <a:latin typeface="Arial"/>
                <a:cs typeface="Arial"/>
              </a:rPr>
              <a:t>окум</a:t>
            </a:r>
            <a:r>
              <a:rPr dirty="0" baseline="2923" sz="2850" spc="-30" b="1">
                <a:solidFill>
                  <a:srgbClr val="FFFFFF"/>
                </a:solidFill>
                <a:latin typeface="Arial"/>
                <a:cs typeface="Arial"/>
              </a:rPr>
              <a:t>ент</a:t>
            </a:r>
            <a:r>
              <a:rPr dirty="0" baseline="1461" sz="2850" spc="-30" b="1">
                <a:solidFill>
                  <a:srgbClr val="FFFFFF"/>
                </a:solidFill>
                <a:latin typeface="Arial"/>
                <a:cs typeface="Arial"/>
              </a:rPr>
              <a:t>ов</a:t>
            </a:r>
            <a:r>
              <a:rPr dirty="0" baseline="1461" sz="2850" spc="-6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dirty="0" sz="1900" spc="-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Microsoft Sans Serif"/>
                <a:cs typeface="Microsoft Sans Serif"/>
              </a:rPr>
              <a:t>упрощ</a:t>
            </a:r>
            <a:r>
              <a:rPr dirty="0" baseline="-2923" sz="2850" spc="-15">
                <a:solidFill>
                  <a:srgbClr val="FFFFFF"/>
                </a:solidFill>
                <a:latin typeface="Microsoft Sans Serif"/>
                <a:cs typeface="Microsoft Sans Serif"/>
              </a:rPr>
              <a:t>ение</a:t>
            </a:r>
            <a:endParaRPr baseline="-2923" sz="2850">
              <a:latin typeface="Microsoft Sans Serif"/>
              <a:cs typeface="Microsoft Sans Serif"/>
            </a:endParaRPr>
          </a:p>
        </p:txBody>
      </p:sp>
      <p:sp>
        <p:nvSpPr>
          <p:cNvPr id="33" name="object 33" descr=""/>
          <p:cNvSpPr txBox="1"/>
          <p:nvPr/>
        </p:nvSpPr>
        <p:spPr>
          <a:xfrm rot="240000">
            <a:off x="13598776" y="7402341"/>
            <a:ext cx="225828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00"/>
              </a:lnSpc>
            </a:pPr>
            <a:r>
              <a:rPr dirty="0" baseline="5847" sz="2850" spc="-37">
                <a:solidFill>
                  <a:srgbClr val="FFFFFF"/>
                </a:solidFill>
                <a:latin typeface="Microsoft Sans Serif"/>
                <a:cs typeface="Microsoft Sans Serif"/>
              </a:rPr>
              <a:t>ключ</a:t>
            </a:r>
            <a:r>
              <a:rPr dirty="0" baseline="2923" sz="2850" spc="-37">
                <a:solidFill>
                  <a:srgbClr val="FFFFFF"/>
                </a:solidFill>
                <a:latin typeface="Microsoft Sans Serif"/>
                <a:cs typeface="Microsoft Sans Serif"/>
              </a:rPr>
              <a:t>евых</a:t>
            </a:r>
            <a:r>
              <a:rPr dirty="0" baseline="2923" sz="2850" spc="-97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baseline="1461" sz="2850" spc="-15">
                <a:solidFill>
                  <a:srgbClr val="FFFFFF"/>
                </a:solidFill>
                <a:latin typeface="Microsoft Sans Serif"/>
                <a:cs typeface="Microsoft Sans Serif"/>
              </a:rPr>
              <a:t>проц</a:t>
            </a:r>
            <a:r>
              <a:rPr dirty="0" sz="1900" spc="-10">
                <a:solidFill>
                  <a:srgbClr val="FFFFFF"/>
                </a:solidFill>
                <a:latin typeface="Microsoft Sans Serif"/>
                <a:cs typeface="Microsoft Sans Serif"/>
              </a:rPr>
              <a:t>едур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884324" y="3597333"/>
            <a:ext cx="2340610" cy="755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81280">
              <a:lnSpc>
                <a:spcPts val="2875"/>
              </a:lnSpc>
              <a:spcBef>
                <a:spcPts val="100"/>
              </a:spcBef>
            </a:pPr>
            <a:r>
              <a:rPr dirty="0" sz="2550" spc="-10" b="1">
                <a:solidFill>
                  <a:srgbClr val="FFFFFF"/>
                </a:solidFill>
                <a:latin typeface="Arial"/>
                <a:cs typeface="Arial"/>
              </a:rPr>
              <a:t>Принцип</a:t>
            </a:r>
            <a:endParaRPr sz="2550">
              <a:latin typeface="Arial"/>
              <a:cs typeface="Arial"/>
            </a:endParaRPr>
          </a:p>
          <a:p>
            <a:pPr algn="ctr">
              <a:lnSpc>
                <a:spcPts val="2875"/>
              </a:lnSpc>
            </a:pPr>
            <a:r>
              <a:rPr dirty="0" sz="2550" b="1">
                <a:solidFill>
                  <a:srgbClr val="FFFFFF"/>
                </a:solidFill>
                <a:latin typeface="Arial"/>
                <a:cs typeface="Arial"/>
              </a:rPr>
              <a:t>«одного</a:t>
            </a:r>
            <a:r>
              <a:rPr dirty="0" sz="25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50" spc="-10" b="1">
                <a:solidFill>
                  <a:srgbClr val="FFFFFF"/>
                </a:solidFill>
                <a:latin typeface="Arial"/>
                <a:cs typeface="Arial"/>
              </a:rPr>
              <a:t>окна»</a:t>
            </a:r>
            <a:endParaRPr sz="255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889224" y="3627025"/>
            <a:ext cx="2589530" cy="76200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 marR="5080" indent="155575">
              <a:lnSpc>
                <a:spcPts val="2740"/>
              </a:lnSpc>
              <a:spcBef>
                <a:spcPts val="455"/>
              </a:spcBef>
            </a:pPr>
            <a:r>
              <a:rPr dirty="0" sz="2550" b="1">
                <a:solidFill>
                  <a:srgbClr val="0A3E76"/>
                </a:solidFill>
                <a:latin typeface="Arial"/>
                <a:cs typeface="Arial"/>
              </a:rPr>
              <a:t>Полный</a:t>
            </a:r>
            <a:r>
              <a:rPr dirty="0" sz="2550" spc="-45" b="1">
                <a:solidFill>
                  <a:srgbClr val="0A3E76"/>
                </a:solidFill>
                <a:latin typeface="Arial"/>
                <a:cs typeface="Arial"/>
              </a:rPr>
              <a:t> </a:t>
            </a:r>
            <a:r>
              <a:rPr dirty="0" sz="2550" spc="-20" b="1">
                <a:solidFill>
                  <a:srgbClr val="FFFFFF"/>
                </a:solidFill>
                <a:latin typeface="Arial"/>
                <a:cs typeface="Arial"/>
              </a:rPr>
              <a:t>цикл </a:t>
            </a:r>
            <a:r>
              <a:rPr dirty="0" sz="2550" spc="-10" b="1">
                <a:solidFill>
                  <a:srgbClr val="FFFFFF"/>
                </a:solidFill>
                <a:latin typeface="Arial"/>
                <a:cs typeface="Arial"/>
              </a:rPr>
              <a:t>сопровождения</a:t>
            </a:r>
            <a:endParaRPr sz="255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0230718" y="3605758"/>
            <a:ext cx="2098675" cy="73342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65100" marR="5080" indent="-153035">
              <a:lnSpc>
                <a:spcPts val="2630"/>
              </a:lnSpc>
              <a:spcBef>
                <a:spcPts val="445"/>
              </a:spcBef>
            </a:pPr>
            <a:r>
              <a:rPr dirty="0" sz="2450" spc="-10" b="1">
                <a:solidFill>
                  <a:srgbClr val="0A3E76"/>
                </a:solidFill>
                <a:latin typeface="Arial"/>
                <a:cs typeface="Arial"/>
              </a:rPr>
              <a:t>Координация участников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986101" y="3619048"/>
              <a:ext cx="5259705" cy="5259705"/>
            </a:xfrm>
            <a:custGeom>
              <a:avLst/>
              <a:gdLst/>
              <a:ahLst/>
              <a:cxnLst/>
              <a:rect l="l" t="t" r="r" b="b"/>
              <a:pathLst>
                <a:path w="5259705" h="5259705">
                  <a:moveTo>
                    <a:pt x="256679" y="1497864"/>
                  </a:moveTo>
                  <a:lnTo>
                    <a:pt x="236280" y="1541642"/>
                  </a:lnTo>
                  <a:lnTo>
                    <a:pt x="216753" y="1585603"/>
                  </a:lnTo>
                  <a:lnTo>
                    <a:pt x="198094" y="1629735"/>
                  </a:lnTo>
                  <a:lnTo>
                    <a:pt x="180299" y="1674028"/>
                  </a:lnTo>
                  <a:lnTo>
                    <a:pt x="163364" y="1718474"/>
                  </a:lnTo>
                  <a:lnTo>
                    <a:pt x="147287" y="1763062"/>
                  </a:lnTo>
                  <a:lnTo>
                    <a:pt x="132063" y="1807781"/>
                  </a:lnTo>
                  <a:lnTo>
                    <a:pt x="117689" y="1852623"/>
                  </a:lnTo>
                  <a:lnTo>
                    <a:pt x="104162" y="1897578"/>
                  </a:lnTo>
                  <a:lnTo>
                    <a:pt x="91477" y="1942635"/>
                  </a:lnTo>
                  <a:lnTo>
                    <a:pt x="79633" y="1987784"/>
                  </a:lnTo>
                  <a:lnTo>
                    <a:pt x="68624" y="2033016"/>
                  </a:lnTo>
                  <a:lnTo>
                    <a:pt x="58448" y="2078321"/>
                  </a:lnTo>
                  <a:lnTo>
                    <a:pt x="49101" y="2123689"/>
                  </a:lnTo>
                  <a:lnTo>
                    <a:pt x="40580" y="2169109"/>
                  </a:lnTo>
                  <a:lnTo>
                    <a:pt x="32880" y="2214573"/>
                  </a:lnTo>
                  <a:lnTo>
                    <a:pt x="26000" y="2260069"/>
                  </a:lnTo>
                  <a:lnTo>
                    <a:pt x="19934" y="2305589"/>
                  </a:lnTo>
                  <a:lnTo>
                    <a:pt x="14679" y="2351123"/>
                  </a:lnTo>
                  <a:lnTo>
                    <a:pt x="10233" y="2396660"/>
                  </a:lnTo>
                  <a:lnTo>
                    <a:pt x="6591" y="2442190"/>
                  </a:lnTo>
                  <a:lnTo>
                    <a:pt x="3751" y="2487704"/>
                  </a:lnTo>
                  <a:lnTo>
                    <a:pt x="1707" y="2533192"/>
                  </a:lnTo>
                  <a:lnTo>
                    <a:pt x="458" y="2578644"/>
                  </a:lnTo>
                  <a:lnTo>
                    <a:pt x="0" y="2624049"/>
                  </a:lnTo>
                  <a:lnTo>
                    <a:pt x="328" y="2669399"/>
                  </a:lnTo>
                  <a:lnTo>
                    <a:pt x="1439" y="2714683"/>
                  </a:lnTo>
                  <a:lnTo>
                    <a:pt x="3331" y="2759891"/>
                  </a:lnTo>
                  <a:lnTo>
                    <a:pt x="5999" y="2805014"/>
                  </a:lnTo>
                  <a:lnTo>
                    <a:pt x="9440" y="2850041"/>
                  </a:lnTo>
                  <a:lnTo>
                    <a:pt x="13651" y="2894963"/>
                  </a:lnTo>
                  <a:lnTo>
                    <a:pt x="18628" y="2939769"/>
                  </a:lnTo>
                  <a:lnTo>
                    <a:pt x="24367" y="2984450"/>
                  </a:lnTo>
                  <a:lnTo>
                    <a:pt x="30865" y="3028996"/>
                  </a:lnTo>
                  <a:lnTo>
                    <a:pt x="38118" y="3073397"/>
                  </a:lnTo>
                  <a:lnTo>
                    <a:pt x="46123" y="3117643"/>
                  </a:lnTo>
                  <a:lnTo>
                    <a:pt x="54877" y="3161725"/>
                  </a:lnTo>
                  <a:lnTo>
                    <a:pt x="64376" y="3205631"/>
                  </a:lnTo>
                  <a:lnTo>
                    <a:pt x="74616" y="3249353"/>
                  </a:lnTo>
                  <a:lnTo>
                    <a:pt x="85594" y="3292881"/>
                  </a:lnTo>
                  <a:lnTo>
                    <a:pt x="97306" y="3336204"/>
                  </a:lnTo>
                  <a:lnTo>
                    <a:pt x="109749" y="3379313"/>
                  </a:lnTo>
                  <a:lnTo>
                    <a:pt x="122920" y="3422197"/>
                  </a:lnTo>
                  <a:lnTo>
                    <a:pt x="136815" y="3464848"/>
                  </a:lnTo>
                  <a:lnTo>
                    <a:pt x="151430" y="3507254"/>
                  </a:lnTo>
                  <a:lnTo>
                    <a:pt x="166762" y="3549407"/>
                  </a:lnTo>
                  <a:lnTo>
                    <a:pt x="182807" y="3591296"/>
                  </a:lnTo>
                  <a:lnTo>
                    <a:pt x="199562" y="3632911"/>
                  </a:lnTo>
                  <a:lnTo>
                    <a:pt x="217023" y="3674243"/>
                  </a:lnTo>
                  <a:lnTo>
                    <a:pt x="235188" y="3715281"/>
                  </a:lnTo>
                  <a:lnTo>
                    <a:pt x="254051" y="3756016"/>
                  </a:lnTo>
                  <a:lnTo>
                    <a:pt x="273611" y="3796437"/>
                  </a:lnTo>
                  <a:lnTo>
                    <a:pt x="293863" y="3836536"/>
                  </a:lnTo>
                  <a:lnTo>
                    <a:pt x="314804" y="3876301"/>
                  </a:lnTo>
                  <a:lnTo>
                    <a:pt x="336430" y="3915723"/>
                  </a:lnTo>
                  <a:lnTo>
                    <a:pt x="358737" y="3954793"/>
                  </a:lnTo>
                  <a:lnTo>
                    <a:pt x="381724" y="3993499"/>
                  </a:lnTo>
                  <a:lnTo>
                    <a:pt x="405385" y="4031833"/>
                  </a:lnTo>
                  <a:lnTo>
                    <a:pt x="429717" y="4069785"/>
                  </a:lnTo>
                  <a:lnTo>
                    <a:pt x="454717" y="4107344"/>
                  </a:lnTo>
                  <a:lnTo>
                    <a:pt x="480382" y="4144500"/>
                  </a:lnTo>
                  <a:lnTo>
                    <a:pt x="506707" y="4181245"/>
                  </a:lnTo>
                  <a:lnTo>
                    <a:pt x="533689" y="4217567"/>
                  </a:lnTo>
                  <a:lnTo>
                    <a:pt x="561326" y="4253457"/>
                  </a:lnTo>
                  <a:lnTo>
                    <a:pt x="589612" y="4288905"/>
                  </a:lnTo>
                  <a:lnTo>
                    <a:pt x="618545" y="4323902"/>
                  </a:lnTo>
                  <a:lnTo>
                    <a:pt x="648122" y="4358437"/>
                  </a:lnTo>
                  <a:lnTo>
                    <a:pt x="678338" y="4392500"/>
                  </a:lnTo>
                  <a:lnTo>
                    <a:pt x="709191" y="4426081"/>
                  </a:lnTo>
                  <a:lnTo>
                    <a:pt x="740676" y="4459171"/>
                  </a:lnTo>
                  <a:lnTo>
                    <a:pt x="772791" y="4491760"/>
                  </a:lnTo>
                  <a:lnTo>
                    <a:pt x="805531" y="4523837"/>
                  </a:lnTo>
                  <a:lnTo>
                    <a:pt x="838894" y="4555394"/>
                  </a:lnTo>
                  <a:lnTo>
                    <a:pt x="872875" y="4586419"/>
                  </a:lnTo>
                  <a:lnTo>
                    <a:pt x="907472" y="4616903"/>
                  </a:lnTo>
                  <a:lnTo>
                    <a:pt x="942680" y="4646837"/>
                  </a:lnTo>
                  <a:lnTo>
                    <a:pt x="978497" y="4676210"/>
                  </a:lnTo>
                  <a:lnTo>
                    <a:pt x="1014918" y="4705012"/>
                  </a:lnTo>
                  <a:lnTo>
                    <a:pt x="1051940" y="4733234"/>
                  </a:lnTo>
                  <a:lnTo>
                    <a:pt x="1089560" y="4760865"/>
                  </a:lnTo>
                  <a:lnTo>
                    <a:pt x="1127775" y="4787896"/>
                  </a:lnTo>
                  <a:lnTo>
                    <a:pt x="1166580" y="4814317"/>
                  </a:lnTo>
                  <a:lnTo>
                    <a:pt x="1205972" y="4840118"/>
                  </a:lnTo>
                  <a:lnTo>
                    <a:pt x="1245947" y="4865288"/>
                  </a:lnTo>
                  <a:lnTo>
                    <a:pt x="1286503" y="4889819"/>
                  </a:lnTo>
                  <a:lnTo>
                    <a:pt x="1327636" y="4913700"/>
                  </a:lnTo>
                  <a:lnTo>
                    <a:pt x="1369342" y="4936921"/>
                  </a:lnTo>
                  <a:lnTo>
                    <a:pt x="1411617" y="4959473"/>
                  </a:lnTo>
                  <a:lnTo>
                    <a:pt x="1454459" y="4981345"/>
                  </a:lnTo>
                  <a:lnTo>
                    <a:pt x="1497863" y="5002528"/>
                  </a:lnTo>
                  <a:lnTo>
                    <a:pt x="1541642" y="5022926"/>
                  </a:lnTo>
                  <a:lnTo>
                    <a:pt x="1585602" y="5042453"/>
                  </a:lnTo>
                  <a:lnTo>
                    <a:pt x="1629734" y="5061112"/>
                  </a:lnTo>
                  <a:lnTo>
                    <a:pt x="1674028" y="5078908"/>
                  </a:lnTo>
                  <a:lnTo>
                    <a:pt x="1718473" y="5095842"/>
                  </a:lnTo>
                  <a:lnTo>
                    <a:pt x="1763061" y="5111920"/>
                  </a:lnTo>
                  <a:lnTo>
                    <a:pt x="1807781" y="5127144"/>
                  </a:lnTo>
                  <a:lnTo>
                    <a:pt x="1852623" y="5141518"/>
                  </a:lnTo>
                  <a:lnTo>
                    <a:pt x="1897577" y="5155045"/>
                  </a:lnTo>
                  <a:lnTo>
                    <a:pt x="1942634" y="5167729"/>
                  </a:lnTo>
                  <a:lnTo>
                    <a:pt x="1987784" y="5179574"/>
                  </a:lnTo>
                  <a:lnTo>
                    <a:pt x="2033016" y="5190582"/>
                  </a:lnTo>
                  <a:lnTo>
                    <a:pt x="2078320" y="5200758"/>
                  </a:lnTo>
                  <a:lnTo>
                    <a:pt x="2123688" y="5210105"/>
                  </a:lnTo>
                  <a:lnTo>
                    <a:pt x="2169109" y="5218627"/>
                  </a:lnTo>
                  <a:lnTo>
                    <a:pt x="2214572" y="5226326"/>
                  </a:lnTo>
                  <a:lnTo>
                    <a:pt x="2260069" y="5233207"/>
                  </a:lnTo>
                  <a:lnTo>
                    <a:pt x="2305589" y="5239273"/>
                  </a:lnTo>
                  <a:lnTo>
                    <a:pt x="2351122" y="5244527"/>
                  </a:lnTo>
                  <a:lnTo>
                    <a:pt x="2396659" y="5248973"/>
                  </a:lnTo>
                  <a:lnTo>
                    <a:pt x="2442190" y="5252615"/>
                  </a:lnTo>
                  <a:lnTo>
                    <a:pt x="2487704" y="5255456"/>
                  </a:lnTo>
                  <a:lnTo>
                    <a:pt x="2533192" y="5257499"/>
                  </a:lnTo>
                  <a:lnTo>
                    <a:pt x="2578643" y="5258748"/>
                  </a:lnTo>
                  <a:lnTo>
                    <a:pt x="2624049" y="5259207"/>
                  </a:lnTo>
                  <a:lnTo>
                    <a:pt x="2669399" y="5258879"/>
                  </a:lnTo>
                  <a:lnTo>
                    <a:pt x="2714683" y="5257767"/>
                  </a:lnTo>
                  <a:lnTo>
                    <a:pt x="2759891" y="5255875"/>
                  </a:lnTo>
                  <a:lnTo>
                    <a:pt x="2805014" y="5253207"/>
                  </a:lnTo>
                  <a:lnTo>
                    <a:pt x="2850041" y="5249766"/>
                  </a:lnTo>
                  <a:lnTo>
                    <a:pt x="2894962" y="5245555"/>
                  </a:lnTo>
                  <a:lnTo>
                    <a:pt x="2939769" y="5240579"/>
                  </a:lnTo>
                  <a:lnTo>
                    <a:pt x="2984450" y="5234840"/>
                  </a:lnTo>
                  <a:lnTo>
                    <a:pt x="3028996" y="5228342"/>
                  </a:lnTo>
                  <a:lnTo>
                    <a:pt x="3073397" y="5221089"/>
                  </a:lnTo>
                  <a:lnTo>
                    <a:pt x="3117643" y="5213083"/>
                  </a:lnTo>
                  <a:lnTo>
                    <a:pt x="3161724" y="5204329"/>
                  </a:lnTo>
                  <a:lnTo>
                    <a:pt x="3205631" y="5194831"/>
                  </a:lnTo>
                  <a:lnTo>
                    <a:pt x="3249353" y="5184591"/>
                  </a:lnTo>
                  <a:lnTo>
                    <a:pt x="3292881" y="5173613"/>
                  </a:lnTo>
                  <a:lnTo>
                    <a:pt x="3336204" y="5161900"/>
                  </a:lnTo>
                  <a:lnTo>
                    <a:pt x="3379312" y="5149457"/>
                  </a:lnTo>
                  <a:lnTo>
                    <a:pt x="3422197" y="5136286"/>
                  </a:lnTo>
                  <a:lnTo>
                    <a:pt x="3464848" y="5122392"/>
                  </a:lnTo>
                  <a:lnTo>
                    <a:pt x="3507254" y="5107777"/>
                  </a:lnTo>
                  <a:lnTo>
                    <a:pt x="3549407" y="5092445"/>
                  </a:lnTo>
                  <a:lnTo>
                    <a:pt x="3591296" y="5076400"/>
                  </a:lnTo>
                  <a:lnTo>
                    <a:pt x="3632911" y="5059645"/>
                  </a:lnTo>
                  <a:lnTo>
                    <a:pt x="3674243" y="5042183"/>
                  </a:lnTo>
                  <a:lnTo>
                    <a:pt x="3715281" y="5024019"/>
                  </a:lnTo>
                  <a:lnTo>
                    <a:pt x="3756016" y="5005155"/>
                  </a:lnTo>
                  <a:lnTo>
                    <a:pt x="3796437" y="4985595"/>
                  </a:lnTo>
                  <a:lnTo>
                    <a:pt x="3836535" y="4965344"/>
                  </a:lnTo>
                  <a:lnTo>
                    <a:pt x="3876301" y="4944403"/>
                  </a:lnTo>
                  <a:lnTo>
                    <a:pt x="3915723" y="4922777"/>
                  </a:lnTo>
                  <a:lnTo>
                    <a:pt x="3954793" y="4900469"/>
                  </a:lnTo>
                  <a:lnTo>
                    <a:pt x="3993499" y="4877483"/>
                  </a:lnTo>
                  <a:lnTo>
                    <a:pt x="4031833" y="4853822"/>
                  </a:lnTo>
                  <a:lnTo>
                    <a:pt x="4069785" y="4829489"/>
                  </a:lnTo>
                  <a:lnTo>
                    <a:pt x="4107344" y="4804489"/>
                  </a:lnTo>
                  <a:lnTo>
                    <a:pt x="4144500" y="4778825"/>
                  </a:lnTo>
                  <a:lnTo>
                    <a:pt x="4181245" y="4752500"/>
                  </a:lnTo>
                  <a:lnTo>
                    <a:pt x="4217567" y="4725517"/>
                  </a:lnTo>
                  <a:lnTo>
                    <a:pt x="4253457" y="4697881"/>
                  </a:lnTo>
                  <a:lnTo>
                    <a:pt x="4288905" y="4669594"/>
                  </a:lnTo>
                  <a:lnTo>
                    <a:pt x="4323902" y="4640661"/>
                  </a:lnTo>
                  <a:lnTo>
                    <a:pt x="4358437" y="4611084"/>
                  </a:lnTo>
                  <a:lnTo>
                    <a:pt x="4392500" y="4580868"/>
                  </a:lnTo>
                  <a:lnTo>
                    <a:pt x="4426081" y="4550015"/>
                  </a:lnTo>
                  <a:lnTo>
                    <a:pt x="4459171" y="4518530"/>
                  </a:lnTo>
                  <a:lnTo>
                    <a:pt x="4491760" y="4486415"/>
                  </a:lnTo>
                  <a:lnTo>
                    <a:pt x="4523837" y="4453675"/>
                  </a:lnTo>
                  <a:lnTo>
                    <a:pt x="4555394" y="4420312"/>
                  </a:lnTo>
                  <a:lnTo>
                    <a:pt x="4586419" y="4386331"/>
                  </a:lnTo>
                  <a:lnTo>
                    <a:pt x="4616904" y="4351734"/>
                  </a:lnTo>
                  <a:lnTo>
                    <a:pt x="4646837" y="4316526"/>
                  </a:lnTo>
                  <a:lnTo>
                    <a:pt x="4676210" y="4280710"/>
                  </a:lnTo>
                  <a:lnTo>
                    <a:pt x="4705012" y="4244289"/>
                  </a:lnTo>
                  <a:lnTo>
                    <a:pt x="4733234" y="4207266"/>
                  </a:lnTo>
                  <a:lnTo>
                    <a:pt x="4760865" y="4169646"/>
                  </a:lnTo>
                  <a:lnTo>
                    <a:pt x="4787896" y="4131432"/>
                  </a:lnTo>
                  <a:lnTo>
                    <a:pt x="4814317" y="4092627"/>
                  </a:lnTo>
                  <a:lnTo>
                    <a:pt x="4840118" y="4053235"/>
                  </a:lnTo>
                  <a:lnTo>
                    <a:pt x="4865288" y="4013259"/>
                  </a:lnTo>
                  <a:lnTo>
                    <a:pt x="4889819" y="3972703"/>
                  </a:lnTo>
                  <a:lnTo>
                    <a:pt x="4913700" y="3931570"/>
                  </a:lnTo>
                  <a:lnTo>
                    <a:pt x="4936922" y="3889864"/>
                  </a:lnTo>
                  <a:lnTo>
                    <a:pt x="4959473" y="3847589"/>
                  </a:lnTo>
                  <a:lnTo>
                    <a:pt x="4981345" y="3804747"/>
                  </a:lnTo>
                  <a:lnTo>
                    <a:pt x="5002528" y="3761343"/>
                  </a:lnTo>
                  <a:lnTo>
                    <a:pt x="5022926" y="3717564"/>
                  </a:lnTo>
                  <a:lnTo>
                    <a:pt x="5042453" y="3673604"/>
                  </a:lnTo>
                  <a:lnTo>
                    <a:pt x="5061112" y="3629472"/>
                  </a:lnTo>
                  <a:lnTo>
                    <a:pt x="5078908" y="3585179"/>
                  </a:lnTo>
                  <a:lnTo>
                    <a:pt x="5095842" y="3540733"/>
                  </a:lnTo>
                  <a:lnTo>
                    <a:pt x="5111920" y="3496145"/>
                  </a:lnTo>
                  <a:lnTo>
                    <a:pt x="5127144" y="3451425"/>
                  </a:lnTo>
                  <a:lnTo>
                    <a:pt x="5141518" y="3406583"/>
                  </a:lnTo>
                  <a:lnTo>
                    <a:pt x="5155045" y="3361629"/>
                  </a:lnTo>
                  <a:lnTo>
                    <a:pt x="5167729" y="3316572"/>
                  </a:lnTo>
                  <a:lnTo>
                    <a:pt x="5179574" y="3271423"/>
                  </a:lnTo>
                  <a:lnTo>
                    <a:pt x="5190582" y="3226191"/>
                  </a:lnTo>
                  <a:lnTo>
                    <a:pt x="5200758" y="3180886"/>
                  </a:lnTo>
                  <a:lnTo>
                    <a:pt x="5210105" y="3135518"/>
                  </a:lnTo>
                  <a:lnTo>
                    <a:pt x="5218627" y="3090098"/>
                  </a:lnTo>
                  <a:lnTo>
                    <a:pt x="5226326" y="3044634"/>
                  </a:lnTo>
                  <a:lnTo>
                    <a:pt x="5233207" y="2999137"/>
                  </a:lnTo>
                  <a:lnTo>
                    <a:pt x="5239273" y="2953617"/>
                  </a:lnTo>
                  <a:lnTo>
                    <a:pt x="5244527" y="2908084"/>
                  </a:lnTo>
                  <a:lnTo>
                    <a:pt x="5248973" y="2862547"/>
                  </a:lnTo>
                  <a:lnTo>
                    <a:pt x="5252615" y="2817017"/>
                  </a:lnTo>
                  <a:lnTo>
                    <a:pt x="5255456" y="2771503"/>
                  </a:lnTo>
                  <a:lnTo>
                    <a:pt x="5257499" y="2726015"/>
                  </a:lnTo>
                  <a:lnTo>
                    <a:pt x="5258748" y="2680563"/>
                  </a:lnTo>
                  <a:lnTo>
                    <a:pt x="5259207" y="2635157"/>
                  </a:lnTo>
                  <a:lnTo>
                    <a:pt x="5258879" y="2589808"/>
                  </a:lnTo>
                  <a:lnTo>
                    <a:pt x="5257767" y="2544524"/>
                  </a:lnTo>
                  <a:lnTo>
                    <a:pt x="5255875" y="2499315"/>
                  </a:lnTo>
                  <a:lnTo>
                    <a:pt x="5253207" y="2454193"/>
                  </a:lnTo>
                  <a:lnTo>
                    <a:pt x="5249766" y="2409166"/>
                  </a:lnTo>
                  <a:lnTo>
                    <a:pt x="5245555" y="2364244"/>
                  </a:lnTo>
                  <a:lnTo>
                    <a:pt x="5240579" y="2319438"/>
                  </a:lnTo>
                  <a:lnTo>
                    <a:pt x="5234840" y="2274757"/>
                  </a:lnTo>
                  <a:lnTo>
                    <a:pt x="5228342" y="2230211"/>
                  </a:lnTo>
                  <a:lnTo>
                    <a:pt x="5221088" y="2185809"/>
                  </a:lnTo>
                  <a:lnTo>
                    <a:pt x="5213083" y="2141563"/>
                  </a:lnTo>
                  <a:lnTo>
                    <a:pt x="5204329" y="2097482"/>
                  </a:lnTo>
                  <a:lnTo>
                    <a:pt x="5194831" y="2053575"/>
                  </a:lnTo>
                  <a:lnTo>
                    <a:pt x="5184591" y="2009853"/>
                  </a:lnTo>
                  <a:lnTo>
                    <a:pt x="5173613" y="1966326"/>
                  </a:lnTo>
                  <a:lnTo>
                    <a:pt x="5161900" y="1923003"/>
                  </a:lnTo>
                  <a:lnTo>
                    <a:pt x="5149457" y="1879894"/>
                  </a:lnTo>
                  <a:lnTo>
                    <a:pt x="5136286" y="1837009"/>
                  </a:lnTo>
                  <a:lnTo>
                    <a:pt x="5122391" y="1794359"/>
                  </a:lnTo>
                  <a:lnTo>
                    <a:pt x="5107777" y="1751952"/>
                  </a:lnTo>
                  <a:lnTo>
                    <a:pt x="5092445" y="1709800"/>
                  </a:lnTo>
                  <a:lnTo>
                    <a:pt x="5076399" y="1667911"/>
                  </a:lnTo>
                  <a:lnTo>
                    <a:pt x="5059644" y="1626295"/>
                  </a:lnTo>
                  <a:lnTo>
                    <a:pt x="5042183" y="1584964"/>
                  </a:lnTo>
                  <a:lnTo>
                    <a:pt x="5024018" y="1543926"/>
                  </a:lnTo>
                  <a:lnTo>
                    <a:pt x="5005155" y="1503191"/>
                  </a:lnTo>
                  <a:lnTo>
                    <a:pt x="4985595" y="1462769"/>
                  </a:lnTo>
                  <a:lnTo>
                    <a:pt x="4965343" y="1422671"/>
                  </a:lnTo>
                  <a:lnTo>
                    <a:pt x="4944403" y="1382906"/>
                  </a:lnTo>
                  <a:lnTo>
                    <a:pt x="4922777" y="1343483"/>
                  </a:lnTo>
                  <a:lnTo>
                    <a:pt x="4900469" y="1304414"/>
                  </a:lnTo>
                  <a:lnTo>
                    <a:pt x="4877482" y="1265707"/>
                  </a:lnTo>
                  <a:lnTo>
                    <a:pt x="4853821" y="1227373"/>
                  </a:lnTo>
                  <a:lnTo>
                    <a:pt x="4829489" y="1189422"/>
                  </a:lnTo>
                  <a:lnTo>
                    <a:pt x="4804489" y="1151863"/>
                  </a:lnTo>
                  <a:lnTo>
                    <a:pt x="4778825" y="1114706"/>
                  </a:lnTo>
                  <a:lnTo>
                    <a:pt x="4752499" y="1077962"/>
                  </a:lnTo>
                  <a:lnTo>
                    <a:pt x="4725517" y="1041639"/>
                  </a:lnTo>
                  <a:lnTo>
                    <a:pt x="4697880" y="1005749"/>
                  </a:lnTo>
                  <a:lnTo>
                    <a:pt x="4669594" y="970301"/>
                  </a:lnTo>
                  <a:lnTo>
                    <a:pt x="4640661" y="935305"/>
                  </a:lnTo>
                  <a:lnTo>
                    <a:pt x="4611084" y="900770"/>
                  </a:lnTo>
                  <a:lnTo>
                    <a:pt x="4580868" y="866707"/>
                  </a:lnTo>
                  <a:lnTo>
                    <a:pt x="4550015" y="833125"/>
                  </a:lnTo>
                  <a:lnTo>
                    <a:pt x="4518529" y="800035"/>
                  </a:lnTo>
                  <a:lnTo>
                    <a:pt x="4486415" y="767447"/>
                  </a:lnTo>
                  <a:lnTo>
                    <a:pt x="4453674" y="735369"/>
                  </a:lnTo>
                  <a:lnTo>
                    <a:pt x="4420312" y="703813"/>
                  </a:lnTo>
                  <a:lnTo>
                    <a:pt x="4386331" y="672787"/>
                  </a:lnTo>
                  <a:lnTo>
                    <a:pt x="4351734" y="642303"/>
                  </a:lnTo>
                  <a:lnTo>
                    <a:pt x="4316526" y="612369"/>
                  </a:lnTo>
                  <a:lnTo>
                    <a:pt x="4280709" y="582997"/>
                  </a:lnTo>
                  <a:lnTo>
                    <a:pt x="4244288" y="554194"/>
                  </a:lnTo>
                  <a:lnTo>
                    <a:pt x="4207266" y="525973"/>
                  </a:lnTo>
                  <a:lnTo>
                    <a:pt x="4169645" y="498341"/>
                  </a:lnTo>
                  <a:lnTo>
                    <a:pt x="4131431" y="471310"/>
                  </a:lnTo>
                  <a:lnTo>
                    <a:pt x="4092626" y="444889"/>
                  </a:lnTo>
                  <a:lnTo>
                    <a:pt x="4053234" y="419089"/>
                  </a:lnTo>
                  <a:lnTo>
                    <a:pt x="4013258" y="393918"/>
                  </a:lnTo>
                  <a:lnTo>
                    <a:pt x="3972702" y="369387"/>
                  </a:lnTo>
                  <a:lnTo>
                    <a:pt x="3931569" y="345506"/>
                  </a:lnTo>
                  <a:lnTo>
                    <a:pt x="3889864" y="322285"/>
                  </a:lnTo>
                  <a:lnTo>
                    <a:pt x="3847588" y="299733"/>
                  </a:lnTo>
                  <a:lnTo>
                    <a:pt x="3804746" y="277861"/>
                  </a:lnTo>
                  <a:lnTo>
                    <a:pt x="3761342" y="256678"/>
                  </a:lnTo>
                  <a:lnTo>
                    <a:pt x="3717564" y="236280"/>
                  </a:lnTo>
                  <a:lnTo>
                    <a:pt x="3673604" y="216753"/>
                  </a:lnTo>
                  <a:lnTo>
                    <a:pt x="3629472" y="198094"/>
                  </a:lnTo>
                  <a:lnTo>
                    <a:pt x="3585178" y="180299"/>
                  </a:lnTo>
                  <a:lnTo>
                    <a:pt x="3540732" y="163364"/>
                  </a:lnTo>
                  <a:lnTo>
                    <a:pt x="3496145" y="147287"/>
                  </a:lnTo>
                  <a:lnTo>
                    <a:pt x="3451425" y="132063"/>
                  </a:lnTo>
                  <a:lnTo>
                    <a:pt x="3406583" y="117689"/>
                  </a:lnTo>
                  <a:lnTo>
                    <a:pt x="3361628" y="104162"/>
                  </a:lnTo>
                  <a:lnTo>
                    <a:pt x="3316572" y="91477"/>
                  </a:lnTo>
                  <a:lnTo>
                    <a:pt x="3271422" y="79633"/>
                  </a:lnTo>
                  <a:lnTo>
                    <a:pt x="3226190" y="68624"/>
                  </a:lnTo>
                  <a:lnTo>
                    <a:pt x="3180885" y="58448"/>
                  </a:lnTo>
                  <a:lnTo>
                    <a:pt x="3135518" y="49101"/>
                  </a:lnTo>
                  <a:lnTo>
                    <a:pt x="3090097" y="40580"/>
                  </a:lnTo>
                  <a:lnTo>
                    <a:pt x="3044634" y="32880"/>
                  </a:lnTo>
                  <a:lnTo>
                    <a:pt x="2999137" y="26000"/>
                  </a:lnTo>
                  <a:lnTo>
                    <a:pt x="2953617" y="19934"/>
                  </a:lnTo>
                  <a:lnTo>
                    <a:pt x="2908083" y="14679"/>
                  </a:lnTo>
                  <a:lnTo>
                    <a:pt x="2862547" y="10233"/>
                  </a:lnTo>
                  <a:lnTo>
                    <a:pt x="2817016" y="6591"/>
                  </a:lnTo>
                  <a:lnTo>
                    <a:pt x="2771502" y="3751"/>
                  </a:lnTo>
                  <a:lnTo>
                    <a:pt x="2726014" y="1707"/>
                  </a:lnTo>
                  <a:lnTo>
                    <a:pt x="2680563" y="458"/>
                  </a:lnTo>
                  <a:lnTo>
                    <a:pt x="2635157" y="0"/>
                  </a:lnTo>
                  <a:lnTo>
                    <a:pt x="2589807" y="328"/>
                  </a:lnTo>
                  <a:lnTo>
                    <a:pt x="2544523" y="1439"/>
                  </a:lnTo>
                  <a:lnTo>
                    <a:pt x="2499315" y="3331"/>
                  </a:lnTo>
                  <a:lnTo>
                    <a:pt x="2454192" y="5999"/>
                  </a:lnTo>
                  <a:lnTo>
                    <a:pt x="2409165" y="9441"/>
                  </a:lnTo>
                  <a:lnTo>
                    <a:pt x="2364244" y="13651"/>
                  </a:lnTo>
                  <a:lnTo>
                    <a:pt x="2319437" y="18628"/>
                  </a:lnTo>
                  <a:lnTo>
                    <a:pt x="2274756" y="24367"/>
                  </a:lnTo>
                  <a:lnTo>
                    <a:pt x="2230210" y="30865"/>
                  </a:lnTo>
                  <a:lnTo>
                    <a:pt x="2185809" y="38118"/>
                  </a:lnTo>
                  <a:lnTo>
                    <a:pt x="2141563" y="46123"/>
                  </a:lnTo>
                  <a:lnTo>
                    <a:pt x="2097482" y="54877"/>
                  </a:lnTo>
                  <a:lnTo>
                    <a:pt x="2053575" y="64376"/>
                  </a:lnTo>
                  <a:lnTo>
                    <a:pt x="2009853" y="74616"/>
                  </a:lnTo>
                  <a:lnTo>
                    <a:pt x="1966326" y="85594"/>
                  </a:lnTo>
                  <a:lnTo>
                    <a:pt x="1923003" y="97306"/>
                  </a:lnTo>
                  <a:lnTo>
                    <a:pt x="1879894" y="109750"/>
                  </a:lnTo>
                  <a:lnTo>
                    <a:pt x="1837009" y="122920"/>
                  </a:lnTo>
                  <a:lnTo>
                    <a:pt x="1794359" y="136815"/>
                  </a:lnTo>
                  <a:lnTo>
                    <a:pt x="1751952" y="151430"/>
                  </a:lnTo>
                  <a:lnTo>
                    <a:pt x="1709799" y="166762"/>
                  </a:lnTo>
                  <a:lnTo>
                    <a:pt x="1667910" y="182807"/>
                  </a:lnTo>
                  <a:lnTo>
                    <a:pt x="1626295" y="199562"/>
                  </a:lnTo>
                  <a:lnTo>
                    <a:pt x="1584964" y="217024"/>
                  </a:lnTo>
                  <a:lnTo>
                    <a:pt x="1543925" y="235188"/>
                  </a:lnTo>
                  <a:lnTo>
                    <a:pt x="1503191" y="254052"/>
                  </a:lnTo>
                  <a:lnTo>
                    <a:pt x="1462769" y="273611"/>
                  </a:lnTo>
                  <a:lnTo>
                    <a:pt x="1422671" y="293863"/>
                  </a:lnTo>
                  <a:lnTo>
                    <a:pt x="1382906" y="314804"/>
                  </a:lnTo>
                  <a:lnTo>
                    <a:pt x="1343483" y="336430"/>
                  </a:lnTo>
                  <a:lnTo>
                    <a:pt x="1304414" y="358738"/>
                  </a:lnTo>
                  <a:lnTo>
                    <a:pt x="1265707" y="381724"/>
                  </a:lnTo>
                  <a:lnTo>
                    <a:pt x="1227373" y="405385"/>
                  </a:lnTo>
                  <a:lnTo>
                    <a:pt x="1189422" y="429717"/>
                  </a:lnTo>
                  <a:lnTo>
                    <a:pt x="1151863" y="454717"/>
                  </a:lnTo>
                  <a:lnTo>
                    <a:pt x="1114706" y="480382"/>
                  </a:lnTo>
                  <a:lnTo>
                    <a:pt x="1077962" y="506707"/>
                  </a:lnTo>
                  <a:lnTo>
                    <a:pt x="1041639" y="533690"/>
                  </a:lnTo>
                  <a:lnTo>
                    <a:pt x="1005749" y="561326"/>
                  </a:lnTo>
                  <a:lnTo>
                    <a:pt x="970301" y="589613"/>
                  </a:lnTo>
                  <a:lnTo>
                    <a:pt x="935305" y="618546"/>
                  </a:lnTo>
                  <a:lnTo>
                    <a:pt x="900770" y="648122"/>
                  </a:lnTo>
                  <a:lnTo>
                    <a:pt x="866707" y="678339"/>
                  </a:lnTo>
                  <a:lnTo>
                    <a:pt x="833125" y="709191"/>
                  </a:lnTo>
                  <a:lnTo>
                    <a:pt x="800035" y="740677"/>
                  </a:lnTo>
                  <a:lnTo>
                    <a:pt x="767447" y="772791"/>
                  </a:lnTo>
                  <a:lnTo>
                    <a:pt x="735369" y="805532"/>
                  </a:lnTo>
                  <a:lnTo>
                    <a:pt x="703813" y="838894"/>
                  </a:lnTo>
                  <a:lnTo>
                    <a:pt x="672787" y="872876"/>
                  </a:lnTo>
                  <a:lnTo>
                    <a:pt x="642303" y="907472"/>
                  </a:lnTo>
                  <a:lnTo>
                    <a:pt x="612369" y="942681"/>
                  </a:lnTo>
                  <a:lnTo>
                    <a:pt x="582997" y="978497"/>
                  </a:lnTo>
                  <a:lnTo>
                    <a:pt x="554194" y="1014918"/>
                  </a:lnTo>
                  <a:lnTo>
                    <a:pt x="525973" y="1051941"/>
                  </a:lnTo>
                  <a:lnTo>
                    <a:pt x="498341" y="1089561"/>
                  </a:lnTo>
                  <a:lnTo>
                    <a:pt x="471310" y="1127775"/>
                  </a:lnTo>
                  <a:lnTo>
                    <a:pt x="444890" y="1166580"/>
                  </a:lnTo>
                  <a:lnTo>
                    <a:pt x="419089" y="1205972"/>
                  </a:lnTo>
                  <a:lnTo>
                    <a:pt x="393918" y="1245948"/>
                  </a:lnTo>
                  <a:lnTo>
                    <a:pt x="369387" y="1286504"/>
                  </a:lnTo>
                  <a:lnTo>
                    <a:pt x="345506" y="1327637"/>
                  </a:lnTo>
                  <a:lnTo>
                    <a:pt x="322285" y="1369343"/>
                  </a:lnTo>
                  <a:lnTo>
                    <a:pt x="299733" y="1411618"/>
                  </a:lnTo>
                  <a:lnTo>
                    <a:pt x="277861" y="1454460"/>
                  </a:lnTo>
                  <a:lnTo>
                    <a:pt x="256679" y="1497864"/>
                  </a:lnTo>
                  <a:close/>
                </a:path>
              </a:pathLst>
            </a:custGeom>
            <a:ln w="104773">
              <a:solidFill>
                <a:srgbClr val="5DDF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221205" y="3382730"/>
              <a:ext cx="5379085" cy="5379085"/>
            </a:xfrm>
            <a:custGeom>
              <a:avLst/>
              <a:gdLst/>
              <a:ahLst/>
              <a:cxnLst/>
              <a:rect l="l" t="t" r="r" b="b"/>
              <a:pathLst>
                <a:path w="5379084" h="5379084">
                  <a:moveTo>
                    <a:pt x="4224272" y="481125"/>
                  </a:moveTo>
                  <a:lnTo>
                    <a:pt x="4184340" y="453892"/>
                  </a:lnTo>
                  <a:lnTo>
                    <a:pt x="4144094" y="427473"/>
                  </a:lnTo>
                  <a:lnTo>
                    <a:pt x="4103545" y="401864"/>
                  </a:lnTo>
                  <a:lnTo>
                    <a:pt x="4062702" y="377065"/>
                  </a:lnTo>
                  <a:lnTo>
                    <a:pt x="4021576" y="353073"/>
                  </a:lnTo>
                  <a:lnTo>
                    <a:pt x="3980175" y="329888"/>
                  </a:lnTo>
                  <a:lnTo>
                    <a:pt x="3938511" y="307506"/>
                  </a:lnTo>
                  <a:lnTo>
                    <a:pt x="3896592" y="285926"/>
                  </a:lnTo>
                  <a:lnTo>
                    <a:pt x="3854429" y="265147"/>
                  </a:lnTo>
                  <a:lnTo>
                    <a:pt x="3812032" y="245166"/>
                  </a:lnTo>
                  <a:lnTo>
                    <a:pt x="3769410" y="225983"/>
                  </a:lnTo>
                  <a:lnTo>
                    <a:pt x="3726574" y="207594"/>
                  </a:lnTo>
                  <a:lnTo>
                    <a:pt x="3683534" y="189999"/>
                  </a:lnTo>
                  <a:lnTo>
                    <a:pt x="3640298" y="173195"/>
                  </a:lnTo>
                  <a:lnTo>
                    <a:pt x="3596878" y="157181"/>
                  </a:lnTo>
                  <a:lnTo>
                    <a:pt x="3553283" y="141954"/>
                  </a:lnTo>
                  <a:lnTo>
                    <a:pt x="3509522" y="127515"/>
                  </a:lnTo>
                  <a:lnTo>
                    <a:pt x="3465607" y="113859"/>
                  </a:lnTo>
                  <a:lnTo>
                    <a:pt x="3421546" y="100986"/>
                  </a:lnTo>
                  <a:lnTo>
                    <a:pt x="3377350" y="88894"/>
                  </a:lnTo>
                  <a:lnTo>
                    <a:pt x="3333029" y="77581"/>
                  </a:lnTo>
                  <a:lnTo>
                    <a:pt x="3288592" y="67045"/>
                  </a:lnTo>
                  <a:lnTo>
                    <a:pt x="3244050" y="57284"/>
                  </a:lnTo>
                  <a:lnTo>
                    <a:pt x="3199411" y="48298"/>
                  </a:lnTo>
                  <a:lnTo>
                    <a:pt x="3154687" y="40083"/>
                  </a:lnTo>
                  <a:lnTo>
                    <a:pt x="3109887" y="32638"/>
                  </a:lnTo>
                  <a:lnTo>
                    <a:pt x="3065021" y="25962"/>
                  </a:lnTo>
                  <a:lnTo>
                    <a:pt x="3020098" y="20053"/>
                  </a:lnTo>
                  <a:lnTo>
                    <a:pt x="2975130" y="14908"/>
                  </a:lnTo>
                  <a:lnTo>
                    <a:pt x="2930125" y="10526"/>
                  </a:lnTo>
                  <a:lnTo>
                    <a:pt x="2885093" y="6905"/>
                  </a:lnTo>
                  <a:lnTo>
                    <a:pt x="2840045" y="4044"/>
                  </a:lnTo>
                  <a:lnTo>
                    <a:pt x="2794990" y="1941"/>
                  </a:lnTo>
                  <a:lnTo>
                    <a:pt x="2749939" y="593"/>
                  </a:lnTo>
                  <a:lnTo>
                    <a:pt x="2704900" y="0"/>
                  </a:lnTo>
                  <a:lnTo>
                    <a:pt x="2659885" y="158"/>
                  </a:lnTo>
                  <a:lnTo>
                    <a:pt x="2614903" y="1068"/>
                  </a:lnTo>
                  <a:lnTo>
                    <a:pt x="2569963" y="2726"/>
                  </a:lnTo>
                  <a:lnTo>
                    <a:pt x="2525076" y="5131"/>
                  </a:lnTo>
                  <a:lnTo>
                    <a:pt x="2480251" y="8281"/>
                  </a:lnTo>
                  <a:lnTo>
                    <a:pt x="2435500" y="12175"/>
                  </a:lnTo>
                  <a:lnTo>
                    <a:pt x="2390830" y="16810"/>
                  </a:lnTo>
                  <a:lnTo>
                    <a:pt x="2346253" y="22186"/>
                  </a:lnTo>
                  <a:lnTo>
                    <a:pt x="2301778" y="28299"/>
                  </a:lnTo>
                  <a:lnTo>
                    <a:pt x="2257415" y="35149"/>
                  </a:lnTo>
                  <a:lnTo>
                    <a:pt x="2213174" y="42733"/>
                  </a:lnTo>
                  <a:lnTo>
                    <a:pt x="2169065" y="51050"/>
                  </a:lnTo>
                  <a:lnTo>
                    <a:pt x="2125097" y="60098"/>
                  </a:lnTo>
                  <a:lnTo>
                    <a:pt x="2081282" y="69875"/>
                  </a:lnTo>
                  <a:lnTo>
                    <a:pt x="2037628" y="80379"/>
                  </a:lnTo>
                  <a:lnTo>
                    <a:pt x="1994145" y="91609"/>
                  </a:lnTo>
                  <a:lnTo>
                    <a:pt x="1950844" y="103563"/>
                  </a:lnTo>
                  <a:lnTo>
                    <a:pt x="1907734" y="116239"/>
                  </a:lnTo>
                  <a:lnTo>
                    <a:pt x="1864825" y="129635"/>
                  </a:lnTo>
                  <a:lnTo>
                    <a:pt x="1822127" y="143749"/>
                  </a:lnTo>
                  <a:lnTo>
                    <a:pt x="1779650" y="158581"/>
                  </a:lnTo>
                  <a:lnTo>
                    <a:pt x="1737404" y="174127"/>
                  </a:lnTo>
                  <a:lnTo>
                    <a:pt x="1695399" y="190386"/>
                  </a:lnTo>
                  <a:lnTo>
                    <a:pt x="1653644" y="207357"/>
                  </a:lnTo>
                  <a:lnTo>
                    <a:pt x="1612150" y="225038"/>
                  </a:lnTo>
                  <a:lnTo>
                    <a:pt x="1570927" y="243426"/>
                  </a:lnTo>
                  <a:lnTo>
                    <a:pt x="1529983" y="262520"/>
                  </a:lnTo>
                  <a:lnTo>
                    <a:pt x="1489330" y="282318"/>
                  </a:lnTo>
                  <a:lnTo>
                    <a:pt x="1448977" y="302819"/>
                  </a:lnTo>
                  <a:lnTo>
                    <a:pt x="1408934" y="324021"/>
                  </a:lnTo>
                  <a:lnTo>
                    <a:pt x="1369211" y="345921"/>
                  </a:lnTo>
                  <a:lnTo>
                    <a:pt x="1329818" y="368519"/>
                  </a:lnTo>
                  <a:lnTo>
                    <a:pt x="1290764" y="391811"/>
                  </a:lnTo>
                  <a:lnTo>
                    <a:pt x="1252060" y="415798"/>
                  </a:lnTo>
                  <a:lnTo>
                    <a:pt x="1213716" y="440476"/>
                  </a:lnTo>
                  <a:lnTo>
                    <a:pt x="1175741" y="465844"/>
                  </a:lnTo>
                  <a:lnTo>
                    <a:pt x="1138145" y="491900"/>
                  </a:lnTo>
                  <a:lnTo>
                    <a:pt x="1100939" y="518643"/>
                  </a:lnTo>
                  <a:lnTo>
                    <a:pt x="1064131" y="546071"/>
                  </a:lnTo>
                  <a:lnTo>
                    <a:pt x="1027733" y="574181"/>
                  </a:lnTo>
                  <a:lnTo>
                    <a:pt x="991753" y="602972"/>
                  </a:lnTo>
                  <a:lnTo>
                    <a:pt x="956202" y="632443"/>
                  </a:lnTo>
                  <a:lnTo>
                    <a:pt x="921090" y="662591"/>
                  </a:lnTo>
                  <a:lnTo>
                    <a:pt x="886427" y="693415"/>
                  </a:lnTo>
                  <a:lnTo>
                    <a:pt x="852222" y="724913"/>
                  </a:lnTo>
                  <a:lnTo>
                    <a:pt x="818485" y="757083"/>
                  </a:lnTo>
                  <a:lnTo>
                    <a:pt x="785227" y="789923"/>
                  </a:lnTo>
                  <a:lnTo>
                    <a:pt x="752456" y="823432"/>
                  </a:lnTo>
                  <a:lnTo>
                    <a:pt x="720184" y="857608"/>
                  </a:lnTo>
                  <a:lnTo>
                    <a:pt x="688420" y="892449"/>
                  </a:lnTo>
                  <a:lnTo>
                    <a:pt x="657174" y="927953"/>
                  </a:lnTo>
                  <a:lnTo>
                    <a:pt x="626455" y="964119"/>
                  </a:lnTo>
                  <a:lnTo>
                    <a:pt x="596274" y="1000944"/>
                  </a:lnTo>
                  <a:lnTo>
                    <a:pt x="566641" y="1038428"/>
                  </a:lnTo>
                  <a:lnTo>
                    <a:pt x="537565" y="1076567"/>
                  </a:lnTo>
                  <a:lnTo>
                    <a:pt x="509056" y="1115361"/>
                  </a:lnTo>
                  <a:lnTo>
                    <a:pt x="481124" y="1154807"/>
                  </a:lnTo>
                  <a:lnTo>
                    <a:pt x="453892" y="1194739"/>
                  </a:lnTo>
                  <a:lnTo>
                    <a:pt x="427472" y="1234985"/>
                  </a:lnTo>
                  <a:lnTo>
                    <a:pt x="401864" y="1275534"/>
                  </a:lnTo>
                  <a:lnTo>
                    <a:pt x="377065" y="1316377"/>
                  </a:lnTo>
                  <a:lnTo>
                    <a:pt x="353073" y="1357504"/>
                  </a:lnTo>
                  <a:lnTo>
                    <a:pt x="329887" y="1398904"/>
                  </a:lnTo>
                  <a:lnTo>
                    <a:pt x="307506" y="1440569"/>
                  </a:lnTo>
                  <a:lnTo>
                    <a:pt x="285926" y="1482487"/>
                  </a:lnTo>
                  <a:lnTo>
                    <a:pt x="265147" y="1524650"/>
                  </a:lnTo>
                  <a:lnTo>
                    <a:pt x="245166" y="1567047"/>
                  </a:lnTo>
                  <a:lnTo>
                    <a:pt x="225982" y="1609669"/>
                  </a:lnTo>
                  <a:lnTo>
                    <a:pt x="207594" y="1652505"/>
                  </a:lnTo>
                  <a:lnTo>
                    <a:pt x="189998" y="1695546"/>
                  </a:lnTo>
                  <a:lnTo>
                    <a:pt x="173195" y="1738781"/>
                  </a:lnTo>
                  <a:lnTo>
                    <a:pt x="157181" y="1782201"/>
                  </a:lnTo>
                  <a:lnTo>
                    <a:pt x="141954" y="1825797"/>
                  </a:lnTo>
                  <a:lnTo>
                    <a:pt x="127514" y="1869557"/>
                  </a:lnTo>
                  <a:lnTo>
                    <a:pt x="113859" y="1913472"/>
                  </a:lnTo>
                  <a:lnTo>
                    <a:pt x="100986" y="1957533"/>
                  </a:lnTo>
                  <a:lnTo>
                    <a:pt x="88894" y="2001729"/>
                  </a:lnTo>
                  <a:lnTo>
                    <a:pt x="77581" y="2046050"/>
                  </a:lnTo>
                  <a:lnTo>
                    <a:pt x="67045" y="2090487"/>
                  </a:lnTo>
                  <a:lnTo>
                    <a:pt x="57284" y="2135030"/>
                  </a:lnTo>
                  <a:lnTo>
                    <a:pt x="48298" y="2179668"/>
                  </a:lnTo>
                  <a:lnTo>
                    <a:pt x="40083" y="2224392"/>
                  </a:lnTo>
                  <a:lnTo>
                    <a:pt x="32638" y="2269192"/>
                  </a:lnTo>
                  <a:lnTo>
                    <a:pt x="25962" y="2314059"/>
                  </a:lnTo>
                  <a:lnTo>
                    <a:pt x="20053" y="2358981"/>
                  </a:lnTo>
                  <a:lnTo>
                    <a:pt x="14908" y="2403950"/>
                  </a:lnTo>
                  <a:lnTo>
                    <a:pt x="10526" y="2448955"/>
                  </a:lnTo>
                  <a:lnTo>
                    <a:pt x="6905" y="2493986"/>
                  </a:lnTo>
                  <a:lnTo>
                    <a:pt x="4044" y="2539034"/>
                  </a:lnTo>
                  <a:lnTo>
                    <a:pt x="1941" y="2584089"/>
                  </a:lnTo>
                  <a:lnTo>
                    <a:pt x="593" y="2629140"/>
                  </a:lnTo>
                  <a:lnTo>
                    <a:pt x="0" y="2674179"/>
                  </a:lnTo>
                  <a:lnTo>
                    <a:pt x="158" y="2719194"/>
                  </a:lnTo>
                  <a:lnTo>
                    <a:pt x="1068" y="2764177"/>
                  </a:lnTo>
                  <a:lnTo>
                    <a:pt x="2726" y="2809116"/>
                  </a:lnTo>
                  <a:lnTo>
                    <a:pt x="5131" y="2854003"/>
                  </a:lnTo>
                  <a:lnTo>
                    <a:pt x="8281" y="2898828"/>
                  </a:lnTo>
                  <a:lnTo>
                    <a:pt x="12175" y="2943580"/>
                  </a:lnTo>
                  <a:lnTo>
                    <a:pt x="16811" y="2988249"/>
                  </a:lnTo>
                  <a:lnTo>
                    <a:pt x="22186" y="3032827"/>
                  </a:lnTo>
                  <a:lnTo>
                    <a:pt x="28299" y="3077302"/>
                  </a:lnTo>
                  <a:lnTo>
                    <a:pt x="35149" y="3121665"/>
                  </a:lnTo>
                  <a:lnTo>
                    <a:pt x="42733" y="3165905"/>
                  </a:lnTo>
                  <a:lnTo>
                    <a:pt x="51050" y="3210015"/>
                  </a:lnTo>
                  <a:lnTo>
                    <a:pt x="60098" y="3253982"/>
                  </a:lnTo>
                  <a:lnTo>
                    <a:pt x="69875" y="3297798"/>
                  </a:lnTo>
                  <a:lnTo>
                    <a:pt x="80379" y="3341452"/>
                  </a:lnTo>
                  <a:lnTo>
                    <a:pt x="91609" y="3384934"/>
                  </a:lnTo>
                  <a:lnTo>
                    <a:pt x="103563" y="3428236"/>
                  </a:lnTo>
                  <a:lnTo>
                    <a:pt x="116239" y="3471346"/>
                  </a:lnTo>
                  <a:lnTo>
                    <a:pt x="129635" y="3514254"/>
                  </a:lnTo>
                  <a:lnTo>
                    <a:pt x="143750" y="3556952"/>
                  </a:lnTo>
                  <a:lnTo>
                    <a:pt x="158581" y="3599429"/>
                  </a:lnTo>
                  <a:lnTo>
                    <a:pt x="174127" y="3641675"/>
                  </a:lnTo>
                  <a:lnTo>
                    <a:pt x="190387" y="3683680"/>
                  </a:lnTo>
                  <a:lnTo>
                    <a:pt x="207357" y="3725435"/>
                  </a:lnTo>
                  <a:lnTo>
                    <a:pt x="225038" y="3766929"/>
                  </a:lnTo>
                  <a:lnTo>
                    <a:pt x="243426" y="3808153"/>
                  </a:lnTo>
                  <a:lnTo>
                    <a:pt x="262520" y="3849096"/>
                  </a:lnTo>
                  <a:lnTo>
                    <a:pt x="282318" y="3889749"/>
                  </a:lnTo>
                  <a:lnTo>
                    <a:pt x="302819" y="3930102"/>
                  </a:lnTo>
                  <a:lnTo>
                    <a:pt x="324021" y="3970145"/>
                  </a:lnTo>
                  <a:lnTo>
                    <a:pt x="345921" y="4009868"/>
                  </a:lnTo>
                  <a:lnTo>
                    <a:pt x="368519" y="4049262"/>
                  </a:lnTo>
                  <a:lnTo>
                    <a:pt x="391811" y="4088315"/>
                  </a:lnTo>
                  <a:lnTo>
                    <a:pt x="415798" y="4127019"/>
                  </a:lnTo>
                  <a:lnTo>
                    <a:pt x="440476" y="4165363"/>
                  </a:lnTo>
                  <a:lnTo>
                    <a:pt x="465844" y="4203338"/>
                  </a:lnTo>
                  <a:lnTo>
                    <a:pt x="491900" y="4240934"/>
                  </a:lnTo>
                  <a:lnTo>
                    <a:pt x="518643" y="4278141"/>
                  </a:lnTo>
                  <a:lnTo>
                    <a:pt x="546071" y="4314948"/>
                  </a:lnTo>
                  <a:lnTo>
                    <a:pt x="574181" y="4351347"/>
                  </a:lnTo>
                  <a:lnTo>
                    <a:pt x="602972" y="4387326"/>
                  </a:lnTo>
                  <a:lnTo>
                    <a:pt x="632443" y="4422877"/>
                  </a:lnTo>
                  <a:lnTo>
                    <a:pt x="662591" y="4457989"/>
                  </a:lnTo>
                  <a:lnTo>
                    <a:pt x="693415" y="4492653"/>
                  </a:lnTo>
                  <a:lnTo>
                    <a:pt x="724913" y="4526858"/>
                  </a:lnTo>
                  <a:lnTo>
                    <a:pt x="757083" y="4560594"/>
                  </a:lnTo>
                  <a:lnTo>
                    <a:pt x="789923" y="4593853"/>
                  </a:lnTo>
                  <a:lnTo>
                    <a:pt x="823432" y="4626623"/>
                  </a:lnTo>
                  <a:lnTo>
                    <a:pt x="857608" y="4658895"/>
                  </a:lnTo>
                  <a:lnTo>
                    <a:pt x="892449" y="4690659"/>
                  </a:lnTo>
                  <a:lnTo>
                    <a:pt x="927953" y="4721906"/>
                  </a:lnTo>
                  <a:lnTo>
                    <a:pt x="964119" y="4752624"/>
                  </a:lnTo>
                  <a:lnTo>
                    <a:pt x="1000944" y="4782805"/>
                  </a:lnTo>
                  <a:lnTo>
                    <a:pt x="1038427" y="4812439"/>
                  </a:lnTo>
                  <a:lnTo>
                    <a:pt x="1076567" y="4841515"/>
                  </a:lnTo>
                  <a:lnTo>
                    <a:pt x="1115361" y="4870023"/>
                  </a:lnTo>
                  <a:lnTo>
                    <a:pt x="1154807" y="4897955"/>
                  </a:lnTo>
                  <a:lnTo>
                    <a:pt x="1194739" y="4925187"/>
                  </a:lnTo>
                  <a:lnTo>
                    <a:pt x="1234985" y="4951607"/>
                  </a:lnTo>
                  <a:lnTo>
                    <a:pt x="1275534" y="4977215"/>
                  </a:lnTo>
                  <a:lnTo>
                    <a:pt x="1316377" y="5002014"/>
                  </a:lnTo>
                  <a:lnTo>
                    <a:pt x="1357503" y="5026006"/>
                  </a:lnTo>
                  <a:lnTo>
                    <a:pt x="1398904" y="5049192"/>
                  </a:lnTo>
                  <a:lnTo>
                    <a:pt x="1440569" y="5071574"/>
                  </a:lnTo>
                  <a:lnTo>
                    <a:pt x="1482487" y="5093153"/>
                  </a:lnTo>
                  <a:lnTo>
                    <a:pt x="1524650" y="5113933"/>
                  </a:lnTo>
                  <a:lnTo>
                    <a:pt x="1567047" y="5133913"/>
                  </a:lnTo>
                  <a:lnTo>
                    <a:pt x="1609669" y="5153097"/>
                  </a:lnTo>
                  <a:lnTo>
                    <a:pt x="1652505" y="5171486"/>
                  </a:lnTo>
                  <a:lnTo>
                    <a:pt x="1695546" y="5189081"/>
                  </a:lnTo>
                  <a:lnTo>
                    <a:pt x="1738781" y="5205885"/>
                  </a:lnTo>
                  <a:lnTo>
                    <a:pt x="1782201" y="5221899"/>
                  </a:lnTo>
                  <a:lnTo>
                    <a:pt x="1825797" y="5237125"/>
                  </a:lnTo>
                  <a:lnTo>
                    <a:pt x="1869557" y="5251565"/>
                  </a:lnTo>
                  <a:lnTo>
                    <a:pt x="1913472" y="5265220"/>
                  </a:lnTo>
                  <a:lnTo>
                    <a:pt x="1957533" y="5278093"/>
                  </a:lnTo>
                  <a:lnTo>
                    <a:pt x="2001729" y="5290186"/>
                  </a:lnTo>
                  <a:lnTo>
                    <a:pt x="2046050" y="5301499"/>
                  </a:lnTo>
                  <a:lnTo>
                    <a:pt x="2090487" y="5312035"/>
                  </a:lnTo>
                  <a:lnTo>
                    <a:pt x="2135030" y="5321795"/>
                  </a:lnTo>
                  <a:lnTo>
                    <a:pt x="2179668" y="5330782"/>
                  </a:lnTo>
                  <a:lnTo>
                    <a:pt x="2224392" y="5338996"/>
                  </a:lnTo>
                  <a:lnTo>
                    <a:pt x="2269192" y="5346441"/>
                  </a:lnTo>
                  <a:lnTo>
                    <a:pt x="2314059" y="5353117"/>
                  </a:lnTo>
                  <a:lnTo>
                    <a:pt x="2358981" y="5359027"/>
                  </a:lnTo>
                  <a:lnTo>
                    <a:pt x="2403950" y="5364172"/>
                  </a:lnTo>
                  <a:lnTo>
                    <a:pt x="2448955" y="5368554"/>
                  </a:lnTo>
                  <a:lnTo>
                    <a:pt x="2493986" y="5372174"/>
                  </a:lnTo>
                  <a:lnTo>
                    <a:pt x="2539034" y="5375035"/>
                  </a:lnTo>
                  <a:lnTo>
                    <a:pt x="2584089" y="5377139"/>
                  </a:lnTo>
                  <a:lnTo>
                    <a:pt x="2629140" y="5378486"/>
                  </a:lnTo>
                  <a:lnTo>
                    <a:pt x="2674179" y="5379080"/>
                  </a:lnTo>
                  <a:lnTo>
                    <a:pt x="2719194" y="5378921"/>
                  </a:lnTo>
                  <a:lnTo>
                    <a:pt x="2764177" y="5378012"/>
                  </a:lnTo>
                  <a:lnTo>
                    <a:pt x="2809116" y="5376353"/>
                  </a:lnTo>
                  <a:lnTo>
                    <a:pt x="2854003" y="5373948"/>
                  </a:lnTo>
                  <a:lnTo>
                    <a:pt x="2898828" y="5370798"/>
                  </a:lnTo>
                  <a:lnTo>
                    <a:pt x="2943580" y="5366904"/>
                  </a:lnTo>
                  <a:lnTo>
                    <a:pt x="2988249" y="5362269"/>
                  </a:lnTo>
                  <a:lnTo>
                    <a:pt x="3032827" y="5356894"/>
                  </a:lnTo>
                  <a:lnTo>
                    <a:pt x="3077302" y="5350780"/>
                  </a:lnTo>
                  <a:lnTo>
                    <a:pt x="3121665" y="5343931"/>
                  </a:lnTo>
                  <a:lnTo>
                    <a:pt x="3165905" y="5336346"/>
                  </a:lnTo>
                  <a:lnTo>
                    <a:pt x="3210015" y="5328030"/>
                  </a:lnTo>
                  <a:lnTo>
                    <a:pt x="3253982" y="5318982"/>
                  </a:lnTo>
                  <a:lnTo>
                    <a:pt x="3297798" y="5309205"/>
                  </a:lnTo>
                  <a:lnTo>
                    <a:pt x="3341452" y="5298700"/>
                  </a:lnTo>
                  <a:lnTo>
                    <a:pt x="3384934" y="5287470"/>
                  </a:lnTo>
                  <a:lnTo>
                    <a:pt x="3428236" y="5275516"/>
                  </a:lnTo>
                  <a:lnTo>
                    <a:pt x="3471346" y="5262841"/>
                  </a:lnTo>
                  <a:lnTo>
                    <a:pt x="3514254" y="5249444"/>
                  </a:lnTo>
                  <a:lnTo>
                    <a:pt x="3556952" y="5235330"/>
                  </a:lnTo>
                  <a:lnTo>
                    <a:pt x="3599429" y="5220498"/>
                  </a:lnTo>
                  <a:lnTo>
                    <a:pt x="3641675" y="5204952"/>
                  </a:lnTo>
                  <a:lnTo>
                    <a:pt x="3683680" y="5188693"/>
                  </a:lnTo>
                  <a:lnTo>
                    <a:pt x="3725435" y="5171722"/>
                  </a:lnTo>
                  <a:lnTo>
                    <a:pt x="3766929" y="5154042"/>
                  </a:lnTo>
                  <a:lnTo>
                    <a:pt x="3808153" y="5135654"/>
                  </a:lnTo>
                  <a:lnTo>
                    <a:pt x="3849096" y="5116559"/>
                  </a:lnTo>
                  <a:lnTo>
                    <a:pt x="3889749" y="5096761"/>
                  </a:lnTo>
                  <a:lnTo>
                    <a:pt x="3930102" y="5076260"/>
                  </a:lnTo>
                  <a:lnTo>
                    <a:pt x="3970145" y="5055059"/>
                  </a:lnTo>
                  <a:lnTo>
                    <a:pt x="4009868" y="5033158"/>
                  </a:lnTo>
                  <a:lnTo>
                    <a:pt x="4049262" y="5010561"/>
                  </a:lnTo>
                  <a:lnTo>
                    <a:pt x="4088315" y="4987268"/>
                  </a:lnTo>
                  <a:lnTo>
                    <a:pt x="4127019" y="4963282"/>
                  </a:lnTo>
                  <a:lnTo>
                    <a:pt x="4165363" y="4938603"/>
                  </a:lnTo>
                  <a:lnTo>
                    <a:pt x="4203338" y="4913235"/>
                  </a:lnTo>
                  <a:lnTo>
                    <a:pt x="4240934" y="4887179"/>
                  </a:lnTo>
                  <a:lnTo>
                    <a:pt x="4278141" y="4860436"/>
                  </a:lnTo>
                  <a:lnTo>
                    <a:pt x="4314948" y="4833009"/>
                  </a:lnTo>
                  <a:lnTo>
                    <a:pt x="4351347" y="4804898"/>
                  </a:lnTo>
                  <a:lnTo>
                    <a:pt x="4387326" y="4776107"/>
                  </a:lnTo>
                  <a:lnTo>
                    <a:pt x="4422877" y="4746636"/>
                  </a:lnTo>
                  <a:lnTo>
                    <a:pt x="4457989" y="4716488"/>
                  </a:lnTo>
                  <a:lnTo>
                    <a:pt x="4492652" y="4685664"/>
                  </a:lnTo>
                  <a:lnTo>
                    <a:pt x="4526858" y="4654167"/>
                  </a:lnTo>
                  <a:lnTo>
                    <a:pt x="4560594" y="4621996"/>
                  </a:lnTo>
                  <a:lnTo>
                    <a:pt x="4593853" y="4589156"/>
                  </a:lnTo>
                  <a:lnTo>
                    <a:pt x="4626623" y="4555647"/>
                  </a:lnTo>
                  <a:lnTo>
                    <a:pt x="4658895" y="4521471"/>
                  </a:lnTo>
                  <a:lnTo>
                    <a:pt x="4690659" y="4486630"/>
                  </a:lnTo>
                  <a:lnTo>
                    <a:pt x="4721906" y="4451126"/>
                  </a:lnTo>
                  <a:lnTo>
                    <a:pt x="4752624" y="4414960"/>
                  </a:lnTo>
                  <a:lnTo>
                    <a:pt x="4782805" y="4378135"/>
                  </a:lnTo>
                  <a:lnTo>
                    <a:pt x="4812439" y="4340652"/>
                  </a:lnTo>
                  <a:lnTo>
                    <a:pt x="4841515" y="4302512"/>
                  </a:lnTo>
                  <a:lnTo>
                    <a:pt x="4870023" y="4263719"/>
                  </a:lnTo>
                  <a:lnTo>
                    <a:pt x="4897955" y="4224272"/>
                  </a:lnTo>
                  <a:lnTo>
                    <a:pt x="4925187" y="4184340"/>
                  </a:lnTo>
                  <a:lnTo>
                    <a:pt x="4951607" y="4144095"/>
                  </a:lnTo>
                  <a:lnTo>
                    <a:pt x="4977215" y="4103545"/>
                  </a:lnTo>
                  <a:lnTo>
                    <a:pt x="5002014" y="4062702"/>
                  </a:lnTo>
                  <a:lnTo>
                    <a:pt x="5026006" y="4021576"/>
                  </a:lnTo>
                  <a:lnTo>
                    <a:pt x="5049192" y="3980175"/>
                  </a:lnTo>
                  <a:lnTo>
                    <a:pt x="5071574" y="3938511"/>
                  </a:lnTo>
                  <a:lnTo>
                    <a:pt x="5093153" y="3896592"/>
                  </a:lnTo>
                  <a:lnTo>
                    <a:pt x="5113932" y="3854429"/>
                  </a:lnTo>
                  <a:lnTo>
                    <a:pt x="5133913" y="3812032"/>
                  </a:lnTo>
                  <a:lnTo>
                    <a:pt x="5153097" y="3769410"/>
                  </a:lnTo>
                  <a:lnTo>
                    <a:pt x="5171485" y="3726574"/>
                  </a:lnTo>
                  <a:lnTo>
                    <a:pt x="5189081" y="3683534"/>
                  </a:lnTo>
                  <a:lnTo>
                    <a:pt x="5205885" y="3640298"/>
                  </a:lnTo>
                  <a:lnTo>
                    <a:pt x="5221899" y="3596878"/>
                  </a:lnTo>
                  <a:lnTo>
                    <a:pt x="5237125" y="3553283"/>
                  </a:lnTo>
                  <a:lnTo>
                    <a:pt x="5251565" y="3509522"/>
                  </a:lnTo>
                  <a:lnTo>
                    <a:pt x="5265220" y="3465607"/>
                  </a:lnTo>
                  <a:lnTo>
                    <a:pt x="5278093" y="3421546"/>
                  </a:lnTo>
                  <a:lnTo>
                    <a:pt x="5290186" y="3377350"/>
                  </a:lnTo>
                  <a:lnTo>
                    <a:pt x="5301499" y="3333029"/>
                  </a:lnTo>
                  <a:lnTo>
                    <a:pt x="5312035" y="3288592"/>
                  </a:lnTo>
                  <a:lnTo>
                    <a:pt x="5321795" y="3244050"/>
                  </a:lnTo>
                  <a:lnTo>
                    <a:pt x="5330782" y="3199411"/>
                  </a:lnTo>
                  <a:lnTo>
                    <a:pt x="5338996" y="3154687"/>
                  </a:lnTo>
                  <a:lnTo>
                    <a:pt x="5346441" y="3109887"/>
                  </a:lnTo>
                  <a:lnTo>
                    <a:pt x="5353117" y="3065021"/>
                  </a:lnTo>
                  <a:lnTo>
                    <a:pt x="5359027" y="3020098"/>
                  </a:lnTo>
                  <a:lnTo>
                    <a:pt x="5364172" y="2975130"/>
                  </a:lnTo>
                  <a:lnTo>
                    <a:pt x="5368553" y="2930125"/>
                  </a:lnTo>
                  <a:lnTo>
                    <a:pt x="5372174" y="2885093"/>
                  </a:lnTo>
                  <a:lnTo>
                    <a:pt x="5375035" y="2840045"/>
                  </a:lnTo>
                  <a:lnTo>
                    <a:pt x="5377139" y="2794990"/>
                  </a:lnTo>
                  <a:lnTo>
                    <a:pt x="5378486" y="2749939"/>
                  </a:lnTo>
                  <a:lnTo>
                    <a:pt x="5379080" y="2704900"/>
                  </a:lnTo>
                  <a:lnTo>
                    <a:pt x="5378921" y="2659885"/>
                  </a:lnTo>
                  <a:lnTo>
                    <a:pt x="5378012" y="2614902"/>
                  </a:lnTo>
                  <a:lnTo>
                    <a:pt x="5376353" y="2569963"/>
                  </a:lnTo>
                  <a:lnTo>
                    <a:pt x="5373948" y="2525076"/>
                  </a:lnTo>
                  <a:lnTo>
                    <a:pt x="5370798" y="2480251"/>
                  </a:lnTo>
                  <a:lnTo>
                    <a:pt x="5366904" y="2435500"/>
                  </a:lnTo>
                  <a:lnTo>
                    <a:pt x="5362269" y="2390830"/>
                  </a:lnTo>
                  <a:lnTo>
                    <a:pt x="5356894" y="2346253"/>
                  </a:lnTo>
                  <a:lnTo>
                    <a:pt x="5350780" y="2301778"/>
                  </a:lnTo>
                  <a:lnTo>
                    <a:pt x="5343931" y="2257415"/>
                  </a:lnTo>
                  <a:lnTo>
                    <a:pt x="5336346" y="2213174"/>
                  </a:lnTo>
                  <a:lnTo>
                    <a:pt x="5328030" y="2169065"/>
                  </a:lnTo>
                  <a:lnTo>
                    <a:pt x="5318982" y="2125097"/>
                  </a:lnTo>
                  <a:lnTo>
                    <a:pt x="5309205" y="2081282"/>
                  </a:lnTo>
                  <a:lnTo>
                    <a:pt x="5298700" y="2037628"/>
                  </a:lnTo>
                  <a:lnTo>
                    <a:pt x="5287470" y="1994145"/>
                  </a:lnTo>
                  <a:lnTo>
                    <a:pt x="5275516" y="1950844"/>
                  </a:lnTo>
                  <a:lnTo>
                    <a:pt x="5262841" y="1907734"/>
                  </a:lnTo>
                  <a:lnTo>
                    <a:pt x="5249444" y="1864825"/>
                  </a:lnTo>
                  <a:lnTo>
                    <a:pt x="5235330" y="1822127"/>
                  </a:lnTo>
                  <a:lnTo>
                    <a:pt x="5220498" y="1779650"/>
                  </a:lnTo>
                  <a:lnTo>
                    <a:pt x="5204952" y="1737404"/>
                  </a:lnTo>
                  <a:lnTo>
                    <a:pt x="5188693" y="1695399"/>
                  </a:lnTo>
                  <a:lnTo>
                    <a:pt x="5171722" y="1653644"/>
                  </a:lnTo>
                  <a:lnTo>
                    <a:pt x="5154042" y="1612150"/>
                  </a:lnTo>
                  <a:lnTo>
                    <a:pt x="5135654" y="1570927"/>
                  </a:lnTo>
                  <a:lnTo>
                    <a:pt x="5116559" y="1529983"/>
                  </a:lnTo>
                  <a:lnTo>
                    <a:pt x="5096761" y="1489330"/>
                  </a:lnTo>
                  <a:lnTo>
                    <a:pt x="5076260" y="1448977"/>
                  </a:lnTo>
                  <a:lnTo>
                    <a:pt x="5055059" y="1408934"/>
                  </a:lnTo>
                  <a:lnTo>
                    <a:pt x="5033158" y="1369211"/>
                  </a:lnTo>
                  <a:lnTo>
                    <a:pt x="5010561" y="1329818"/>
                  </a:lnTo>
                  <a:lnTo>
                    <a:pt x="4987268" y="1290764"/>
                  </a:lnTo>
                  <a:lnTo>
                    <a:pt x="4963281" y="1252060"/>
                  </a:lnTo>
                  <a:lnTo>
                    <a:pt x="4938603" y="1213716"/>
                  </a:lnTo>
                  <a:lnTo>
                    <a:pt x="4913235" y="1175741"/>
                  </a:lnTo>
                  <a:lnTo>
                    <a:pt x="4887179" y="1138145"/>
                  </a:lnTo>
                  <a:lnTo>
                    <a:pt x="4860436" y="1100939"/>
                  </a:lnTo>
                  <a:lnTo>
                    <a:pt x="4833009" y="1064131"/>
                  </a:lnTo>
                  <a:lnTo>
                    <a:pt x="4804898" y="1027733"/>
                  </a:lnTo>
                  <a:lnTo>
                    <a:pt x="4776107" y="991753"/>
                  </a:lnTo>
                  <a:lnTo>
                    <a:pt x="4746636" y="956202"/>
                  </a:lnTo>
                  <a:lnTo>
                    <a:pt x="4716488" y="921090"/>
                  </a:lnTo>
                  <a:lnTo>
                    <a:pt x="4685664" y="886427"/>
                  </a:lnTo>
                  <a:lnTo>
                    <a:pt x="4654166" y="852222"/>
                  </a:lnTo>
                  <a:lnTo>
                    <a:pt x="4621996" y="818485"/>
                  </a:lnTo>
                  <a:lnTo>
                    <a:pt x="4589156" y="785227"/>
                  </a:lnTo>
                  <a:lnTo>
                    <a:pt x="4555647" y="752456"/>
                  </a:lnTo>
                  <a:lnTo>
                    <a:pt x="4521471" y="720184"/>
                  </a:lnTo>
                  <a:lnTo>
                    <a:pt x="4486630" y="688420"/>
                  </a:lnTo>
                  <a:lnTo>
                    <a:pt x="4451126" y="657174"/>
                  </a:lnTo>
                  <a:lnTo>
                    <a:pt x="4414960" y="626455"/>
                  </a:lnTo>
                  <a:lnTo>
                    <a:pt x="4378135" y="596274"/>
                  </a:lnTo>
                  <a:lnTo>
                    <a:pt x="4340652" y="566641"/>
                  </a:lnTo>
                  <a:lnTo>
                    <a:pt x="4302512" y="537565"/>
                  </a:lnTo>
                  <a:lnTo>
                    <a:pt x="4263718" y="509056"/>
                  </a:lnTo>
                  <a:lnTo>
                    <a:pt x="4224272" y="481125"/>
                  </a:lnTo>
                  <a:close/>
                </a:path>
              </a:pathLst>
            </a:custGeom>
            <a:ln w="104773">
              <a:solidFill>
                <a:srgbClr val="5DDF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121721" y="2020417"/>
              <a:ext cx="2584450" cy="567690"/>
            </a:xfrm>
            <a:custGeom>
              <a:avLst/>
              <a:gdLst/>
              <a:ahLst/>
              <a:cxnLst/>
              <a:rect l="l" t="t" r="r" b="b"/>
              <a:pathLst>
                <a:path w="2584450" h="567689">
                  <a:moveTo>
                    <a:pt x="417906" y="180581"/>
                  </a:moveTo>
                  <a:lnTo>
                    <a:pt x="415925" y="149542"/>
                  </a:lnTo>
                  <a:lnTo>
                    <a:pt x="409968" y="121500"/>
                  </a:lnTo>
                  <a:lnTo>
                    <a:pt x="403517" y="105206"/>
                  </a:lnTo>
                  <a:lnTo>
                    <a:pt x="403428" y="104978"/>
                  </a:lnTo>
                  <a:lnTo>
                    <a:pt x="369430" y="55587"/>
                  </a:lnTo>
                  <a:lnTo>
                    <a:pt x="330238" y="28803"/>
                  </a:lnTo>
                  <a:lnTo>
                    <a:pt x="304406" y="20231"/>
                  </a:lnTo>
                  <a:lnTo>
                    <a:pt x="304406" y="181965"/>
                  </a:lnTo>
                  <a:lnTo>
                    <a:pt x="303618" y="193700"/>
                  </a:lnTo>
                  <a:lnTo>
                    <a:pt x="285140" y="232956"/>
                  </a:lnTo>
                  <a:lnTo>
                    <a:pt x="243865" y="254952"/>
                  </a:lnTo>
                  <a:lnTo>
                    <a:pt x="200317" y="259219"/>
                  </a:lnTo>
                  <a:lnTo>
                    <a:pt x="170459" y="259753"/>
                  </a:lnTo>
                  <a:lnTo>
                    <a:pt x="110134" y="259753"/>
                  </a:lnTo>
                  <a:lnTo>
                    <a:pt x="110134" y="104978"/>
                  </a:lnTo>
                  <a:lnTo>
                    <a:pt x="163512" y="104978"/>
                  </a:lnTo>
                  <a:lnTo>
                    <a:pt x="213080" y="105918"/>
                  </a:lnTo>
                  <a:lnTo>
                    <a:pt x="255498" y="112039"/>
                  </a:lnTo>
                  <a:lnTo>
                    <a:pt x="294589" y="143230"/>
                  </a:lnTo>
                  <a:lnTo>
                    <a:pt x="304304" y="180581"/>
                  </a:lnTo>
                  <a:lnTo>
                    <a:pt x="304406" y="181965"/>
                  </a:lnTo>
                  <a:lnTo>
                    <a:pt x="304406" y="20231"/>
                  </a:lnTo>
                  <a:lnTo>
                    <a:pt x="288137" y="17272"/>
                  </a:lnTo>
                  <a:lnTo>
                    <a:pt x="259753" y="14732"/>
                  </a:lnTo>
                  <a:lnTo>
                    <a:pt x="222643" y="13208"/>
                  </a:lnTo>
                  <a:lnTo>
                    <a:pt x="176809" y="12700"/>
                  </a:lnTo>
                  <a:lnTo>
                    <a:pt x="0" y="12700"/>
                  </a:lnTo>
                  <a:lnTo>
                    <a:pt x="0" y="558203"/>
                  </a:lnTo>
                  <a:lnTo>
                    <a:pt x="110134" y="558203"/>
                  </a:lnTo>
                  <a:lnTo>
                    <a:pt x="110134" y="352425"/>
                  </a:lnTo>
                  <a:lnTo>
                    <a:pt x="181965" y="352425"/>
                  </a:lnTo>
                  <a:lnTo>
                    <a:pt x="247954" y="350494"/>
                  </a:lnTo>
                  <a:lnTo>
                    <a:pt x="296265" y="344690"/>
                  </a:lnTo>
                  <a:lnTo>
                    <a:pt x="339166" y="327799"/>
                  </a:lnTo>
                  <a:lnTo>
                    <a:pt x="378917" y="295617"/>
                  </a:lnTo>
                  <a:lnTo>
                    <a:pt x="402018" y="259753"/>
                  </a:lnTo>
                  <a:lnTo>
                    <a:pt x="416775" y="204685"/>
                  </a:lnTo>
                  <a:lnTo>
                    <a:pt x="417842" y="181965"/>
                  </a:lnTo>
                  <a:lnTo>
                    <a:pt x="417906" y="180581"/>
                  </a:lnTo>
                  <a:close/>
                </a:path>
                <a:path w="2584450" h="567689">
                  <a:moveTo>
                    <a:pt x="850950" y="558203"/>
                  </a:moveTo>
                  <a:lnTo>
                    <a:pt x="844638" y="544258"/>
                  </a:lnTo>
                  <a:lnTo>
                    <a:pt x="839393" y="530771"/>
                  </a:lnTo>
                  <a:lnTo>
                    <a:pt x="835215" y="517766"/>
                  </a:lnTo>
                  <a:lnTo>
                    <a:pt x="834517" y="514946"/>
                  </a:lnTo>
                  <a:lnTo>
                    <a:pt x="832104" y="505218"/>
                  </a:lnTo>
                  <a:lnTo>
                    <a:pt x="827443" y="452729"/>
                  </a:lnTo>
                  <a:lnTo>
                    <a:pt x="827570" y="384378"/>
                  </a:lnTo>
                  <a:lnTo>
                    <a:pt x="827684" y="371944"/>
                  </a:lnTo>
                  <a:lnTo>
                    <a:pt x="827722" y="368503"/>
                  </a:lnTo>
                  <a:lnTo>
                    <a:pt x="827824" y="358152"/>
                  </a:lnTo>
                  <a:lnTo>
                    <a:pt x="827900" y="350443"/>
                  </a:lnTo>
                  <a:lnTo>
                    <a:pt x="827963" y="343636"/>
                  </a:lnTo>
                  <a:lnTo>
                    <a:pt x="828090" y="331431"/>
                  </a:lnTo>
                  <a:lnTo>
                    <a:pt x="828205" y="319303"/>
                  </a:lnTo>
                  <a:lnTo>
                    <a:pt x="828332" y="306501"/>
                  </a:lnTo>
                  <a:lnTo>
                    <a:pt x="827481" y="275932"/>
                  </a:lnTo>
                  <a:lnTo>
                    <a:pt x="827443" y="274942"/>
                  </a:lnTo>
                  <a:lnTo>
                    <a:pt x="824801" y="248843"/>
                  </a:lnTo>
                  <a:lnTo>
                    <a:pt x="821690" y="234162"/>
                  </a:lnTo>
                  <a:lnTo>
                    <a:pt x="820407" y="228104"/>
                  </a:lnTo>
                  <a:lnTo>
                    <a:pt x="795235" y="189560"/>
                  </a:lnTo>
                  <a:lnTo>
                    <a:pt x="746721" y="163563"/>
                  </a:lnTo>
                  <a:lnTo>
                    <a:pt x="694728" y="155232"/>
                  </a:lnTo>
                  <a:lnTo>
                    <a:pt x="662038" y="154190"/>
                  </a:lnTo>
                  <a:lnTo>
                    <a:pt x="625906" y="155905"/>
                  </a:lnTo>
                  <a:lnTo>
                    <a:pt x="567867" y="169697"/>
                  </a:lnTo>
                  <a:lnTo>
                    <a:pt x="527850" y="197332"/>
                  </a:lnTo>
                  <a:lnTo>
                    <a:pt x="500265" y="239699"/>
                  </a:lnTo>
                  <a:lnTo>
                    <a:pt x="490791" y="266509"/>
                  </a:lnTo>
                  <a:lnTo>
                    <a:pt x="585635" y="283565"/>
                  </a:lnTo>
                  <a:lnTo>
                    <a:pt x="590880" y="270814"/>
                  </a:lnTo>
                  <a:lnTo>
                    <a:pt x="596849" y="260146"/>
                  </a:lnTo>
                  <a:lnTo>
                    <a:pt x="629742" y="236880"/>
                  </a:lnTo>
                  <a:lnTo>
                    <a:pt x="640664" y="234962"/>
                  </a:lnTo>
                  <a:lnTo>
                    <a:pt x="638975" y="234962"/>
                  </a:lnTo>
                  <a:lnTo>
                    <a:pt x="654494" y="234162"/>
                  </a:lnTo>
                  <a:lnTo>
                    <a:pt x="673481" y="234962"/>
                  </a:lnTo>
                  <a:lnTo>
                    <a:pt x="689178" y="237388"/>
                  </a:lnTo>
                  <a:lnTo>
                    <a:pt x="721817" y="264121"/>
                  </a:lnTo>
                  <a:lnTo>
                    <a:pt x="725538" y="289915"/>
                  </a:lnTo>
                  <a:lnTo>
                    <a:pt x="725538" y="300431"/>
                  </a:lnTo>
                  <a:lnTo>
                    <a:pt x="725538" y="368503"/>
                  </a:lnTo>
                  <a:lnTo>
                    <a:pt x="725411" y="398145"/>
                  </a:lnTo>
                  <a:lnTo>
                    <a:pt x="725297" y="406590"/>
                  </a:lnTo>
                  <a:lnTo>
                    <a:pt x="724662" y="418553"/>
                  </a:lnTo>
                  <a:lnTo>
                    <a:pt x="724547" y="420839"/>
                  </a:lnTo>
                  <a:lnTo>
                    <a:pt x="712343" y="459181"/>
                  </a:lnTo>
                  <a:lnTo>
                    <a:pt x="670267" y="488848"/>
                  </a:lnTo>
                  <a:lnTo>
                    <a:pt x="642594" y="493522"/>
                  </a:lnTo>
                  <a:lnTo>
                    <a:pt x="630542" y="492506"/>
                  </a:lnTo>
                  <a:lnTo>
                    <a:pt x="593801" y="469049"/>
                  </a:lnTo>
                  <a:lnTo>
                    <a:pt x="584644" y="439547"/>
                  </a:lnTo>
                  <a:lnTo>
                    <a:pt x="585927" y="428828"/>
                  </a:lnTo>
                  <a:lnTo>
                    <a:pt x="613625" y="398145"/>
                  </a:lnTo>
                  <a:lnTo>
                    <a:pt x="661835" y="384378"/>
                  </a:lnTo>
                  <a:lnTo>
                    <a:pt x="682193" y="379882"/>
                  </a:lnTo>
                  <a:lnTo>
                    <a:pt x="699592" y="375742"/>
                  </a:lnTo>
                  <a:lnTo>
                    <a:pt x="714044" y="371944"/>
                  </a:lnTo>
                  <a:lnTo>
                    <a:pt x="725538" y="368503"/>
                  </a:lnTo>
                  <a:lnTo>
                    <a:pt x="725538" y="300431"/>
                  </a:lnTo>
                  <a:lnTo>
                    <a:pt x="708634" y="306501"/>
                  </a:lnTo>
                  <a:lnTo>
                    <a:pt x="686104" y="312788"/>
                  </a:lnTo>
                  <a:lnTo>
                    <a:pt x="657936" y="319303"/>
                  </a:lnTo>
                  <a:lnTo>
                    <a:pt x="624141" y="326034"/>
                  </a:lnTo>
                  <a:lnTo>
                    <a:pt x="598538" y="331431"/>
                  </a:lnTo>
                  <a:lnTo>
                    <a:pt x="556869" y="343636"/>
                  </a:lnTo>
                  <a:lnTo>
                    <a:pt x="515200" y="367411"/>
                  </a:lnTo>
                  <a:lnTo>
                    <a:pt x="489000" y="404088"/>
                  </a:lnTo>
                  <a:lnTo>
                    <a:pt x="480072" y="450253"/>
                  </a:lnTo>
                  <a:lnTo>
                    <a:pt x="482193" y="473621"/>
                  </a:lnTo>
                  <a:lnTo>
                    <a:pt x="499833" y="516331"/>
                  </a:lnTo>
                  <a:lnTo>
                    <a:pt x="534377" y="548500"/>
                  </a:lnTo>
                  <a:lnTo>
                    <a:pt x="582498" y="565061"/>
                  </a:lnTo>
                  <a:lnTo>
                    <a:pt x="611441" y="567131"/>
                  </a:lnTo>
                  <a:lnTo>
                    <a:pt x="628459" y="566331"/>
                  </a:lnTo>
                  <a:lnTo>
                    <a:pt x="676529" y="554240"/>
                  </a:lnTo>
                  <a:lnTo>
                    <a:pt x="720204" y="527253"/>
                  </a:lnTo>
                  <a:lnTo>
                    <a:pt x="733869" y="514946"/>
                  </a:lnTo>
                  <a:lnTo>
                    <a:pt x="734529" y="516928"/>
                  </a:lnTo>
                  <a:lnTo>
                    <a:pt x="735723" y="521030"/>
                  </a:lnTo>
                  <a:lnTo>
                    <a:pt x="737450" y="527253"/>
                  </a:lnTo>
                  <a:lnTo>
                    <a:pt x="740308" y="536854"/>
                  </a:lnTo>
                  <a:lnTo>
                    <a:pt x="742950" y="545211"/>
                  </a:lnTo>
                  <a:lnTo>
                    <a:pt x="745375" y="552323"/>
                  </a:lnTo>
                  <a:lnTo>
                    <a:pt x="747560" y="558203"/>
                  </a:lnTo>
                  <a:lnTo>
                    <a:pt x="850950" y="558203"/>
                  </a:lnTo>
                  <a:close/>
                </a:path>
                <a:path w="2584450" h="567689">
                  <a:moveTo>
                    <a:pt x="1315021" y="365125"/>
                  </a:moveTo>
                  <a:lnTo>
                    <a:pt x="1311643" y="326529"/>
                  </a:lnTo>
                  <a:lnTo>
                    <a:pt x="1284655" y="256476"/>
                  </a:lnTo>
                  <a:lnTo>
                    <a:pt x="1261046" y="225031"/>
                  </a:lnTo>
                  <a:lnTo>
                    <a:pt x="1232573" y="198551"/>
                  </a:lnTo>
                  <a:lnTo>
                    <a:pt x="1206246" y="182727"/>
                  </a:lnTo>
                  <a:lnTo>
                    <a:pt x="1206246" y="363537"/>
                  </a:lnTo>
                  <a:lnTo>
                    <a:pt x="1206195" y="365125"/>
                  </a:lnTo>
                  <a:lnTo>
                    <a:pt x="1199527" y="410616"/>
                  </a:lnTo>
                  <a:lnTo>
                    <a:pt x="1179283" y="447878"/>
                  </a:lnTo>
                  <a:lnTo>
                    <a:pt x="1148575" y="472287"/>
                  </a:lnTo>
                  <a:lnTo>
                    <a:pt x="1130211" y="478459"/>
                  </a:lnTo>
                  <a:lnTo>
                    <a:pt x="1129703" y="478459"/>
                  </a:lnTo>
                  <a:lnTo>
                    <a:pt x="1110437" y="480415"/>
                  </a:lnTo>
                  <a:lnTo>
                    <a:pt x="1058608" y="462788"/>
                  </a:lnTo>
                  <a:lnTo>
                    <a:pt x="1032548" y="431888"/>
                  </a:lnTo>
                  <a:lnTo>
                    <a:pt x="1019048" y="389128"/>
                  </a:lnTo>
                  <a:lnTo>
                    <a:pt x="1017473" y="365125"/>
                  </a:lnTo>
                  <a:lnTo>
                    <a:pt x="1017358" y="363537"/>
                  </a:lnTo>
                  <a:lnTo>
                    <a:pt x="1024216" y="315760"/>
                  </a:lnTo>
                  <a:lnTo>
                    <a:pt x="1044752" y="278803"/>
                  </a:lnTo>
                  <a:lnTo>
                    <a:pt x="1075207" y="254990"/>
                  </a:lnTo>
                  <a:lnTo>
                    <a:pt x="1092492" y="249072"/>
                  </a:lnTo>
                  <a:lnTo>
                    <a:pt x="1092238" y="249072"/>
                  </a:lnTo>
                  <a:lnTo>
                    <a:pt x="1111427" y="247053"/>
                  </a:lnTo>
                  <a:lnTo>
                    <a:pt x="1130744" y="249072"/>
                  </a:lnTo>
                  <a:lnTo>
                    <a:pt x="1148435" y="255143"/>
                  </a:lnTo>
                  <a:lnTo>
                    <a:pt x="1178890" y="279400"/>
                  </a:lnTo>
                  <a:lnTo>
                    <a:pt x="1199426" y="316611"/>
                  </a:lnTo>
                  <a:lnTo>
                    <a:pt x="1206246" y="363537"/>
                  </a:lnTo>
                  <a:lnTo>
                    <a:pt x="1206246" y="182727"/>
                  </a:lnTo>
                  <a:lnTo>
                    <a:pt x="1201115" y="179641"/>
                  </a:lnTo>
                  <a:lnTo>
                    <a:pt x="1166685" y="168287"/>
                  </a:lnTo>
                  <a:lnTo>
                    <a:pt x="1129284" y="164503"/>
                  </a:lnTo>
                  <a:lnTo>
                    <a:pt x="1104849" y="165862"/>
                  </a:lnTo>
                  <a:lnTo>
                    <a:pt x="1061199" y="176669"/>
                  </a:lnTo>
                  <a:lnTo>
                    <a:pt x="1024559" y="198310"/>
                  </a:lnTo>
                  <a:lnTo>
                    <a:pt x="994791" y="230860"/>
                  </a:lnTo>
                  <a:lnTo>
                    <a:pt x="982433" y="251218"/>
                  </a:lnTo>
                  <a:lnTo>
                    <a:pt x="983945" y="218516"/>
                  </a:lnTo>
                  <a:lnTo>
                    <a:pt x="994156" y="167614"/>
                  </a:lnTo>
                  <a:lnTo>
                    <a:pt x="1013599" y="134848"/>
                  </a:lnTo>
                  <a:lnTo>
                    <a:pt x="1054074" y="106756"/>
                  </a:lnTo>
                  <a:lnTo>
                    <a:pt x="1111491" y="96342"/>
                  </a:lnTo>
                  <a:lnTo>
                    <a:pt x="1135240" y="95643"/>
                  </a:lnTo>
                  <a:lnTo>
                    <a:pt x="1148727" y="95643"/>
                  </a:lnTo>
                  <a:lnTo>
                    <a:pt x="1155344" y="95910"/>
                  </a:lnTo>
                  <a:lnTo>
                    <a:pt x="1162024" y="96050"/>
                  </a:lnTo>
                  <a:lnTo>
                    <a:pt x="1168768" y="96050"/>
                  </a:lnTo>
                  <a:lnTo>
                    <a:pt x="1178775" y="95643"/>
                  </a:lnTo>
                  <a:lnTo>
                    <a:pt x="1206906" y="94526"/>
                  </a:lnTo>
                  <a:lnTo>
                    <a:pt x="1259598" y="82423"/>
                  </a:lnTo>
                  <a:lnTo>
                    <a:pt x="1291056" y="41668"/>
                  </a:lnTo>
                  <a:lnTo>
                    <a:pt x="1298943" y="0"/>
                  </a:lnTo>
                  <a:lnTo>
                    <a:pt x="1227912" y="0"/>
                  </a:lnTo>
                  <a:lnTo>
                    <a:pt x="1223314" y="6515"/>
                  </a:lnTo>
                  <a:lnTo>
                    <a:pt x="1216888" y="11163"/>
                  </a:lnTo>
                  <a:lnTo>
                    <a:pt x="1208633" y="13957"/>
                  </a:lnTo>
                  <a:lnTo>
                    <a:pt x="1198537" y="14884"/>
                  </a:lnTo>
                  <a:lnTo>
                    <a:pt x="1145755" y="14884"/>
                  </a:lnTo>
                  <a:lnTo>
                    <a:pt x="1085456" y="18783"/>
                  </a:lnTo>
                  <a:lnTo>
                    <a:pt x="1034923" y="30467"/>
                  </a:lnTo>
                  <a:lnTo>
                    <a:pt x="994168" y="49936"/>
                  </a:lnTo>
                  <a:lnTo>
                    <a:pt x="963193" y="77190"/>
                  </a:lnTo>
                  <a:lnTo>
                    <a:pt x="940358" y="113245"/>
                  </a:lnTo>
                  <a:lnTo>
                    <a:pt x="924052" y="159296"/>
                  </a:lnTo>
                  <a:lnTo>
                    <a:pt x="914260" y="215341"/>
                  </a:lnTo>
                  <a:lnTo>
                    <a:pt x="911123" y="278803"/>
                  </a:lnTo>
                  <a:lnTo>
                    <a:pt x="911098" y="279400"/>
                  </a:lnTo>
                  <a:lnTo>
                    <a:pt x="910996" y="281381"/>
                  </a:lnTo>
                  <a:lnTo>
                    <a:pt x="912279" y="337527"/>
                  </a:lnTo>
                  <a:lnTo>
                    <a:pt x="916114" y="385114"/>
                  </a:lnTo>
                  <a:lnTo>
                    <a:pt x="922502" y="424154"/>
                  </a:lnTo>
                  <a:lnTo>
                    <a:pt x="943356" y="479336"/>
                  </a:lnTo>
                  <a:lnTo>
                    <a:pt x="977392" y="520509"/>
                  </a:lnTo>
                  <a:lnTo>
                    <a:pt x="1024267" y="550164"/>
                  </a:lnTo>
                  <a:lnTo>
                    <a:pt x="1079538" y="565251"/>
                  </a:lnTo>
                  <a:lnTo>
                    <a:pt x="1110030" y="567131"/>
                  </a:lnTo>
                  <a:lnTo>
                    <a:pt x="1153604" y="563410"/>
                  </a:lnTo>
                  <a:lnTo>
                    <a:pt x="1192834" y="552246"/>
                  </a:lnTo>
                  <a:lnTo>
                    <a:pt x="1227721" y="533654"/>
                  </a:lnTo>
                  <a:lnTo>
                    <a:pt x="1258265" y="507606"/>
                  </a:lnTo>
                  <a:lnTo>
                    <a:pt x="1279880" y="480415"/>
                  </a:lnTo>
                  <a:lnTo>
                    <a:pt x="1283093" y="476377"/>
                  </a:lnTo>
                  <a:lnTo>
                    <a:pt x="1300835" y="442214"/>
                  </a:lnTo>
                  <a:lnTo>
                    <a:pt x="1311478" y="405130"/>
                  </a:lnTo>
                  <a:lnTo>
                    <a:pt x="1315021" y="365125"/>
                  </a:lnTo>
                  <a:close/>
                </a:path>
                <a:path w="2584450" h="567689">
                  <a:moveTo>
                    <a:pt x="1785683" y="359575"/>
                  </a:moveTo>
                  <a:lnTo>
                    <a:pt x="1782102" y="317042"/>
                  </a:lnTo>
                  <a:lnTo>
                    <a:pt x="1771472" y="278803"/>
                  </a:lnTo>
                  <a:lnTo>
                    <a:pt x="1753425" y="243522"/>
                  </a:lnTo>
                  <a:lnTo>
                    <a:pt x="1750021" y="239318"/>
                  </a:lnTo>
                  <a:lnTo>
                    <a:pt x="1728343" y="212534"/>
                  </a:lnTo>
                  <a:lnTo>
                    <a:pt x="1697647" y="187007"/>
                  </a:lnTo>
                  <a:lnTo>
                    <a:pt x="1678114" y="176758"/>
                  </a:lnTo>
                  <a:lnTo>
                    <a:pt x="1678114" y="359575"/>
                  </a:lnTo>
                  <a:lnTo>
                    <a:pt x="1678101" y="360565"/>
                  </a:lnTo>
                  <a:lnTo>
                    <a:pt x="1671193" y="412457"/>
                  </a:lnTo>
                  <a:lnTo>
                    <a:pt x="1650352" y="450850"/>
                  </a:lnTo>
                  <a:lnTo>
                    <a:pt x="1619402" y="474218"/>
                  </a:lnTo>
                  <a:lnTo>
                    <a:pt x="1581696" y="482003"/>
                  </a:lnTo>
                  <a:lnTo>
                    <a:pt x="1562061" y="480060"/>
                  </a:lnTo>
                  <a:lnTo>
                    <a:pt x="1512836" y="450850"/>
                  </a:lnTo>
                  <a:lnTo>
                    <a:pt x="1491996" y="412597"/>
                  </a:lnTo>
                  <a:lnTo>
                    <a:pt x="1485061" y="360565"/>
                  </a:lnTo>
                  <a:lnTo>
                    <a:pt x="1486789" y="332917"/>
                  </a:lnTo>
                  <a:lnTo>
                    <a:pt x="1500682" y="287972"/>
                  </a:lnTo>
                  <a:lnTo>
                    <a:pt x="1527632" y="256959"/>
                  </a:lnTo>
                  <a:lnTo>
                    <a:pt x="1581696" y="239318"/>
                  </a:lnTo>
                  <a:lnTo>
                    <a:pt x="1601393" y="241274"/>
                  </a:lnTo>
                  <a:lnTo>
                    <a:pt x="1650352" y="270675"/>
                  </a:lnTo>
                  <a:lnTo>
                    <a:pt x="1671193" y="308571"/>
                  </a:lnTo>
                  <a:lnTo>
                    <a:pt x="1678114" y="359575"/>
                  </a:lnTo>
                  <a:lnTo>
                    <a:pt x="1678114" y="176758"/>
                  </a:lnTo>
                  <a:lnTo>
                    <a:pt x="1662899" y="168770"/>
                  </a:lnTo>
                  <a:lnTo>
                    <a:pt x="1624126" y="157835"/>
                  </a:lnTo>
                  <a:lnTo>
                    <a:pt x="1581302" y="154190"/>
                  </a:lnTo>
                  <a:lnTo>
                    <a:pt x="1553006" y="155790"/>
                  </a:lnTo>
                  <a:lnTo>
                    <a:pt x="1500517" y="168592"/>
                  </a:lnTo>
                  <a:lnTo>
                    <a:pt x="1454137" y="194030"/>
                  </a:lnTo>
                  <a:lnTo>
                    <a:pt x="1417726" y="231241"/>
                  </a:lnTo>
                  <a:lnTo>
                    <a:pt x="1392301" y="278803"/>
                  </a:lnTo>
                  <a:lnTo>
                    <a:pt x="1379499" y="329209"/>
                  </a:lnTo>
                  <a:lnTo>
                    <a:pt x="1377899" y="355003"/>
                  </a:lnTo>
                  <a:lnTo>
                    <a:pt x="1379499" y="387743"/>
                  </a:lnTo>
                  <a:lnTo>
                    <a:pt x="1392301" y="445490"/>
                  </a:lnTo>
                  <a:lnTo>
                    <a:pt x="1417866" y="492785"/>
                  </a:lnTo>
                  <a:lnTo>
                    <a:pt x="1455369" y="528802"/>
                  </a:lnTo>
                  <a:lnTo>
                    <a:pt x="1503438" y="553300"/>
                  </a:lnTo>
                  <a:lnTo>
                    <a:pt x="1555229" y="565594"/>
                  </a:lnTo>
                  <a:lnTo>
                    <a:pt x="1582089" y="567131"/>
                  </a:lnTo>
                  <a:lnTo>
                    <a:pt x="1624164" y="563448"/>
                  </a:lnTo>
                  <a:lnTo>
                    <a:pt x="1662455" y="552399"/>
                  </a:lnTo>
                  <a:lnTo>
                    <a:pt x="1696986" y="533984"/>
                  </a:lnTo>
                  <a:lnTo>
                    <a:pt x="1727746" y="508203"/>
                  </a:lnTo>
                  <a:lnTo>
                    <a:pt x="1753095" y="476808"/>
                  </a:lnTo>
                  <a:lnTo>
                    <a:pt x="1771205" y="441579"/>
                  </a:lnTo>
                  <a:lnTo>
                    <a:pt x="1782064" y="402488"/>
                  </a:lnTo>
                  <a:lnTo>
                    <a:pt x="1785607" y="360565"/>
                  </a:lnTo>
                  <a:lnTo>
                    <a:pt x="1785683" y="359575"/>
                  </a:lnTo>
                  <a:close/>
                </a:path>
                <a:path w="2584450" h="567689">
                  <a:moveTo>
                    <a:pt x="2178126" y="162788"/>
                  </a:moveTo>
                  <a:lnTo>
                    <a:pt x="1820532" y="162788"/>
                  </a:lnTo>
                  <a:lnTo>
                    <a:pt x="1820532" y="247878"/>
                  </a:lnTo>
                  <a:lnTo>
                    <a:pt x="1947138" y="247878"/>
                  </a:lnTo>
                  <a:lnTo>
                    <a:pt x="1947138" y="557758"/>
                  </a:lnTo>
                  <a:lnTo>
                    <a:pt x="2051710" y="557758"/>
                  </a:lnTo>
                  <a:lnTo>
                    <a:pt x="2051710" y="247878"/>
                  </a:lnTo>
                  <a:lnTo>
                    <a:pt x="2178126" y="247878"/>
                  </a:lnTo>
                  <a:lnTo>
                    <a:pt x="2178126" y="162788"/>
                  </a:lnTo>
                  <a:close/>
                </a:path>
                <a:path w="2584450" h="567689">
                  <a:moveTo>
                    <a:pt x="2584043" y="558203"/>
                  </a:moveTo>
                  <a:lnTo>
                    <a:pt x="2577731" y="544258"/>
                  </a:lnTo>
                  <a:lnTo>
                    <a:pt x="2572486" y="530771"/>
                  </a:lnTo>
                  <a:lnTo>
                    <a:pt x="2568308" y="517766"/>
                  </a:lnTo>
                  <a:lnTo>
                    <a:pt x="2567609" y="514946"/>
                  </a:lnTo>
                  <a:lnTo>
                    <a:pt x="2565196" y="505218"/>
                  </a:lnTo>
                  <a:lnTo>
                    <a:pt x="2563393" y="493522"/>
                  </a:lnTo>
                  <a:lnTo>
                    <a:pt x="2563025" y="491121"/>
                  </a:lnTo>
                  <a:lnTo>
                    <a:pt x="2561590" y="474865"/>
                  </a:lnTo>
                  <a:lnTo>
                    <a:pt x="2561475" y="473621"/>
                  </a:lnTo>
                  <a:lnTo>
                    <a:pt x="2560548" y="452729"/>
                  </a:lnTo>
                  <a:lnTo>
                    <a:pt x="2560663" y="384378"/>
                  </a:lnTo>
                  <a:lnTo>
                    <a:pt x="2560790" y="371944"/>
                  </a:lnTo>
                  <a:lnTo>
                    <a:pt x="2560815" y="368503"/>
                  </a:lnTo>
                  <a:lnTo>
                    <a:pt x="2560917" y="358152"/>
                  </a:lnTo>
                  <a:lnTo>
                    <a:pt x="2560993" y="350443"/>
                  </a:lnTo>
                  <a:lnTo>
                    <a:pt x="2561069" y="343636"/>
                  </a:lnTo>
                  <a:lnTo>
                    <a:pt x="2561183" y="331431"/>
                  </a:lnTo>
                  <a:lnTo>
                    <a:pt x="2561298" y="319303"/>
                  </a:lnTo>
                  <a:lnTo>
                    <a:pt x="2561425" y="306501"/>
                  </a:lnTo>
                  <a:lnTo>
                    <a:pt x="2560574" y="275932"/>
                  </a:lnTo>
                  <a:lnTo>
                    <a:pt x="2560548" y="274942"/>
                  </a:lnTo>
                  <a:lnTo>
                    <a:pt x="2557907" y="248843"/>
                  </a:lnTo>
                  <a:lnTo>
                    <a:pt x="2554782" y="234162"/>
                  </a:lnTo>
                  <a:lnTo>
                    <a:pt x="2553500" y="228104"/>
                  </a:lnTo>
                  <a:lnTo>
                    <a:pt x="2528341" y="189560"/>
                  </a:lnTo>
                  <a:lnTo>
                    <a:pt x="2479814" y="163563"/>
                  </a:lnTo>
                  <a:lnTo>
                    <a:pt x="2427833" y="155232"/>
                  </a:lnTo>
                  <a:lnTo>
                    <a:pt x="2395131" y="154190"/>
                  </a:lnTo>
                  <a:lnTo>
                    <a:pt x="2359012" y="155905"/>
                  </a:lnTo>
                  <a:lnTo>
                    <a:pt x="2300960" y="169697"/>
                  </a:lnTo>
                  <a:lnTo>
                    <a:pt x="2260943" y="197332"/>
                  </a:lnTo>
                  <a:lnTo>
                    <a:pt x="2233358" y="239699"/>
                  </a:lnTo>
                  <a:lnTo>
                    <a:pt x="2223884" y="266509"/>
                  </a:lnTo>
                  <a:lnTo>
                    <a:pt x="2318740" y="283565"/>
                  </a:lnTo>
                  <a:lnTo>
                    <a:pt x="2323973" y="270814"/>
                  </a:lnTo>
                  <a:lnTo>
                    <a:pt x="2329954" y="260146"/>
                  </a:lnTo>
                  <a:lnTo>
                    <a:pt x="2362835" y="236880"/>
                  </a:lnTo>
                  <a:lnTo>
                    <a:pt x="2373757" y="234962"/>
                  </a:lnTo>
                  <a:lnTo>
                    <a:pt x="2372068" y="234962"/>
                  </a:lnTo>
                  <a:lnTo>
                    <a:pt x="2387600" y="234162"/>
                  </a:lnTo>
                  <a:lnTo>
                    <a:pt x="2406586" y="234962"/>
                  </a:lnTo>
                  <a:lnTo>
                    <a:pt x="2422271" y="237388"/>
                  </a:lnTo>
                  <a:lnTo>
                    <a:pt x="2454910" y="264121"/>
                  </a:lnTo>
                  <a:lnTo>
                    <a:pt x="2458631" y="289915"/>
                  </a:lnTo>
                  <a:lnTo>
                    <a:pt x="2458631" y="300431"/>
                  </a:lnTo>
                  <a:lnTo>
                    <a:pt x="2458631" y="368503"/>
                  </a:lnTo>
                  <a:lnTo>
                    <a:pt x="2457767" y="418553"/>
                  </a:lnTo>
                  <a:lnTo>
                    <a:pt x="2445435" y="459181"/>
                  </a:lnTo>
                  <a:lnTo>
                    <a:pt x="2403373" y="488848"/>
                  </a:lnTo>
                  <a:lnTo>
                    <a:pt x="2375687" y="493522"/>
                  </a:lnTo>
                  <a:lnTo>
                    <a:pt x="2363635" y="492506"/>
                  </a:lnTo>
                  <a:lnTo>
                    <a:pt x="2326894" y="469049"/>
                  </a:lnTo>
                  <a:lnTo>
                    <a:pt x="2317750" y="439547"/>
                  </a:lnTo>
                  <a:lnTo>
                    <a:pt x="2319020" y="428828"/>
                  </a:lnTo>
                  <a:lnTo>
                    <a:pt x="2346718" y="398145"/>
                  </a:lnTo>
                  <a:lnTo>
                    <a:pt x="2394940" y="384378"/>
                  </a:lnTo>
                  <a:lnTo>
                    <a:pt x="2415286" y="379882"/>
                  </a:lnTo>
                  <a:lnTo>
                    <a:pt x="2432685" y="375742"/>
                  </a:lnTo>
                  <a:lnTo>
                    <a:pt x="2447137" y="371944"/>
                  </a:lnTo>
                  <a:lnTo>
                    <a:pt x="2458631" y="368503"/>
                  </a:lnTo>
                  <a:lnTo>
                    <a:pt x="2458631" y="300431"/>
                  </a:lnTo>
                  <a:lnTo>
                    <a:pt x="2441727" y="306501"/>
                  </a:lnTo>
                  <a:lnTo>
                    <a:pt x="2419197" y="312788"/>
                  </a:lnTo>
                  <a:lnTo>
                    <a:pt x="2391029" y="319303"/>
                  </a:lnTo>
                  <a:lnTo>
                    <a:pt x="2357234" y="326034"/>
                  </a:lnTo>
                  <a:lnTo>
                    <a:pt x="2331631" y="331431"/>
                  </a:lnTo>
                  <a:lnTo>
                    <a:pt x="2289962" y="343636"/>
                  </a:lnTo>
                  <a:lnTo>
                    <a:pt x="2248293" y="367411"/>
                  </a:lnTo>
                  <a:lnTo>
                    <a:pt x="2222093" y="404088"/>
                  </a:lnTo>
                  <a:lnTo>
                    <a:pt x="2213165" y="450253"/>
                  </a:lnTo>
                  <a:lnTo>
                    <a:pt x="2215286" y="473621"/>
                  </a:lnTo>
                  <a:lnTo>
                    <a:pt x="2232926" y="516331"/>
                  </a:lnTo>
                  <a:lnTo>
                    <a:pt x="2267483" y="548500"/>
                  </a:lnTo>
                  <a:lnTo>
                    <a:pt x="2315603" y="565061"/>
                  </a:lnTo>
                  <a:lnTo>
                    <a:pt x="2344534" y="567131"/>
                  </a:lnTo>
                  <a:lnTo>
                    <a:pt x="2361552" y="566331"/>
                  </a:lnTo>
                  <a:lnTo>
                    <a:pt x="2409621" y="554240"/>
                  </a:lnTo>
                  <a:lnTo>
                    <a:pt x="2453309" y="527253"/>
                  </a:lnTo>
                  <a:lnTo>
                    <a:pt x="2466975" y="514946"/>
                  </a:lnTo>
                  <a:lnTo>
                    <a:pt x="2467635" y="516928"/>
                  </a:lnTo>
                  <a:lnTo>
                    <a:pt x="2468829" y="521030"/>
                  </a:lnTo>
                  <a:lnTo>
                    <a:pt x="2470543" y="527253"/>
                  </a:lnTo>
                  <a:lnTo>
                    <a:pt x="2473414" y="536854"/>
                  </a:lnTo>
                  <a:lnTo>
                    <a:pt x="2476055" y="545211"/>
                  </a:lnTo>
                  <a:lnTo>
                    <a:pt x="2478468" y="552323"/>
                  </a:lnTo>
                  <a:lnTo>
                    <a:pt x="2480665" y="558203"/>
                  </a:lnTo>
                  <a:lnTo>
                    <a:pt x="2584043" y="5582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4755" y="2174598"/>
              <a:ext cx="372864" cy="41294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0886" y="2183528"/>
              <a:ext cx="363735" cy="39508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7734" y="2183528"/>
              <a:ext cx="358973" cy="39508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63143" y="2183528"/>
              <a:ext cx="382983" cy="39508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00027" y="2174598"/>
              <a:ext cx="369093" cy="41294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31156" y="2174598"/>
              <a:ext cx="372863" cy="41294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31130" y="2183528"/>
              <a:ext cx="357583" cy="39508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47179" y="2183528"/>
              <a:ext cx="350837" cy="39508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08619" y="2174598"/>
              <a:ext cx="385365" cy="55443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52844" y="2174598"/>
              <a:ext cx="407790" cy="41294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611951" y="2174598"/>
              <a:ext cx="369095" cy="41294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62131" y="2181060"/>
              <a:ext cx="696093" cy="39755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793271" y="2174598"/>
              <a:ext cx="370879" cy="41294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247616" y="2183528"/>
              <a:ext cx="455811" cy="39508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805745" y="2183528"/>
              <a:ext cx="363736" cy="395089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8507121" y="6101421"/>
              <a:ext cx="1473200" cy="0"/>
            </a:xfrm>
            <a:custGeom>
              <a:avLst/>
              <a:gdLst/>
              <a:ahLst/>
              <a:cxnLst/>
              <a:rect l="l" t="t" r="r" b="b"/>
              <a:pathLst>
                <a:path w="1473200" h="0">
                  <a:moveTo>
                    <a:pt x="0" y="0"/>
                  </a:moveTo>
                  <a:lnTo>
                    <a:pt x="1472627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92821" y="5976538"/>
              <a:ext cx="228599" cy="24976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865449" y="5976538"/>
              <a:ext cx="228599" cy="24976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27562" y="4948812"/>
              <a:ext cx="116879" cy="131761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81375" y="4945834"/>
              <a:ext cx="128363" cy="18494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29382" y="4945834"/>
              <a:ext cx="135896" cy="13771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82549" y="4945834"/>
              <a:ext cx="123031" cy="13771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232542" y="4945834"/>
              <a:ext cx="367404" cy="137717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6695885" y="4949176"/>
              <a:ext cx="106680" cy="130810"/>
            </a:xfrm>
            <a:custGeom>
              <a:avLst/>
              <a:gdLst/>
              <a:ahLst/>
              <a:cxnLst/>
              <a:rect l="l" t="t" r="r" b="b"/>
              <a:pathLst>
                <a:path w="106679" h="130810">
                  <a:moveTo>
                    <a:pt x="106553" y="0"/>
                  </a:moveTo>
                  <a:lnTo>
                    <a:pt x="84137" y="0"/>
                  </a:lnTo>
                  <a:lnTo>
                    <a:pt x="84137" y="54610"/>
                  </a:lnTo>
                  <a:lnTo>
                    <a:pt x="22415" y="54610"/>
                  </a:lnTo>
                  <a:lnTo>
                    <a:pt x="2241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73660"/>
                  </a:lnTo>
                  <a:lnTo>
                    <a:pt x="0" y="130810"/>
                  </a:lnTo>
                  <a:lnTo>
                    <a:pt x="22415" y="130810"/>
                  </a:lnTo>
                  <a:lnTo>
                    <a:pt x="22415" y="73660"/>
                  </a:lnTo>
                  <a:lnTo>
                    <a:pt x="84137" y="73660"/>
                  </a:lnTo>
                  <a:lnTo>
                    <a:pt x="84137" y="130810"/>
                  </a:lnTo>
                  <a:lnTo>
                    <a:pt x="106553" y="130810"/>
                  </a:lnTo>
                  <a:lnTo>
                    <a:pt x="106553" y="73660"/>
                  </a:lnTo>
                  <a:lnTo>
                    <a:pt x="106553" y="54610"/>
                  </a:lnTo>
                  <a:lnTo>
                    <a:pt x="106553" y="0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28418" y="4945834"/>
              <a:ext cx="121443" cy="13771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12888" y="5365823"/>
              <a:ext cx="248840" cy="137715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88096" y="5365823"/>
              <a:ext cx="1128283" cy="185142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6343739" y="5368276"/>
              <a:ext cx="106680" cy="132080"/>
            </a:xfrm>
            <a:custGeom>
              <a:avLst/>
              <a:gdLst/>
              <a:ahLst/>
              <a:cxnLst/>
              <a:rect l="l" t="t" r="r" b="b"/>
              <a:pathLst>
                <a:path w="106679" h="132079">
                  <a:moveTo>
                    <a:pt x="106553" y="0"/>
                  </a:moveTo>
                  <a:lnTo>
                    <a:pt x="84137" y="0"/>
                  </a:lnTo>
                  <a:lnTo>
                    <a:pt x="84137" y="55880"/>
                  </a:lnTo>
                  <a:lnTo>
                    <a:pt x="22415" y="55880"/>
                  </a:lnTo>
                  <a:lnTo>
                    <a:pt x="22415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3660"/>
                  </a:lnTo>
                  <a:lnTo>
                    <a:pt x="0" y="132080"/>
                  </a:lnTo>
                  <a:lnTo>
                    <a:pt x="22415" y="132080"/>
                  </a:lnTo>
                  <a:lnTo>
                    <a:pt x="22415" y="73660"/>
                  </a:lnTo>
                  <a:lnTo>
                    <a:pt x="84137" y="73660"/>
                  </a:lnTo>
                  <a:lnTo>
                    <a:pt x="84137" y="132080"/>
                  </a:lnTo>
                  <a:lnTo>
                    <a:pt x="106553" y="132080"/>
                  </a:lnTo>
                  <a:lnTo>
                    <a:pt x="106553" y="73660"/>
                  </a:lnTo>
                  <a:lnTo>
                    <a:pt x="106553" y="55880"/>
                  </a:lnTo>
                  <a:lnTo>
                    <a:pt x="106553" y="0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83810" y="5368800"/>
              <a:ext cx="108346" cy="131762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625691" y="5368800"/>
              <a:ext cx="108346" cy="131762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74678" y="5762772"/>
              <a:ext cx="152003" cy="13176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46499" y="5762772"/>
              <a:ext cx="141287" cy="133945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21942" y="5759796"/>
              <a:ext cx="293461" cy="184943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29590" y="5728046"/>
              <a:ext cx="145058" cy="166488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71384" y="5762772"/>
              <a:ext cx="108347" cy="131762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6313462" y="5763247"/>
              <a:ext cx="106680" cy="130810"/>
            </a:xfrm>
            <a:custGeom>
              <a:avLst/>
              <a:gdLst/>
              <a:ahLst/>
              <a:cxnLst/>
              <a:rect l="l" t="t" r="r" b="b"/>
              <a:pathLst>
                <a:path w="106679" h="130810">
                  <a:moveTo>
                    <a:pt x="106553" y="0"/>
                  </a:moveTo>
                  <a:lnTo>
                    <a:pt x="84137" y="0"/>
                  </a:lnTo>
                  <a:lnTo>
                    <a:pt x="84137" y="54610"/>
                  </a:lnTo>
                  <a:lnTo>
                    <a:pt x="22415" y="54610"/>
                  </a:lnTo>
                  <a:lnTo>
                    <a:pt x="2241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72390"/>
                  </a:lnTo>
                  <a:lnTo>
                    <a:pt x="0" y="130810"/>
                  </a:lnTo>
                  <a:lnTo>
                    <a:pt x="22415" y="130810"/>
                  </a:lnTo>
                  <a:lnTo>
                    <a:pt x="22415" y="72390"/>
                  </a:lnTo>
                  <a:lnTo>
                    <a:pt x="84137" y="72390"/>
                  </a:lnTo>
                  <a:lnTo>
                    <a:pt x="84137" y="130810"/>
                  </a:lnTo>
                  <a:lnTo>
                    <a:pt x="106553" y="130810"/>
                  </a:lnTo>
                  <a:lnTo>
                    <a:pt x="106553" y="72390"/>
                  </a:lnTo>
                  <a:lnTo>
                    <a:pt x="106553" y="54610"/>
                  </a:lnTo>
                  <a:lnTo>
                    <a:pt x="106553" y="0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453733" y="5762772"/>
              <a:ext cx="108148" cy="131762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81129" y="5759796"/>
              <a:ext cx="121443" cy="137714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22986" y="5759796"/>
              <a:ext cx="228798" cy="137714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73065" y="5762772"/>
              <a:ext cx="108347" cy="131762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7115340" y="5763247"/>
              <a:ext cx="121285" cy="168910"/>
            </a:xfrm>
            <a:custGeom>
              <a:avLst/>
              <a:gdLst/>
              <a:ahLst/>
              <a:cxnLst/>
              <a:rect l="l" t="t" r="r" b="b"/>
              <a:pathLst>
                <a:path w="121284" h="168910">
                  <a:moveTo>
                    <a:pt x="120840" y="113030"/>
                  </a:moveTo>
                  <a:lnTo>
                    <a:pt x="106553" y="113030"/>
                  </a:lnTo>
                  <a:lnTo>
                    <a:pt x="106553" y="0"/>
                  </a:lnTo>
                  <a:lnTo>
                    <a:pt x="84137" y="0"/>
                  </a:lnTo>
                  <a:lnTo>
                    <a:pt x="84137" y="113030"/>
                  </a:lnTo>
                  <a:lnTo>
                    <a:pt x="22415" y="113030"/>
                  </a:lnTo>
                  <a:lnTo>
                    <a:pt x="22415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0810"/>
                  </a:lnTo>
                  <a:lnTo>
                    <a:pt x="102590" y="130810"/>
                  </a:lnTo>
                  <a:lnTo>
                    <a:pt x="102590" y="168910"/>
                  </a:lnTo>
                  <a:lnTo>
                    <a:pt x="120840" y="168910"/>
                  </a:lnTo>
                  <a:lnTo>
                    <a:pt x="120840" y="130810"/>
                  </a:lnTo>
                  <a:lnTo>
                    <a:pt x="120840" y="113030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60425" y="5762772"/>
              <a:ext cx="108346" cy="131762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402307" y="5712965"/>
              <a:ext cx="108347" cy="181569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608011" y="6205802"/>
              <a:ext cx="114489" cy="185141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741733" y="6205802"/>
              <a:ext cx="121443" cy="137715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85178" y="6154406"/>
              <a:ext cx="390920" cy="18911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309609" y="6208778"/>
              <a:ext cx="250427" cy="13176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649852" y="6208778"/>
              <a:ext cx="139898" cy="131762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816339" y="6205802"/>
              <a:ext cx="121444" cy="137715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958196" y="6205802"/>
              <a:ext cx="228798" cy="137715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232700" y="6934489"/>
              <a:ext cx="158353" cy="188118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414570" y="6937664"/>
              <a:ext cx="201318" cy="231973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634410" y="6984693"/>
              <a:ext cx="123031" cy="137715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784800" y="6984693"/>
              <a:ext cx="128363" cy="184943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941142" y="6987670"/>
              <a:ext cx="181768" cy="131762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164607" y="6987670"/>
              <a:ext cx="34726" cy="131762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5311610" y="6987526"/>
              <a:ext cx="104139" cy="132080"/>
            </a:xfrm>
            <a:custGeom>
              <a:avLst/>
              <a:gdLst/>
              <a:ahLst/>
              <a:cxnLst/>
              <a:rect l="l" t="t" r="r" b="b"/>
              <a:pathLst>
                <a:path w="104139" h="132079">
                  <a:moveTo>
                    <a:pt x="103987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132080"/>
                  </a:lnTo>
                  <a:lnTo>
                    <a:pt x="22428" y="132080"/>
                  </a:lnTo>
                  <a:lnTo>
                    <a:pt x="22428" y="19050"/>
                  </a:lnTo>
                  <a:lnTo>
                    <a:pt x="81559" y="19050"/>
                  </a:lnTo>
                  <a:lnTo>
                    <a:pt x="81559" y="132080"/>
                  </a:lnTo>
                  <a:lnTo>
                    <a:pt x="103987" y="132080"/>
                  </a:lnTo>
                  <a:lnTo>
                    <a:pt x="103987" y="19050"/>
                  </a:lnTo>
                  <a:lnTo>
                    <a:pt x="103987" y="0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48963" y="6984693"/>
              <a:ext cx="256355" cy="185141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732281" y="6987670"/>
              <a:ext cx="139898" cy="131762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906706" y="6987670"/>
              <a:ext cx="147240" cy="131762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6089459" y="6987526"/>
              <a:ext cx="168910" cy="132080"/>
            </a:xfrm>
            <a:custGeom>
              <a:avLst/>
              <a:gdLst/>
              <a:ahLst/>
              <a:cxnLst/>
              <a:rect l="l" t="t" r="r" b="b"/>
              <a:pathLst>
                <a:path w="168910" h="132079">
                  <a:moveTo>
                    <a:pt x="168668" y="0"/>
                  </a:moveTo>
                  <a:lnTo>
                    <a:pt x="146443" y="0"/>
                  </a:lnTo>
                  <a:lnTo>
                    <a:pt x="146443" y="113030"/>
                  </a:lnTo>
                  <a:lnTo>
                    <a:pt x="95453" y="113030"/>
                  </a:lnTo>
                  <a:lnTo>
                    <a:pt x="95453" y="0"/>
                  </a:lnTo>
                  <a:lnTo>
                    <a:pt x="73228" y="0"/>
                  </a:lnTo>
                  <a:lnTo>
                    <a:pt x="73228" y="113030"/>
                  </a:lnTo>
                  <a:lnTo>
                    <a:pt x="22428" y="113030"/>
                  </a:lnTo>
                  <a:lnTo>
                    <a:pt x="22428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2080"/>
                  </a:lnTo>
                  <a:lnTo>
                    <a:pt x="168668" y="132080"/>
                  </a:lnTo>
                  <a:lnTo>
                    <a:pt x="168668" y="113030"/>
                  </a:lnTo>
                  <a:lnTo>
                    <a:pt x="168668" y="0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278751" y="6987670"/>
              <a:ext cx="128389" cy="132556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433309" y="6984693"/>
              <a:ext cx="121443" cy="137715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6582105" y="6987526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5" h="132079">
                  <a:moveTo>
                    <a:pt x="106565" y="0"/>
                  </a:moveTo>
                  <a:lnTo>
                    <a:pt x="84137" y="0"/>
                  </a:lnTo>
                  <a:lnTo>
                    <a:pt x="84137" y="54610"/>
                  </a:lnTo>
                  <a:lnTo>
                    <a:pt x="22428" y="54610"/>
                  </a:lnTo>
                  <a:lnTo>
                    <a:pt x="22428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73660"/>
                  </a:lnTo>
                  <a:lnTo>
                    <a:pt x="0" y="132080"/>
                  </a:lnTo>
                  <a:lnTo>
                    <a:pt x="22428" y="132080"/>
                  </a:lnTo>
                  <a:lnTo>
                    <a:pt x="22428" y="73660"/>
                  </a:lnTo>
                  <a:lnTo>
                    <a:pt x="84137" y="73660"/>
                  </a:lnTo>
                  <a:lnTo>
                    <a:pt x="84137" y="132080"/>
                  </a:lnTo>
                  <a:lnTo>
                    <a:pt x="106565" y="132080"/>
                  </a:lnTo>
                  <a:lnTo>
                    <a:pt x="106565" y="73660"/>
                  </a:lnTo>
                  <a:lnTo>
                    <a:pt x="106565" y="54610"/>
                  </a:lnTo>
                  <a:lnTo>
                    <a:pt x="106565" y="0"/>
                  </a:lnTo>
                  <a:close/>
                </a:path>
                <a:path w="247015" h="132079">
                  <a:moveTo>
                    <a:pt x="246824" y="0"/>
                  </a:moveTo>
                  <a:lnTo>
                    <a:pt x="224409" y="0"/>
                  </a:lnTo>
                  <a:lnTo>
                    <a:pt x="224409" y="54610"/>
                  </a:lnTo>
                  <a:lnTo>
                    <a:pt x="162687" y="54610"/>
                  </a:lnTo>
                  <a:lnTo>
                    <a:pt x="162687" y="0"/>
                  </a:lnTo>
                  <a:lnTo>
                    <a:pt x="140271" y="0"/>
                  </a:lnTo>
                  <a:lnTo>
                    <a:pt x="140271" y="54610"/>
                  </a:lnTo>
                  <a:lnTo>
                    <a:pt x="140271" y="73660"/>
                  </a:lnTo>
                  <a:lnTo>
                    <a:pt x="140271" y="132080"/>
                  </a:lnTo>
                  <a:lnTo>
                    <a:pt x="162687" y="132080"/>
                  </a:lnTo>
                  <a:lnTo>
                    <a:pt x="162687" y="73660"/>
                  </a:lnTo>
                  <a:lnTo>
                    <a:pt x="224409" y="73660"/>
                  </a:lnTo>
                  <a:lnTo>
                    <a:pt x="224409" y="132080"/>
                  </a:lnTo>
                  <a:lnTo>
                    <a:pt x="246824" y="132080"/>
                  </a:lnTo>
                  <a:lnTo>
                    <a:pt x="246824" y="73660"/>
                  </a:lnTo>
                  <a:lnTo>
                    <a:pt x="246824" y="54610"/>
                  </a:lnTo>
                  <a:lnTo>
                    <a:pt x="246824" y="0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854315" y="6984693"/>
              <a:ext cx="123229" cy="137715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996966" y="6984693"/>
              <a:ext cx="228797" cy="137715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246846" y="6987670"/>
              <a:ext cx="108149" cy="131762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7383743" y="7094032"/>
              <a:ext cx="27305" cy="61594"/>
            </a:xfrm>
            <a:custGeom>
              <a:avLst/>
              <a:gdLst/>
              <a:ahLst/>
              <a:cxnLst/>
              <a:rect l="l" t="t" r="r" b="b"/>
              <a:pathLst>
                <a:path w="27304" h="61595">
                  <a:moveTo>
                    <a:pt x="26987" y="0"/>
                  </a:moveTo>
                  <a:lnTo>
                    <a:pt x="1587" y="0"/>
                  </a:lnTo>
                  <a:lnTo>
                    <a:pt x="1587" y="25399"/>
                  </a:lnTo>
                  <a:lnTo>
                    <a:pt x="14287" y="25399"/>
                  </a:lnTo>
                  <a:lnTo>
                    <a:pt x="14022" y="32939"/>
                  </a:lnTo>
                  <a:lnTo>
                    <a:pt x="12766" y="38694"/>
                  </a:lnTo>
                  <a:lnTo>
                    <a:pt x="8268" y="46763"/>
                  </a:lnTo>
                  <a:lnTo>
                    <a:pt x="4762" y="49807"/>
                  </a:lnTo>
                  <a:lnTo>
                    <a:pt x="0" y="51791"/>
                  </a:lnTo>
                  <a:lnTo>
                    <a:pt x="6350" y="61316"/>
                  </a:lnTo>
                  <a:lnTo>
                    <a:pt x="13493" y="58273"/>
                  </a:lnTo>
                  <a:lnTo>
                    <a:pt x="18719" y="53841"/>
                  </a:lnTo>
                  <a:lnTo>
                    <a:pt x="25333" y="42332"/>
                  </a:lnTo>
                  <a:lnTo>
                    <a:pt x="26987" y="34791"/>
                  </a:lnTo>
                  <a:lnTo>
                    <a:pt x="26987" y="0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375365" y="7343595"/>
              <a:ext cx="369727" cy="188118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771865" y="7346572"/>
              <a:ext cx="108347" cy="131762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903230" y="7343595"/>
              <a:ext cx="101203" cy="137715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030998" y="7346572"/>
              <a:ext cx="139898" cy="131762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5209193" y="7452933"/>
              <a:ext cx="27305" cy="61594"/>
            </a:xfrm>
            <a:custGeom>
              <a:avLst/>
              <a:gdLst/>
              <a:ahLst/>
              <a:cxnLst/>
              <a:rect l="l" t="t" r="r" b="b"/>
              <a:pathLst>
                <a:path w="27304" h="61595">
                  <a:moveTo>
                    <a:pt x="26987" y="0"/>
                  </a:moveTo>
                  <a:lnTo>
                    <a:pt x="1587" y="0"/>
                  </a:lnTo>
                  <a:lnTo>
                    <a:pt x="1587" y="25401"/>
                  </a:lnTo>
                  <a:lnTo>
                    <a:pt x="14287" y="25401"/>
                  </a:lnTo>
                  <a:lnTo>
                    <a:pt x="14023" y="32941"/>
                  </a:lnTo>
                  <a:lnTo>
                    <a:pt x="12766" y="38695"/>
                  </a:lnTo>
                  <a:lnTo>
                    <a:pt x="8268" y="46765"/>
                  </a:lnTo>
                  <a:lnTo>
                    <a:pt x="4762" y="49808"/>
                  </a:lnTo>
                  <a:lnTo>
                    <a:pt x="0" y="51793"/>
                  </a:lnTo>
                  <a:lnTo>
                    <a:pt x="6350" y="61318"/>
                  </a:lnTo>
                  <a:lnTo>
                    <a:pt x="13493" y="58275"/>
                  </a:lnTo>
                  <a:lnTo>
                    <a:pt x="18719" y="53843"/>
                  </a:lnTo>
                  <a:lnTo>
                    <a:pt x="25333" y="42334"/>
                  </a:lnTo>
                  <a:lnTo>
                    <a:pt x="26987" y="34793"/>
                  </a:lnTo>
                  <a:lnTo>
                    <a:pt x="26987" y="0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345962" y="7343595"/>
              <a:ext cx="790076" cy="185141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6163792" y="7346936"/>
              <a:ext cx="121285" cy="168910"/>
            </a:xfrm>
            <a:custGeom>
              <a:avLst/>
              <a:gdLst/>
              <a:ahLst/>
              <a:cxnLst/>
              <a:rect l="l" t="t" r="r" b="b"/>
              <a:pathLst>
                <a:path w="121285" h="168909">
                  <a:moveTo>
                    <a:pt x="120840" y="113030"/>
                  </a:moveTo>
                  <a:lnTo>
                    <a:pt x="106553" y="113030"/>
                  </a:lnTo>
                  <a:lnTo>
                    <a:pt x="106553" y="0"/>
                  </a:lnTo>
                  <a:lnTo>
                    <a:pt x="84137" y="0"/>
                  </a:lnTo>
                  <a:lnTo>
                    <a:pt x="84137" y="113030"/>
                  </a:lnTo>
                  <a:lnTo>
                    <a:pt x="22415" y="113030"/>
                  </a:lnTo>
                  <a:lnTo>
                    <a:pt x="22415" y="0"/>
                  </a:lnTo>
                  <a:lnTo>
                    <a:pt x="0" y="0"/>
                  </a:lnTo>
                  <a:lnTo>
                    <a:pt x="0" y="113030"/>
                  </a:lnTo>
                  <a:lnTo>
                    <a:pt x="0" y="130810"/>
                  </a:lnTo>
                  <a:lnTo>
                    <a:pt x="102590" y="130810"/>
                  </a:lnTo>
                  <a:lnTo>
                    <a:pt x="102590" y="168910"/>
                  </a:lnTo>
                  <a:lnTo>
                    <a:pt x="120840" y="168910"/>
                  </a:lnTo>
                  <a:lnTo>
                    <a:pt x="120840" y="130810"/>
                  </a:lnTo>
                  <a:lnTo>
                    <a:pt x="120840" y="113030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308876" y="7346572"/>
              <a:ext cx="108347" cy="131762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437860" y="7346572"/>
              <a:ext cx="116681" cy="131762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6592664" y="7452933"/>
              <a:ext cx="27305" cy="61594"/>
            </a:xfrm>
            <a:custGeom>
              <a:avLst/>
              <a:gdLst/>
              <a:ahLst/>
              <a:cxnLst/>
              <a:rect l="l" t="t" r="r" b="b"/>
              <a:pathLst>
                <a:path w="27304" h="61595">
                  <a:moveTo>
                    <a:pt x="26987" y="0"/>
                  </a:moveTo>
                  <a:lnTo>
                    <a:pt x="1587" y="0"/>
                  </a:lnTo>
                  <a:lnTo>
                    <a:pt x="1587" y="25401"/>
                  </a:lnTo>
                  <a:lnTo>
                    <a:pt x="14287" y="25401"/>
                  </a:lnTo>
                  <a:lnTo>
                    <a:pt x="14022" y="32941"/>
                  </a:lnTo>
                  <a:lnTo>
                    <a:pt x="12766" y="38695"/>
                  </a:lnTo>
                  <a:lnTo>
                    <a:pt x="8268" y="46765"/>
                  </a:lnTo>
                  <a:lnTo>
                    <a:pt x="4762" y="49808"/>
                  </a:lnTo>
                  <a:lnTo>
                    <a:pt x="0" y="51793"/>
                  </a:lnTo>
                  <a:lnTo>
                    <a:pt x="6350" y="61318"/>
                  </a:lnTo>
                  <a:lnTo>
                    <a:pt x="13493" y="58275"/>
                  </a:lnTo>
                  <a:lnTo>
                    <a:pt x="18719" y="53843"/>
                  </a:lnTo>
                  <a:lnTo>
                    <a:pt x="25333" y="42334"/>
                  </a:lnTo>
                  <a:lnTo>
                    <a:pt x="26987" y="34793"/>
                  </a:lnTo>
                  <a:lnTo>
                    <a:pt x="26987" y="0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712367" y="7296566"/>
              <a:ext cx="170259" cy="181768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6902018" y="7296136"/>
              <a:ext cx="143510" cy="181610"/>
            </a:xfrm>
            <a:custGeom>
              <a:avLst/>
              <a:gdLst/>
              <a:ahLst/>
              <a:cxnLst/>
              <a:rect l="l" t="t" r="r" b="b"/>
              <a:pathLst>
                <a:path w="143509" h="181609">
                  <a:moveTo>
                    <a:pt x="14307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181610"/>
                  </a:lnTo>
                  <a:lnTo>
                    <a:pt x="24015" y="181610"/>
                  </a:lnTo>
                  <a:lnTo>
                    <a:pt x="24015" y="21590"/>
                  </a:lnTo>
                  <a:lnTo>
                    <a:pt x="118859" y="21590"/>
                  </a:lnTo>
                  <a:lnTo>
                    <a:pt x="118859" y="181610"/>
                  </a:lnTo>
                  <a:lnTo>
                    <a:pt x="143078" y="181610"/>
                  </a:lnTo>
                  <a:lnTo>
                    <a:pt x="143078" y="21590"/>
                  </a:lnTo>
                  <a:lnTo>
                    <a:pt x="143078" y="0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084784" y="7296367"/>
              <a:ext cx="127000" cy="181967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7233736" y="7452933"/>
              <a:ext cx="27305" cy="61594"/>
            </a:xfrm>
            <a:custGeom>
              <a:avLst/>
              <a:gdLst/>
              <a:ahLst/>
              <a:cxnLst/>
              <a:rect l="l" t="t" r="r" b="b"/>
              <a:pathLst>
                <a:path w="27304" h="61595">
                  <a:moveTo>
                    <a:pt x="26987" y="0"/>
                  </a:moveTo>
                  <a:lnTo>
                    <a:pt x="1587" y="0"/>
                  </a:lnTo>
                  <a:lnTo>
                    <a:pt x="1587" y="25401"/>
                  </a:lnTo>
                  <a:lnTo>
                    <a:pt x="14287" y="25401"/>
                  </a:lnTo>
                  <a:lnTo>
                    <a:pt x="14022" y="32941"/>
                  </a:lnTo>
                  <a:lnTo>
                    <a:pt x="12765" y="38695"/>
                  </a:lnTo>
                  <a:lnTo>
                    <a:pt x="8268" y="46765"/>
                  </a:lnTo>
                  <a:lnTo>
                    <a:pt x="4762" y="49808"/>
                  </a:lnTo>
                  <a:lnTo>
                    <a:pt x="0" y="51793"/>
                  </a:lnTo>
                  <a:lnTo>
                    <a:pt x="6350" y="61318"/>
                  </a:lnTo>
                  <a:lnTo>
                    <a:pt x="13493" y="58275"/>
                  </a:lnTo>
                  <a:lnTo>
                    <a:pt x="18719" y="53843"/>
                  </a:lnTo>
                  <a:lnTo>
                    <a:pt x="25333" y="42334"/>
                  </a:lnTo>
                  <a:lnTo>
                    <a:pt x="26987" y="34793"/>
                  </a:lnTo>
                  <a:lnTo>
                    <a:pt x="26987" y="0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064451" y="7705473"/>
              <a:ext cx="128389" cy="132556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218215" y="7702497"/>
              <a:ext cx="123229" cy="137714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367812" y="7705066"/>
              <a:ext cx="200793" cy="132169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595393" y="7702497"/>
              <a:ext cx="228797" cy="137714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45472" y="7705473"/>
              <a:ext cx="108346" cy="131762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987354" y="7702497"/>
              <a:ext cx="225027" cy="137714"/>
            </a:xfrm>
            <a:prstGeom prst="rect">
              <a:avLst/>
            </a:prstGeom>
          </p:spPr>
        </p:pic>
        <p:sp>
          <p:nvSpPr>
            <p:cNvPr id="95" name="object 95" descr=""/>
            <p:cNvSpPr/>
            <p:nvPr/>
          </p:nvSpPr>
          <p:spPr>
            <a:xfrm>
              <a:off x="5244107" y="7811835"/>
              <a:ext cx="27305" cy="61594"/>
            </a:xfrm>
            <a:custGeom>
              <a:avLst/>
              <a:gdLst/>
              <a:ahLst/>
              <a:cxnLst/>
              <a:rect l="l" t="t" r="r" b="b"/>
              <a:pathLst>
                <a:path w="27304" h="61595">
                  <a:moveTo>
                    <a:pt x="26987" y="0"/>
                  </a:moveTo>
                  <a:lnTo>
                    <a:pt x="1587" y="0"/>
                  </a:lnTo>
                  <a:lnTo>
                    <a:pt x="1587" y="25399"/>
                  </a:lnTo>
                  <a:lnTo>
                    <a:pt x="14287" y="25399"/>
                  </a:lnTo>
                  <a:lnTo>
                    <a:pt x="14023" y="32941"/>
                  </a:lnTo>
                  <a:lnTo>
                    <a:pt x="12766" y="38695"/>
                  </a:lnTo>
                  <a:lnTo>
                    <a:pt x="8268" y="46765"/>
                  </a:lnTo>
                  <a:lnTo>
                    <a:pt x="4762" y="49808"/>
                  </a:lnTo>
                  <a:lnTo>
                    <a:pt x="0" y="51793"/>
                  </a:lnTo>
                  <a:lnTo>
                    <a:pt x="6350" y="61317"/>
                  </a:lnTo>
                  <a:lnTo>
                    <a:pt x="13493" y="58275"/>
                  </a:lnTo>
                  <a:lnTo>
                    <a:pt x="18719" y="53843"/>
                  </a:lnTo>
                  <a:lnTo>
                    <a:pt x="25333" y="42334"/>
                  </a:lnTo>
                  <a:lnTo>
                    <a:pt x="26987" y="34793"/>
                  </a:lnTo>
                  <a:lnTo>
                    <a:pt x="26987" y="0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381669" y="7705473"/>
              <a:ext cx="139898" cy="131762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542997" y="7705473"/>
              <a:ext cx="254198" cy="185143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830508" y="7705066"/>
              <a:ext cx="227582" cy="132169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079371" y="7705473"/>
              <a:ext cx="108347" cy="131762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213948" y="7655466"/>
              <a:ext cx="331375" cy="232172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571493" y="7702497"/>
              <a:ext cx="114489" cy="185142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713549" y="7705473"/>
              <a:ext cx="139898" cy="131762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879837" y="7702497"/>
              <a:ext cx="243854" cy="137714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7145159" y="7705076"/>
              <a:ext cx="106680" cy="132080"/>
            </a:xfrm>
            <a:custGeom>
              <a:avLst/>
              <a:gdLst/>
              <a:ahLst/>
              <a:cxnLst/>
              <a:rect l="l" t="t" r="r" b="b"/>
              <a:pathLst>
                <a:path w="106679" h="132079">
                  <a:moveTo>
                    <a:pt x="106565" y="0"/>
                  </a:moveTo>
                  <a:lnTo>
                    <a:pt x="84137" y="0"/>
                  </a:lnTo>
                  <a:lnTo>
                    <a:pt x="84137" y="54610"/>
                  </a:lnTo>
                  <a:lnTo>
                    <a:pt x="22428" y="54610"/>
                  </a:lnTo>
                  <a:lnTo>
                    <a:pt x="22428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73660"/>
                  </a:lnTo>
                  <a:lnTo>
                    <a:pt x="0" y="132080"/>
                  </a:lnTo>
                  <a:lnTo>
                    <a:pt x="22428" y="132080"/>
                  </a:lnTo>
                  <a:lnTo>
                    <a:pt x="22428" y="73660"/>
                  </a:lnTo>
                  <a:lnTo>
                    <a:pt x="84137" y="73660"/>
                  </a:lnTo>
                  <a:lnTo>
                    <a:pt x="84137" y="132080"/>
                  </a:lnTo>
                  <a:lnTo>
                    <a:pt x="106565" y="132080"/>
                  </a:lnTo>
                  <a:lnTo>
                    <a:pt x="106565" y="73660"/>
                  </a:lnTo>
                  <a:lnTo>
                    <a:pt x="106565" y="54610"/>
                  </a:lnTo>
                  <a:lnTo>
                    <a:pt x="106565" y="0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285837" y="7705473"/>
              <a:ext cx="147240" cy="131762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460461" y="7702497"/>
              <a:ext cx="121443" cy="137714"/>
            </a:xfrm>
            <a:prstGeom prst="rect">
              <a:avLst/>
            </a:prstGeom>
          </p:spPr>
        </p:pic>
        <p:sp>
          <p:nvSpPr>
            <p:cNvPr id="107" name="object 107" descr=""/>
            <p:cNvSpPr/>
            <p:nvPr/>
          </p:nvSpPr>
          <p:spPr>
            <a:xfrm>
              <a:off x="5393410" y="8064486"/>
              <a:ext cx="104139" cy="132080"/>
            </a:xfrm>
            <a:custGeom>
              <a:avLst/>
              <a:gdLst/>
              <a:ahLst/>
              <a:cxnLst/>
              <a:rect l="l" t="t" r="r" b="b"/>
              <a:pathLst>
                <a:path w="104139" h="132079">
                  <a:moveTo>
                    <a:pt x="10397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132080"/>
                  </a:lnTo>
                  <a:lnTo>
                    <a:pt x="22415" y="132080"/>
                  </a:lnTo>
                  <a:lnTo>
                    <a:pt x="22415" y="17780"/>
                  </a:lnTo>
                  <a:lnTo>
                    <a:pt x="81559" y="17780"/>
                  </a:lnTo>
                  <a:lnTo>
                    <a:pt x="81559" y="132080"/>
                  </a:lnTo>
                  <a:lnTo>
                    <a:pt x="103974" y="132080"/>
                  </a:lnTo>
                  <a:lnTo>
                    <a:pt x="103974" y="17780"/>
                  </a:lnTo>
                  <a:lnTo>
                    <a:pt x="103974" y="0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530755" y="8061398"/>
              <a:ext cx="396625" cy="185142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954542" y="8064375"/>
              <a:ext cx="206176" cy="132181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0" y="0"/>
              <a:ext cx="8506852" cy="10286999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182594" y="8064375"/>
              <a:ext cx="147240" cy="131762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086725" y="1157508"/>
              <a:ext cx="156964" cy="200025"/>
            </a:xfrm>
            <a:prstGeom prst="rect">
              <a:avLst/>
            </a:prstGeom>
          </p:spPr>
        </p:pic>
        <p:sp>
          <p:nvSpPr>
            <p:cNvPr id="113" name="object 113" descr=""/>
            <p:cNvSpPr/>
            <p:nvPr/>
          </p:nvSpPr>
          <p:spPr>
            <a:xfrm>
              <a:off x="1284160" y="1212316"/>
              <a:ext cx="117475" cy="144780"/>
            </a:xfrm>
            <a:custGeom>
              <a:avLst/>
              <a:gdLst/>
              <a:ahLst/>
              <a:cxnLst/>
              <a:rect l="l" t="t" r="r" b="b"/>
              <a:pathLst>
                <a:path w="117475" h="144780">
                  <a:moveTo>
                    <a:pt x="117081" y="0"/>
                  </a:moveTo>
                  <a:lnTo>
                    <a:pt x="92468" y="0"/>
                  </a:lnTo>
                  <a:lnTo>
                    <a:pt x="92468" y="60960"/>
                  </a:lnTo>
                  <a:lnTo>
                    <a:pt x="24409" y="60960"/>
                  </a:lnTo>
                  <a:lnTo>
                    <a:pt x="24409" y="0"/>
                  </a:lnTo>
                  <a:lnTo>
                    <a:pt x="0" y="0"/>
                  </a:lnTo>
                  <a:lnTo>
                    <a:pt x="0" y="60960"/>
                  </a:lnTo>
                  <a:lnTo>
                    <a:pt x="0" y="81280"/>
                  </a:lnTo>
                  <a:lnTo>
                    <a:pt x="0" y="144780"/>
                  </a:lnTo>
                  <a:lnTo>
                    <a:pt x="24409" y="144780"/>
                  </a:lnTo>
                  <a:lnTo>
                    <a:pt x="24409" y="81280"/>
                  </a:lnTo>
                  <a:lnTo>
                    <a:pt x="92468" y="81280"/>
                  </a:lnTo>
                  <a:lnTo>
                    <a:pt x="92468" y="144780"/>
                  </a:lnTo>
                  <a:lnTo>
                    <a:pt x="117081" y="144780"/>
                  </a:lnTo>
                  <a:lnTo>
                    <a:pt x="117081" y="81280"/>
                  </a:lnTo>
                  <a:lnTo>
                    <a:pt x="117081" y="60960"/>
                  </a:lnTo>
                  <a:lnTo>
                    <a:pt x="1170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4" name="object 114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438466" y="1212674"/>
              <a:ext cx="118863" cy="144859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578561" y="1209301"/>
              <a:ext cx="133548" cy="151606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734544" y="1209301"/>
              <a:ext cx="251618" cy="151606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009752" y="1212674"/>
              <a:ext cx="119062" cy="144859"/>
            </a:xfrm>
            <a:prstGeom prst="rect">
              <a:avLst/>
            </a:prstGeom>
          </p:spPr>
        </p:pic>
        <p:sp>
          <p:nvSpPr>
            <p:cNvPr id="118" name="object 118" descr=""/>
            <p:cNvSpPr/>
            <p:nvPr/>
          </p:nvSpPr>
          <p:spPr>
            <a:xfrm>
              <a:off x="2166213" y="1212316"/>
              <a:ext cx="133350" cy="186690"/>
            </a:xfrm>
            <a:custGeom>
              <a:avLst/>
              <a:gdLst/>
              <a:ahLst/>
              <a:cxnLst/>
              <a:rect l="l" t="t" r="r" b="b"/>
              <a:pathLst>
                <a:path w="133350" h="186690">
                  <a:moveTo>
                    <a:pt x="132956" y="124460"/>
                  </a:moveTo>
                  <a:lnTo>
                    <a:pt x="117081" y="124460"/>
                  </a:lnTo>
                  <a:lnTo>
                    <a:pt x="117081" y="0"/>
                  </a:lnTo>
                  <a:lnTo>
                    <a:pt x="92468" y="0"/>
                  </a:lnTo>
                  <a:lnTo>
                    <a:pt x="92468" y="124460"/>
                  </a:lnTo>
                  <a:lnTo>
                    <a:pt x="24599" y="124460"/>
                  </a:lnTo>
                  <a:lnTo>
                    <a:pt x="24599" y="0"/>
                  </a:lnTo>
                  <a:lnTo>
                    <a:pt x="0" y="0"/>
                  </a:lnTo>
                  <a:lnTo>
                    <a:pt x="0" y="124460"/>
                  </a:lnTo>
                  <a:lnTo>
                    <a:pt x="0" y="144780"/>
                  </a:lnTo>
                  <a:lnTo>
                    <a:pt x="112712" y="144780"/>
                  </a:lnTo>
                  <a:lnTo>
                    <a:pt x="112712" y="186690"/>
                  </a:lnTo>
                  <a:lnTo>
                    <a:pt x="132956" y="186690"/>
                  </a:lnTo>
                  <a:lnTo>
                    <a:pt x="132956" y="144780"/>
                  </a:lnTo>
                  <a:lnTo>
                    <a:pt x="132956" y="124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325848" y="1212674"/>
              <a:ext cx="119062" cy="144859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481918" y="1212674"/>
              <a:ext cx="119062" cy="144859"/>
            </a:xfrm>
            <a:prstGeom prst="rect">
              <a:avLst/>
            </a:prstGeom>
          </p:spPr>
        </p:pic>
        <p:sp>
          <p:nvSpPr>
            <p:cNvPr id="121" name="object 121" descr=""/>
            <p:cNvSpPr/>
            <p:nvPr/>
          </p:nvSpPr>
          <p:spPr>
            <a:xfrm>
              <a:off x="2645130" y="1154137"/>
              <a:ext cx="1367790" cy="262255"/>
            </a:xfrm>
            <a:custGeom>
              <a:avLst/>
              <a:gdLst/>
              <a:ahLst/>
              <a:cxnLst/>
              <a:rect l="l" t="t" r="r" b="b"/>
              <a:pathLst>
                <a:path w="1367789" h="262255">
                  <a:moveTo>
                    <a:pt x="21424" y="0"/>
                  </a:moveTo>
                  <a:lnTo>
                    <a:pt x="0" y="0"/>
                  </a:lnTo>
                  <a:lnTo>
                    <a:pt x="0" y="262140"/>
                  </a:lnTo>
                  <a:lnTo>
                    <a:pt x="21424" y="262140"/>
                  </a:lnTo>
                  <a:lnTo>
                    <a:pt x="21424" y="0"/>
                  </a:lnTo>
                  <a:close/>
                </a:path>
                <a:path w="1367789" h="262255">
                  <a:moveTo>
                    <a:pt x="1367256" y="0"/>
                  </a:moveTo>
                  <a:lnTo>
                    <a:pt x="1345819" y="0"/>
                  </a:lnTo>
                  <a:lnTo>
                    <a:pt x="1345819" y="262140"/>
                  </a:lnTo>
                  <a:lnTo>
                    <a:pt x="1367256" y="262140"/>
                  </a:lnTo>
                  <a:lnTo>
                    <a:pt x="1367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137195" y="1157633"/>
              <a:ext cx="152598" cy="199900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312042" y="1209301"/>
              <a:ext cx="263338" cy="151606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604066" y="1212674"/>
              <a:ext cx="118863" cy="144859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752297" y="1212674"/>
              <a:ext cx="119062" cy="144859"/>
            </a:xfrm>
            <a:prstGeom prst="rect">
              <a:avLst/>
            </a:prstGeom>
          </p:spPr>
        </p:pic>
        <p:sp>
          <p:nvSpPr>
            <p:cNvPr id="126" name="object 126" descr=""/>
            <p:cNvSpPr/>
            <p:nvPr/>
          </p:nvSpPr>
          <p:spPr>
            <a:xfrm>
              <a:off x="4895062" y="1212316"/>
              <a:ext cx="118110" cy="144780"/>
            </a:xfrm>
            <a:custGeom>
              <a:avLst/>
              <a:gdLst/>
              <a:ahLst/>
              <a:cxnLst/>
              <a:rect l="l" t="t" r="r" b="b"/>
              <a:pathLst>
                <a:path w="118110" h="144780">
                  <a:moveTo>
                    <a:pt x="117678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6634" y="20320"/>
                  </a:lnTo>
                  <a:lnTo>
                    <a:pt x="46634" y="144780"/>
                  </a:lnTo>
                  <a:lnTo>
                    <a:pt x="71043" y="144780"/>
                  </a:lnTo>
                  <a:lnTo>
                    <a:pt x="71043" y="20320"/>
                  </a:lnTo>
                  <a:lnTo>
                    <a:pt x="117678" y="20320"/>
                  </a:lnTo>
                  <a:lnTo>
                    <a:pt x="1176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036333" y="1212674"/>
              <a:ext cx="119062" cy="144859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184267" y="1209301"/>
              <a:ext cx="133548" cy="151606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791563" y="1157508"/>
              <a:ext cx="157361" cy="200025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135267" y="1209301"/>
              <a:ext cx="135730" cy="151606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989007" y="1209301"/>
              <a:ext cx="125809" cy="203794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291648" y="1209301"/>
              <a:ext cx="133548" cy="151606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454974" y="1212674"/>
              <a:ext cx="226812" cy="144859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7306212" y="9708638"/>
              <a:ext cx="138906" cy="213519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705970" y="1212674"/>
              <a:ext cx="161925" cy="144859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1715546" y="4957143"/>
              <a:ext cx="56753" cy="56554"/>
            </a:xfrm>
            <a:prstGeom prst="rect">
              <a:avLst/>
            </a:prstGeom>
          </p:spPr>
        </p:pic>
        <p:sp>
          <p:nvSpPr>
            <p:cNvPr id="137" name="object 137" descr=""/>
            <p:cNvSpPr/>
            <p:nvPr/>
          </p:nvSpPr>
          <p:spPr>
            <a:xfrm>
              <a:off x="11862258" y="4947272"/>
              <a:ext cx="93980" cy="118110"/>
            </a:xfrm>
            <a:custGeom>
              <a:avLst/>
              <a:gdLst/>
              <a:ahLst/>
              <a:cxnLst/>
              <a:rect l="l" t="t" r="r" b="b"/>
              <a:pathLst>
                <a:path w="93979" h="118110">
                  <a:moveTo>
                    <a:pt x="9345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118110"/>
                  </a:lnTo>
                  <a:lnTo>
                    <a:pt x="20040" y="118110"/>
                  </a:lnTo>
                  <a:lnTo>
                    <a:pt x="20040" y="16510"/>
                  </a:lnTo>
                  <a:lnTo>
                    <a:pt x="73418" y="16510"/>
                  </a:lnTo>
                  <a:lnTo>
                    <a:pt x="73418" y="118110"/>
                  </a:lnTo>
                  <a:lnTo>
                    <a:pt x="93459" y="118110"/>
                  </a:lnTo>
                  <a:lnTo>
                    <a:pt x="93459" y="16510"/>
                  </a:lnTo>
                  <a:lnTo>
                    <a:pt x="93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8" name="object 138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1978312" y="4898009"/>
              <a:ext cx="502576" cy="201017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2504440" y="4944245"/>
              <a:ext cx="102979" cy="166687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2683777" y="4947023"/>
              <a:ext cx="214510" cy="166489"/>
            </a:xfrm>
            <a:prstGeom prst="rect">
              <a:avLst/>
            </a:prstGeom>
          </p:spPr>
        </p:pic>
        <p:sp>
          <p:nvSpPr>
            <p:cNvPr id="141" name="object 141" descr=""/>
            <p:cNvSpPr/>
            <p:nvPr/>
          </p:nvSpPr>
          <p:spPr>
            <a:xfrm>
              <a:off x="12921729" y="4944249"/>
              <a:ext cx="556895" cy="124460"/>
            </a:xfrm>
            <a:custGeom>
              <a:avLst/>
              <a:gdLst/>
              <a:ahLst/>
              <a:cxnLst/>
              <a:rect l="l" t="t" r="r" b="b"/>
              <a:pathLst>
                <a:path w="556894" h="124460">
                  <a:moveTo>
                    <a:pt x="109143" y="121246"/>
                  </a:moveTo>
                  <a:lnTo>
                    <a:pt x="106629" y="116751"/>
                  </a:lnTo>
                  <a:lnTo>
                    <a:pt x="104940" y="112115"/>
                  </a:lnTo>
                  <a:lnTo>
                    <a:pt x="103987" y="107162"/>
                  </a:lnTo>
                  <a:lnTo>
                    <a:pt x="103606" y="103492"/>
                  </a:lnTo>
                  <a:lnTo>
                    <a:pt x="103530" y="102793"/>
                  </a:lnTo>
                  <a:lnTo>
                    <a:pt x="103466" y="102108"/>
                  </a:lnTo>
                  <a:lnTo>
                    <a:pt x="103352" y="99745"/>
                  </a:lnTo>
                  <a:lnTo>
                    <a:pt x="103327" y="99225"/>
                  </a:lnTo>
                  <a:lnTo>
                    <a:pt x="102793" y="35852"/>
                  </a:lnTo>
                  <a:lnTo>
                    <a:pt x="102616" y="32613"/>
                  </a:lnTo>
                  <a:lnTo>
                    <a:pt x="102527" y="30822"/>
                  </a:lnTo>
                  <a:lnTo>
                    <a:pt x="102463" y="29629"/>
                  </a:lnTo>
                  <a:lnTo>
                    <a:pt x="101930" y="26860"/>
                  </a:lnTo>
                  <a:lnTo>
                    <a:pt x="101803" y="26200"/>
                  </a:lnTo>
                  <a:lnTo>
                    <a:pt x="100711" y="21234"/>
                  </a:lnTo>
                  <a:lnTo>
                    <a:pt x="100609" y="20777"/>
                  </a:lnTo>
                  <a:lnTo>
                    <a:pt x="98679" y="16675"/>
                  </a:lnTo>
                  <a:lnTo>
                    <a:pt x="98501" y="16268"/>
                  </a:lnTo>
                  <a:lnTo>
                    <a:pt x="95453" y="12700"/>
                  </a:lnTo>
                  <a:lnTo>
                    <a:pt x="92544" y="8991"/>
                  </a:lnTo>
                  <a:lnTo>
                    <a:pt x="87909" y="5956"/>
                  </a:lnTo>
                  <a:lnTo>
                    <a:pt x="75209" y="1193"/>
                  </a:lnTo>
                  <a:lnTo>
                    <a:pt x="67005" y="0"/>
                  </a:lnTo>
                  <a:lnTo>
                    <a:pt x="56959" y="0"/>
                  </a:lnTo>
                  <a:lnTo>
                    <a:pt x="16205" y="10922"/>
                  </a:lnTo>
                  <a:lnTo>
                    <a:pt x="3378" y="36512"/>
                  </a:lnTo>
                  <a:lnTo>
                    <a:pt x="23025" y="39293"/>
                  </a:lnTo>
                  <a:lnTo>
                    <a:pt x="25133" y="30822"/>
                  </a:lnTo>
                  <a:lnTo>
                    <a:pt x="28448" y="24942"/>
                  </a:lnTo>
                  <a:lnTo>
                    <a:pt x="37439" y="18326"/>
                  </a:lnTo>
                  <a:lnTo>
                    <a:pt x="44450" y="16675"/>
                  </a:lnTo>
                  <a:lnTo>
                    <a:pt x="64033" y="16675"/>
                  </a:lnTo>
                  <a:lnTo>
                    <a:pt x="71640" y="18923"/>
                  </a:lnTo>
                  <a:lnTo>
                    <a:pt x="76796" y="23418"/>
                  </a:lnTo>
                  <a:lnTo>
                    <a:pt x="80632" y="26860"/>
                  </a:lnTo>
                  <a:lnTo>
                    <a:pt x="82550" y="32613"/>
                  </a:lnTo>
                  <a:lnTo>
                    <a:pt x="82486" y="43256"/>
                  </a:lnTo>
                  <a:lnTo>
                    <a:pt x="82359" y="46037"/>
                  </a:lnTo>
                  <a:lnTo>
                    <a:pt x="82359" y="61722"/>
                  </a:lnTo>
                  <a:lnTo>
                    <a:pt x="82359" y="77927"/>
                  </a:lnTo>
                  <a:lnTo>
                    <a:pt x="81368" y="84201"/>
                  </a:lnTo>
                  <a:lnTo>
                    <a:pt x="59817" y="106565"/>
                  </a:lnTo>
                  <a:lnTo>
                    <a:pt x="59651" y="106565"/>
                  </a:lnTo>
                  <a:lnTo>
                    <a:pt x="53047" y="108153"/>
                  </a:lnTo>
                  <a:lnTo>
                    <a:pt x="37439" y="108153"/>
                  </a:lnTo>
                  <a:lnTo>
                    <a:pt x="31483" y="106362"/>
                  </a:lnTo>
                  <a:lnTo>
                    <a:pt x="27393" y="102793"/>
                  </a:lnTo>
                  <a:lnTo>
                    <a:pt x="23418" y="99225"/>
                  </a:lnTo>
                  <a:lnTo>
                    <a:pt x="21437" y="94792"/>
                  </a:lnTo>
                  <a:lnTo>
                    <a:pt x="21437" y="85928"/>
                  </a:lnTo>
                  <a:lnTo>
                    <a:pt x="22364" y="82753"/>
                  </a:lnTo>
                  <a:lnTo>
                    <a:pt x="24218" y="79971"/>
                  </a:lnTo>
                  <a:lnTo>
                    <a:pt x="26060" y="77063"/>
                  </a:lnTo>
                  <a:lnTo>
                    <a:pt x="28714" y="74879"/>
                  </a:lnTo>
                  <a:lnTo>
                    <a:pt x="32156" y="73418"/>
                  </a:lnTo>
                  <a:lnTo>
                    <a:pt x="35585" y="71831"/>
                  </a:lnTo>
                  <a:lnTo>
                    <a:pt x="41414" y="70446"/>
                  </a:lnTo>
                  <a:lnTo>
                    <a:pt x="59842" y="67665"/>
                  </a:lnTo>
                  <a:lnTo>
                    <a:pt x="68707" y="65887"/>
                  </a:lnTo>
                  <a:lnTo>
                    <a:pt x="76212" y="63893"/>
                  </a:lnTo>
                  <a:lnTo>
                    <a:pt x="82359" y="61722"/>
                  </a:lnTo>
                  <a:lnTo>
                    <a:pt x="82359" y="46037"/>
                  </a:lnTo>
                  <a:lnTo>
                    <a:pt x="75806" y="47967"/>
                  </a:lnTo>
                  <a:lnTo>
                    <a:pt x="67665" y="49758"/>
                  </a:lnTo>
                  <a:lnTo>
                    <a:pt x="57950" y="51435"/>
                  </a:lnTo>
                  <a:lnTo>
                    <a:pt x="46634" y="52984"/>
                  </a:lnTo>
                  <a:lnTo>
                    <a:pt x="38696" y="53911"/>
                  </a:lnTo>
                  <a:lnTo>
                    <a:pt x="32740" y="54902"/>
                  </a:lnTo>
                  <a:lnTo>
                    <a:pt x="3975" y="74218"/>
                  </a:lnTo>
                  <a:lnTo>
                    <a:pt x="1320" y="78981"/>
                  </a:lnTo>
                  <a:lnTo>
                    <a:pt x="0" y="84201"/>
                  </a:lnTo>
                  <a:lnTo>
                    <a:pt x="0" y="89890"/>
                  </a:lnTo>
                  <a:lnTo>
                    <a:pt x="647" y="97015"/>
                  </a:lnTo>
                  <a:lnTo>
                    <a:pt x="2374" y="102793"/>
                  </a:lnTo>
                  <a:lnTo>
                    <a:pt x="2489" y="103187"/>
                  </a:lnTo>
                  <a:lnTo>
                    <a:pt x="40487" y="124028"/>
                  </a:lnTo>
                  <a:lnTo>
                    <a:pt x="48285" y="124028"/>
                  </a:lnTo>
                  <a:lnTo>
                    <a:pt x="84137" y="106565"/>
                  </a:lnTo>
                  <a:lnTo>
                    <a:pt x="84556" y="110972"/>
                  </a:lnTo>
                  <a:lnTo>
                    <a:pt x="84670" y="112115"/>
                  </a:lnTo>
                  <a:lnTo>
                    <a:pt x="85928" y="116751"/>
                  </a:lnTo>
                  <a:lnTo>
                    <a:pt x="85991" y="117017"/>
                  </a:lnTo>
                  <a:lnTo>
                    <a:pt x="88112" y="121246"/>
                  </a:lnTo>
                  <a:lnTo>
                    <a:pt x="109143" y="121246"/>
                  </a:lnTo>
                  <a:close/>
                </a:path>
                <a:path w="556894" h="124460">
                  <a:moveTo>
                    <a:pt x="230924" y="80365"/>
                  </a:moveTo>
                  <a:lnTo>
                    <a:pt x="211277" y="77787"/>
                  </a:lnTo>
                  <a:lnTo>
                    <a:pt x="209816" y="87845"/>
                  </a:lnTo>
                  <a:lnTo>
                    <a:pt x="206451" y="95313"/>
                  </a:lnTo>
                  <a:lnTo>
                    <a:pt x="195859" y="104978"/>
                  </a:lnTo>
                  <a:lnTo>
                    <a:pt x="189318" y="107353"/>
                  </a:lnTo>
                  <a:lnTo>
                    <a:pt x="181508" y="107353"/>
                  </a:lnTo>
                  <a:lnTo>
                    <a:pt x="150660" y="82499"/>
                  </a:lnTo>
                  <a:lnTo>
                    <a:pt x="148374" y="61912"/>
                  </a:lnTo>
                  <a:lnTo>
                    <a:pt x="148971" y="50901"/>
                  </a:lnTo>
                  <a:lnTo>
                    <a:pt x="175310" y="17157"/>
                  </a:lnTo>
                  <a:lnTo>
                    <a:pt x="182499" y="16471"/>
                  </a:lnTo>
                  <a:lnTo>
                    <a:pt x="189255" y="16471"/>
                  </a:lnTo>
                  <a:lnTo>
                    <a:pt x="194945" y="18529"/>
                  </a:lnTo>
                  <a:lnTo>
                    <a:pt x="204330" y="26593"/>
                  </a:lnTo>
                  <a:lnTo>
                    <a:pt x="207645" y="32550"/>
                  </a:lnTo>
                  <a:lnTo>
                    <a:pt x="209486" y="40487"/>
                  </a:lnTo>
                  <a:lnTo>
                    <a:pt x="229133" y="37503"/>
                  </a:lnTo>
                  <a:lnTo>
                    <a:pt x="206756" y="5588"/>
                  </a:lnTo>
                  <a:lnTo>
                    <a:pt x="181711" y="0"/>
                  </a:lnTo>
                  <a:lnTo>
                    <a:pt x="174205" y="457"/>
                  </a:lnTo>
                  <a:lnTo>
                    <a:pt x="137668" y="22186"/>
                  </a:lnTo>
                  <a:lnTo>
                    <a:pt x="127736" y="62509"/>
                  </a:lnTo>
                  <a:lnTo>
                    <a:pt x="128651" y="76454"/>
                  </a:lnTo>
                  <a:lnTo>
                    <a:pt x="150456" y="115100"/>
                  </a:lnTo>
                  <a:lnTo>
                    <a:pt x="181711" y="124028"/>
                  </a:lnTo>
                  <a:lnTo>
                    <a:pt x="191046" y="123304"/>
                  </a:lnTo>
                  <a:lnTo>
                    <a:pt x="225221" y="98628"/>
                  </a:lnTo>
                  <a:lnTo>
                    <a:pt x="230924" y="80365"/>
                  </a:lnTo>
                  <a:close/>
                </a:path>
                <a:path w="556894" h="124460">
                  <a:moveTo>
                    <a:pt x="333717" y="3022"/>
                  </a:moveTo>
                  <a:lnTo>
                    <a:pt x="237274" y="3022"/>
                  </a:lnTo>
                  <a:lnTo>
                    <a:pt x="237274" y="19532"/>
                  </a:lnTo>
                  <a:lnTo>
                    <a:pt x="275564" y="19532"/>
                  </a:lnTo>
                  <a:lnTo>
                    <a:pt x="275564" y="121132"/>
                  </a:lnTo>
                  <a:lnTo>
                    <a:pt x="295414" y="121132"/>
                  </a:lnTo>
                  <a:lnTo>
                    <a:pt x="295414" y="19532"/>
                  </a:lnTo>
                  <a:lnTo>
                    <a:pt x="333717" y="19532"/>
                  </a:lnTo>
                  <a:lnTo>
                    <a:pt x="333717" y="3022"/>
                  </a:lnTo>
                  <a:close/>
                </a:path>
                <a:path w="556894" h="124460">
                  <a:moveTo>
                    <a:pt x="439597" y="121246"/>
                  </a:moveTo>
                  <a:lnTo>
                    <a:pt x="417576" y="84531"/>
                  </a:lnTo>
                  <a:lnTo>
                    <a:pt x="392176" y="60325"/>
                  </a:lnTo>
                  <a:lnTo>
                    <a:pt x="397471" y="57950"/>
                  </a:lnTo>
                  <a:lnTo>
                    <a:pt x="401370" y="55295"/>
                  </a:lnTo>
                  <a:lnTo>
                    <a:pt x="406400" y="49352"/>
                  </a:lnTo>
                  <a:lnTo>
                    <a:pt x="409181" y="43916"/>
                  </a:lnTo>
                  <a:lnTo>
                    <a:pt x="415391" y="28041"/>
                  </a:lnTo>
                  <a:lnTo>
                    <a:pt x="417779" y="23215"/>
                  </a:lnTo>
                  <a:lnTo>
                    <a:pt x="420814" y="20040"/>
                  </a:lnTo>
                  <a:lnTo>
                    <a:pt x="424192" y="19253"/>
                  </a:lnTo>
                  <a:lnTo>
                    <a:pt x="435241" y="19253"/>
                  </a:lnTo>
                  <a:lnTo>
                    <a:pt x="435241" y="2781"/>
                  </a:lnTo>
                  <a:lnTo>
                    <a:pt x="424053" y="2781"/>
                  </a:lnTo>
                  <a:lnTo>
                    <a:pt x="418896" y="3314"/>
                  </a:lnTo>
                  <a:lnTo>
                    <a:pt x="392709" y="40678"/>
                  </a:lnTo>
                  <a:lnTo>
                    <a:pt x="388874" y="47891"/>
                  </a:lnTo>
                  <a:lnTo>
                    <a:pt x="383705" y="52781"/>
                  </a:lnTo>
                  <a:lnTo>
                    <a:pt x="379272" y="53975"/>
                  </a:lnTo>
                  <a:lnTo>
                    <a:pt x="372922" y="53975"/>
                  </a:lnTo>
                  <a:lnTo>
                    <a:pt x="372922" y="2781"/>
                  </a:lnTo>
                  <a:lnTo>
                    <a:pt x="352691" y="2781"/>
                  </a:lnTo>
                  <a:lnTo>
                    <a:pt x="352691" y="121246"/>
                  </a:lnTo>
                  <a:lnTo>
                    <a:pt x="372922" y="121246"/>
                  </a:lnTo>
                  <a:lnTo>
                    <a:pt x="372922" y="66484"/>
                  </a:lnTo>
                  <a:lnTo>
                    <a:pt x="377431" y="66484"/>
                  </a:lnTo>
                  <a:lnTo>
                    <a:pt x="417576" y="121246"/>
                  </a:lnTo>
                  <a:lnTo>
                    <a:pt x="439597" y="121246"/>
                  </a:lnTo>
                  <a:close/>
                </a:path>
                <a:path w="556894" h="124460">
                  <a:moveTo>
                    <a:pt x="556475" y="60325"/>
                  </a:moveTo>
                  <a:lnTo>
                    <a:pt x="555510" y="46990"/>
                  </a:lnTo>
                  <a:lnTo>
                    <a:pt x="552615" y="35179"/>
                  </a:lnTo>
                  <a:lnTo>
                    <a:pt x="547776" y="24866"/>
                  </a:lnTo>
                  <a:lnTo>
                    <a:pt x="541464" y="16675"/>
                  </a:lnTo>
                  <a:lnTo>
                    <a:pt x="541007" y="16078"/>
                  </a:lnTo>
                  <a:lnTo>
                    <a:pt x="535813" y="11696"/>
                  </a:lnTo>
                  <a:lnTo>
                    <a:pt x="535813" y="61912"/>
                  </a:lnTo>
                  <a:lnTo>
                    <a:pt x="535279" y="71132"/>
                  </a:lnTo>
                  <a:lnTo>
                    <a:pt x="514705" y="104533"/>
                  </a:lnTo>
                  <a:lnTo>
                    <a:pt x="500913" y="107353"/>
                  </a:lnTo>
                  <a:lnTo>
                    <a:pt x="493699" y="106654"/>
                  </a:lnTo>
                  <a:lnTo>
                    <a:pt x="466610" y="72605"/>
                  </a:lnTo>
                  <a:lnTo>
                    <a:pt x="465988" y="61912"/>
                  </a:lnTo>
                  <a:lnTo>
                    <a:pt x="466610" y="51308"/>
                  </a:lnTo>
                  <a:lnTo>
                    <a:pt x="493699" y="17373"/>
                  </a:lnTo>
                  <a:lnTo>
                    <a:pt x="500913" y="16675"/>
                  </a:lnTo>
                  <a:lnTo>
                    <a:pt x="508050" y="17373"/>
                  </a:lnTo>
                  <a:lnTo>
                    <a:pt x="535216" y="50977"/>
                  </a:lnTo>
                  <a:lnTo>
                    <a:pt x="535813" y="61912"/>
                  </a:lnTo>
                  <a:lnTo>
                    <a:pt x="535813" y="11696"/>
                  </a:lnTo>
                  <a:lnTo>
                    <a:pt x="532688" y="9042"/>
                  </a:lnTo>
                  <a:lnTo>
                    <a:pt x="523240" y="4025"/>
                  </a:lnTo>
                  <a:lnTo>
                    <a:pt x="512648" y="1003"/>
                  </a:lnTo>
                  <a:lnTo>
                    <a:pt x="500913" y="0"/>
                  </a:lnTo>
                  <a:lnTo>
                    <a:pt x="490410" y="825"/>
                  </a:lnTo>
                  <a:lnTo>
                    <a:pt x="455739" y="22098"/>
                  </a:lnTo>
                  <a:lnTo>
                    <a:pt x="445477" y="60325"/>
                  </a:lnTo>
                  <a:lnTo>
                    <a:pt x="445350" y="61912"/>
                  </a:lnTo>
                  <a:lnTo>
                    <a:pt x="453948" y="99237"/>
                  </a:lnTo>
                  <a:lnTo>
                    <a:pt x="489102" y="123037"/>
                  </a:lnTo>
                  <a:lnTo>
                    <a:pt x="500913" y="124028"/>
                  </a:lnTo>
                  <a:lnTo>
                    <a:pt x="508596" y="123571"/>
                  </a:lnTo>
                  <a:lnTo>
                    <a:pt x="541655" y="107353"/>
                  </a:lnTo>
                  <a:lnTo>
                    <a:pt x="545769" y="102438"/>
                  </a:lnTo>
                  <a:lnTo>
                    <a:pt x="556412" y="61912"/>
                  </a:lnTo>
                  <a:lnTo>
                    <a:pt x="556475" y="603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2" name="object 142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3501967" y="4947023"/>
              <a:ext cx="97234" cy="118467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1029750" y="5367354"/>
              <a:ext cx="56753" cy="56554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1176468" y="5354454"/>
              <a:ext cx="955980" cy="166687"/>
            </a:xfrm>
            <a:prstGeom prst="rect">
              <a:avLst/>
            </a:prstGeom>
          </p:spPr>
        </p:pic>
        <p:sp>
          <p:nvSpPr>
            <p:cNvPr id="145" name="object 145" descr=""/>
            <p:cNvSpPr/>
            <p:nvPr/>
          </p:nvSpPr>
          <p:spPr>
            <a:xfrm>
              <a:off x="12220892" y="5354459"/>
              <a:ext cx="798195" cy="167005"/>
            </a:xfrm>
            <a:custGeom>
              <a:avLst/>
              <a:gdLst/>
              <a:ahLst/>
              <a:cxnLst/>
              <a:rect l="l" t="t" r="r" b="b"/>
              <a:pathLst>
                <a:path w="798194" h="167004">
                  <a:moveTo>
                    <a:pt x="68072" y="3022"/>
                  </a:moveTo>
                  <a:lnTo>
                    <a:pt x="0" y="3022"/>
                  </a:lnTo>
                  <a:lnTo>
                    <a:pt x="0" y="19532"/>
                  </a:lnTo>
                  <a:lnTo>
                    <a:pt x="0" y="121132"/>
                  </a:lnTo>
                  <a:lnTo>
                    <a:pt x="20040" y="121132"/>
                  </a:lnTo>
                  <a:lnTo>
                    <a:pt x="20040" y="19532"/>
                  </a:lnTo>
                  <a:lnTo>
                    <a:pt x="68072" y="19532"/>
                  </a:lnTo>
                  <a:lnTo>
                    <a:pt x="68072" y="3022"/>
                  </a:lnTo>
                  <a:close/>
                </a:path>
                <a:path w="798194" h="167004">
                  <a:moveTo>
                    <a:pt x="186169" y="60921"/>
                  </a:moveTo>
                  <a:lnTo>
                    <a:pt x="176885" y="23228"/>
                  </a:lnTo>
                  <a:lnTo>
                    <a:pt x="171297" y="15684"/>
                  </a:lnTo>
                  <a:lnTo>
                    <a:pt x="168059" y="12217"/>
                  </a:lnTo>
                  <a:lnTo>
                    <a:pt x="165531" y="10261"/>
                  </a:lnTo>
                  <a:lnTo>
                    <a:pt x="165531" y="60921"/>
                  </a:lnTo>
                  <a:lnTo>
                    <a:pt x="165049" y="69938"/>
                  </a:lnTo>
                  <a:lnTo>
                    <a:pt x="145491" y="104533"/>
                  </a:lnTo>
                  <a:lnTo>
                    <a:pt x="139319" y="106705"/>
                  </a:lnTo>
                  <a:lnTo>
                    <a:pt x="138925" y="106705"/>
                  </a:lnTo>
                  <a:lnTo>
                    <a:pt x="132994" y="107353"/>
                  </a:lnTo>
                  <a:lnTo>
                    <a:pt x="124256" y="107353"/>
                  </a:lnTo>
                  <a:lnTo>
                    <a:pt x="116789" y="103720"/>
                  </a:lnTo>
                  <a:lnTo>
                    <a:pt x="101434" y="62712"/>
                  </a:lnTo>
                  <a:lnTo>
                    <a:pt x="101993" y="52768"/>
                  </a:lnTo>
                  <a:lnTo>
                    <a:pt x="121831" y="18707"/>
                  </a:lnTo>
                  <a:lnTo>
                    <a:pt x="133985" y="15684"/>
                  </a:lnTo>
                  <a:lnTo>
                    <a:pt x="142582" y="15684"/>
                  </a:lnTo>
                  <a:lnTo>
                    <a:pt x="164947" y="50317"/>
                  </a:lnTo>
                  <a:lnTo>
                    <a:pt x="165531" y="60921"/>
                  </a:lnTo>
                  <a:lnTo>
                    <a:pt x="165531" y="10261"/>
                  </a:lnTo>
                  <a:lnTo>
                    <a:pt x="135775" y="0"/>
                  </a:lnTo>
                  <a:lnTo>
                    <a:pt x="128092" y="0"/>
                  </a:lnTo>
                  <a:lnTo>
                    <a:pt x="121551" y="1524"/>
                  </a:lnTo>
                  <a:lnTo>
                    <a:pt x="110705" y="7607"/>
                  </a:lnTo>
                  <a:lnTo>
                    <a:pt x="105727" y="12217"/>
                  </a:lnTo>
                  <a:lnTo>
                    <a:pt x="101434" y="18059"/>
                  </a:lnTo>
                  <a:lnTo>
                    <a:pt x="101434" y="2781"/>
                  </a:lnTo>
                  <a:lnTo>
                    <a:pt x="83185" y="2781"/>
                  </a:lnTo>
                  <a:lnTo>
                    <a:pt x="83185" y="166687"/>
                  </a:lnTo>
                  <a:lnTo>
                    <a:pt x="103225" y="166687"/>
                  </a:lnTo>
                  <a:lnTo>
                    <a:pt x="103225" y="108940"/>
                  </a:lnTo>
                  <a:lnTo>
                    <a:pt x="106667" y="113309"/>
                  </a:lnTo>
                  <a:lnTo>
                    <a:pt x="111036" y="116954"/>
                  </a:lnTo>
                  <a:lnTo>
                    <a:pt x="116319" y="119862"/>
                  </a:lnTo>
                  <a:lnTo>
                    <a:pt x="121742" y="122631"/>
                  </a:lnTo>
                  <a:lnTo>
                    <a:pt x="127762" y="124028"/>
                  </a:lnTo>
                  <a:lnTo>
                    <a:pt x="134378" y="124028"/>
                  </a:lnTo>
                  <a:lnTo>
                    <a:pt x="169379" y="108940"/>
                  </a:lnTo>
                  <a:lnTo>
                    <a:pt x="170954" y="107353"/>
                  </a:lnTo>
                  <a:lnTo>
                    <a:pt x="185762" y="69938"/>
                  </a:lnTo>
                  <a:lnTo>
                    <a:pt x="186093" y="62712"/>
                  </a:lnTo>
                  <a:lnTo>
                    <a:pt x="186169" y="60921"/>
                  </a:lnTo>
                  <a:close/>
                </a:path>
                <a:path w="798194" h="167004">
                  <a:moveTo>
                    <a:pt x="312712" y="121246"/>
                  </a:moveTo>
                  <a:lnTo>
                    <a:pt x="310197" y="116751"/>
                  </a:lnTo>
                  <a:lnTo>
                    <a:pt x="308508" y="112115"/>
                  </a:lnTo>
                  <a:lnTo>
                    <a:pt x="307555" y="107162"/>
                  </a:lnTo>
                  <a:lnTo>
                    <a:pt x="307174" y="103492"/>
                  </a:lnTo>
                  <a:lnTo>
                    <a:pt x="307098" y="102793"/>
                  </a:lnTo>
                  <a:lnTo>
                    <a:pt x="307035" y="102108"/>
                  </a:lnTo>
                  <a:lnTo>
                    <a:pt x="306920" y="99745"/>
                  </a:lnTo>
                  <a:lnTo>
                    <a:pt x="306895" y="99225"/>
                  </a:lnTo>
                  <a:lnTo>
                    <a:pt x="306362" y="35852"/>
                  </a:lnTo>
                  <a:lnTo>
                    <a:pt x="306197" y="32613"/>
                  </a:lnTo>
                  <a:lnTo>
                    <a:pt x="306095" y="30822"/>
                  </a:lnTo>
                  <a:lnTo>
                    <a:pt x="306031" y="29641"/>
                  </a:lnTo>
                  <a:lnTo>
                    <a:pt x="305371" y="26200"/>
                  </a:lnTo>
                  <a:lnTo>
                    <a:pt x="304279" y="21234"/>
                  </a:lnTo>
                  <a:lnTo>
                    <a:pt x="304177" y="20777"/>
                  </a:lnTo>
                  <a:lnTo>
                    <a:pt x="302247" y="16675"/>
                  </a:lnTo>
                  <a:lnTo>
                    <a:pt x="302069" y="16268"/>
                  </a:lnTo>
                  <a:lnTo>
                    <a:pt x="299021" y="12700"/>
                  </a:lnTo>
                  <a:lnTo>
                    <a:pt x="296113" y="9004"/>
                  </a:lnTo>
                  <a:lnTo>
                    <a:pt x="291477" y="5956"/>
                  </a:lnTo>
                  <a:lnTo>
                    <a:pt x="278777" y="1193"/>
                  </a:lnTo>
                  <a:lnTo>
                    <a:pt x="270573" y="0"/>
                  </a:lnTo>
                  <a:lnTo>
                    <a:pt x="260527" y="0"/>
                  </a:lnTo>
                  <a:lnTo>
                    <a:pt x="219773" y="10922"/>
                  </a:lnTo>
                  <a:lnTo>
                    <a:pt x="206946" y="36512"/>
                  </a:lnTo>
                  <a:lnTo>
                    <a:pt x="226593" y="39293"/>
                  </a:lnTo>
                  <a:lnTo>
                    <a:pt x="228714" y="30822"/>
                  </a:lnTo>
                  <a:lnTo>
                    <a:pt x="232016" y="24942"/>
                  </a:lnTo>
                  <a:lnTo>
                    <a:pt x="241007" y="18326"/>
                  </a:lnTo>
                  <a:lnTo>
                    <a:pt x="248018" y="16675"/>
                  </a:lnTo>
                  <a:lnTo>
                    <a:pt x="267601" y="16675"/>
                  </a:lnTo>
                  <a:lnTo>
                    <a:pt x="275209" y="18923"/>
                  </a:lnTo>
                  <a:lnTo>
                    <a:pt x="280365" y="23418"/>
                  </a:lnTo>
                  <a:lnTo>
                    <a:pt x="284200" y="26860"/>
                  </a:lnTo>
                  <a:lnTo>
                    <a:pt x="286118" y="32613"/>
                  </a:lnTo>
                  <a:lnTo>
                    <a:pt x="286054" y="43256"/>
                  </a:lnTo>
                  <a:lnTo>
                    <a:pt x="285927" y="46037"/>
                  </a:lnTo>
                  <a:lnTo>
                    <a:pt x="285927" y="61722"/>
                  </a:lnTo>
                  <a:lnTo>
                    <a:pt x="285927" y="77927"/>
                  </a:lnTo>
                  <a:lnTo>
                    <a:pt x="284937" y="84201"/>
                  </a:lnTo>
                  <a:lnTo>
                    <a:pt x="263385" y="106565"/>
                  </a:lnTo>
                  <a:lnTo>
                    <a:pt x="263232" y="106565"/>
                  </a:lnTo>
                  <a:lnTo>
                    <a:pt x="256616" y="108153"/>
                  </a:lnTo>
                  <a:lnTo>
                    <a:pt x="241007" y="108153"/>
                  </a:lnTo>
                  <a:lnTo>
                    <a:pt x="235064" y="106362"/>
                  </a:lnTo>
                  <a:lnTo>
                    <a:pt x="230962" y="102793"/>
                  </a:lnTo>
                  <a:lnTo>
                    <a:pt x="226987" y="99225"/>
                  </a:lnTo>
                  <a:lnTo>
                    <a:pt x="225005" y="94792"/>
                  </a:lnTo>
                  <a:lnTo>
                    <a:pt x="225005" y="85928"/>
                  </a:lnTo>
                  <a:lnTo>
                    <a:pt x="225933" y="82753"/>
                  </a:lnTo>
                  <a:lnTo>
                    <a:pt x="227787" y="79971"/>
                  </a:lnTo>
                  <a:lnTo>
                    <a:pt x="229628" y="77063"/>
                  </a:lnTo>
                  <a:lnTo>
                    <a:pt x="232283" y="74879"/>
                  </a:lnTo>
                  <a:lnTo>
                    <a:pt x="235724" y="73418"/>
                  </a:lnTo>
                  <a:lnTo>
                    <a:pt x="239153" y="71831"/>
                  </a:lnTo>
                  <a:lnTo>
                    <a:pt x="244983" y="70446"/>
                  </a:lnTo>
                  <a:lnTo>
                    <a:pt x="263410" y="67665"/>
                  </a:lnTo>
                  <a:lnTo>
                    <a:pt x="272288" y="65887"/>
                  </a:lnTo>
                  <a:lnTo>
                    <a:pt x="279781" y="63893"/>
                  </a:lnTo>
                  <a:lnTo>
                    <a:pt x="285927" y="61722"/>
                  </a:lnTo>
                  <a:lnTo>
                    <a:pt x="285927" y="46037"/>
                  </a:lnTo>
                  <a:lnTo>
                    <a:pt x="279374" y="47967"/>
                  </a:lnTo>
                  <a:lnTo>
                    <a:pt x="271246" y="49758"/>
                  </a:lnTo>
                  <a:lnTo>
                    <a:pt x="261518" y="51435"/>
                  </a:lnTo>
                  <a:lnTo>
                    <a:pt x="250202" y="52984"/>
                  </a:lnTo>
                  <a:lnTo>
                    <a:pt x="242265" y="53911"/>
                  </a:lnTo>
                  <a:lnTo>
                    <a:pt x="236308" y="54902"/>
                  </a:lnTo>
                  <a:lnTo>
                    <a:pt x="207543" y="74218"/>
                  </a:lnTo>
                  <a:lnTo>
                    <a:pt x="204901" y="78981"/>
                  </a:lnTo>
                  <a:lnTo>
                    <a:pt x="203568" y="84201"/>
                  </a:lnTo>
                  <a:lnTo>
                    <a:pt x="203568" y="89890"/>
                  </a:lnTo>
                  <a:lnTo>
                    <a:pt x="204216" y="97015"/>
                  </a:lnTo>
                  <a:lnTo>
                    <a:pt x="205943" y="102793"/>
                  </a:lnTo>
                  <a:lnTo>
                    <a:pt x="206070" y="103187"/>
                  </a:lnTo>
                  <a:lnTo>
                    <a:pt x="206159" y="103492"/>
                  </a:lnTo>
                  <a:lnTo>
                    <a:pt x="244055" y="124028"/>
                  </a:lnTo>
                  <a:lnTo>
                    <a:pt x="251853" y="124028"/>
                  </a:lnTo>
                  <a:lnTo>
                    <a:pt x="287705" y="106565"/>
                  </a:lnTo>
                  <a:lnTo>
                    <a:pt x="288137" y="110972"/>
                  </a:lnTo>
                  <a:lnTo>
                    <a:pt x="288239" y="112115"/>
                  </a:lnTo>
                  <a:lnTo>
                    <a:pt x="289496" y="116751"/>
                  </a:lnTo>
                  <a:lnTo>
                    <a:pt x="289560" y="117017"/>
                  </a:lnTo>
                  <a:lnTo>
                    <a:pt x="291680" y="121246"/>
                  </a:lnTo>
                  <a:lnTo>
                    <a:pt x="312712" y="121246"/>
                  </a:lnTo>
                  <a:close/>
                </a:path>
                <a:path w="798194" h="167004">
                  <a:moveTo>
                    <a:pt x="448779" y="104775"/>
                  </a:moveTo>
                  <a:lnTo>
                    <a:pt x="435876" y="104775"/>
                  </a:lnTo>
                  <a:lnTo>
                    <a:pt x="435876" y="19253"/>
                  </a:lnTo>
                  <a:lnTo>
                    <a:pt x="435876" y="2781"/>
                  </a:lnTo>
                  <a:lnTo>
                    <a:pt x="415836" y="2781"/>
                  </a:lnTo>
                  <a:lnTo>
                    <a:pt x="415836" y="19253"/>
                  </a:lnTo>
                  <a:lnTo>
                    <a:pt x="415836" y="104775"/>
                  </a:lnTo>
                  <a:lnTo>
                    <a:pt x="352145" y="104775"/>
                  </a:lnTo>
                  <a:lnTo>
                    <a:pt x="359130" y="89014"/>
                  </a:lnTo>
                  <a:lnTo>
                    <a:pt x="364439" y="69507"/>
                  </a:lnTo>
                  <a:lnTo>
                    <a:pt x="368071" y="46253"/>
                  </a:lnTo>
                  <a:lnTo>
                    <a:pt x="370001" y="19253"/>
                  </a:lnTo>
                  <a:lnTo>
                    <a:pt x="415836" y="19253"/>
                  </a:lnTo>
                  <a:lnTo>
                    <a:pt x="415836" y="2781"/>
                  </a:lnTo>
                  <a:lnTo>
                    <a:pt x="353326" y="2781"/>
                  </a:lnTo>
                  <a:lnTo>
                    <a:pt x="352348" y="36614"/>
                  </a:lnTo>
                  <a:lnTo>
                    <a:pt x="348615" y="64897"/>
                  </a:lnTo>
                  <a:lnTo>
                    <a:pt x="342138" y="87617"/>
                  </a:lnTo>
                  <a:lnTo>
                    <a:pt x="332892" y="104775"/>
                  </a:lnTo>
                  <a:lnTo>
                    <a:pt x="322376" y="104775"/>
                  </a:lnTo>
                  <a:lnTo>
                    <a:pt x="322376" y="154787"/>
                  </a:lnTo>
                  <a:lnTo>
                    <a:pt x="338848" y="154787"/>
                  </a:lnTo>
                  <a:lnTo>
                    <a:pt x="338848" y="121246"/>
                  </a:lnTo>
                  <a:lnTo>
                    <a:pt x="432308" y="121246"/>
                  </a:lnTo>
                  <a:lnTo>
                    <a:pt x="432308" y="154787"/>
                  </a:lnTo>
                  <a:lnTo>
                    <a:pt x="448779" y="154787"/>
                  </a:lnTo>
                  <a:lnTo>
                    <a:pt x="448779" y="121246"/>
                  </a:lnTo>
                  <a:lnTo>
                    <a:pt x="448779" y="104775"/>
                  </a:lnTo>
                  <a:close/>
                </a:path>
                <a:path w="798194" h="167004">
                  <a:moveTo>
                    <a:pt x="574421" y="60325"/>
                  </a:moveTo>
                  <a:lnTo>
                    <a:pt x="573455" y="46990"/>
                  </a:lnTo>
                  <a:lnTo>
                    <a:pt x="570560" y="35179"/>
                  </a:lnTo>
                  <a:lnTo>
                    <a:pt x="565721" y="24866"/>
                  </a:lnTo>
                  <a:lnTo>
                    <a:pt x="559409" y="16675"/>
                  </a:lnTo>
                  <a:lnTo>
                    <a:pt x="558952" y="16078"/>
                  </a:lnTo>
                  <a:lnTo>
                    <a:pt x="553758" y="11696"/>
                  </a:lnTo>
                  <a:lnTo>
                    <a:pt x="553758" y="61912"/>
                  </a:lnTo>
                  <a:lnTo>
                    <a:pt x="553224" y="71132"/>
                  </a:lnTo>
                  <a:lnTo>
                    <a:pt x="532650" y="104533"/>
                  </a:lnTo>
                  <a:lnTo>
                    <a:pt x="518858" y="107353"/>
                  </a:lnTo>
                  <a:lnTo>
                    <a:pt x="511644" y="106654"/>
                  </a:lnTo>
                  <a:lnTo>
                    <a:pt x="484555" y="72605"/>
                  </a:lnTo>
                  <a:lnTo>
                    <a:pt x="483933" y="61912"/>
                  </a:lnTo>
                  <a:lnTo>
                    <a:pt x="484555" y="51308"/>
                  </a:lnTo>
                  <a:lnTo>
                    <a:pt x="511644" y="17373"/>
                  </a:lnTo>
                  <a:lnTo>
                    <a:pt x="518858" y="16675"/>
                  </a:lnTo>
                  <a:lnTo>
                    <a:pt x="525995" y="17373"/>
                  </a:lnTo>
                  <a:lnTo>
                    <a:pt x="553161" y="50977"/>
                  </a:lnTo>
                  <a:lnTo>
                    <a:pt x="553758" y="61912"/>
                  </a:lnTo>
                  <a:lnTo>
                    <a:pt x="553758" y="11696"/>
                  </a:lnTo>
                  <a:lnTo>
                    <a:pt x="550633" y="9042"/>
                  </a:lnTo>
                  <a:lnTo>
                    <a:pt x="541185" y="4025"/>
                  </a:lnTo>
                  <a:lnTo>
                    <a:pt x="530593" y="1003"/>
                  </a:lnTo>
                  <a:lnTo>
                    <a:pt x="518858" y="0"/>
                  </a:lnTo>
                  <a:lnTo>
                    <a:pt x="508355" y="825"/>
                  </a:lnTo>
                  <a:lnTo>
                    <a:pt x="473684" y="22098"/>
                  </a:lnTo>
                  <a:lnTo>
                    <a:pt x="463423" y="60325"/>
                  </a:lnTo>
                  <a:lnTo>
                    <a:pt x="463296" y="61912"/>
                  </a:lnTo>
                  <a:lnTo>
                    <a:pt x="471893" y="99237"/>
                  </a:lnTo>
                  <a:lnTo>
                    <a:pt x="507047" y="123037"/>
                  </a:lnTo>
                  <a:lnTo>
                    <a:pt x="518858" y="124028"/>
                  </a:lnTo>
                  <a:lnTo>
                    <a:pt x="526542" y="123571"/>
                  </a:lnTo>
                  <a:lnTo>
                    <a:pt x="559600" y="107353"/>
                  </a:lnTo>
                  <a:lnTo>
                    <a:pt x="563714" y="102438"/>
                  </a:lnTo>
                  <a:lnTo>
                    <a:pt x="574357" y="61912"/>
                  </a:lnTo>
                  <a:lnTo>
                    <a:pt x="574421" y="60325"/>
                  </a:lnTo>
                  <a:close/>
                </a:path>
                <a:path w="798194" h="167004">
                  <a:moveTo>
                    <a:pt x="695007" y="80365"/>
                  </a:moveTo>
                  <a:lnTo>
                    <a:pt x="675373" y="77787"/>
                  </a:lnTo>
                  <a:lnTo>
                    <a:pt x="673912" y="87845"/>
                  </a:lnTo>
                  <a:lnTo>
                    <a:pt x="670534" y="95313"/>
                  </a:lnTo>
                  <a:lnTo>
                    <a:pt x="659955" y="104978"/>
                  </a:lnTo>
                  <a:lnTo>
                    <a:pt x="653402" y="107353"/>
                  </a:lnTo>
                  <a:lnTo>
                    <a:pt x="645604" y="107353"/>
                  </a:lnTo>
                  <a:lnTo>
                    <a:pt x="614743" y="82499"/>
                  </a:lnTo>
                  <a:lnTo>
                    <a:pt x="612457" y="61912"/>
                  </a:lnTo>
                  <a:lnTo>
                    <a:pt x="613054" y="50901"/>
                  </a:lnTo>
                  <a:lnTo>
                    <a:pt x="639406" y="17157"/>
                  </a:lnTo>
                  <a:lnTo>
                    <a:pt x="646595" y="16471"/>
                  </a:lnTo>
                  <a:lnTo>
                    <a:pt x="653338" y="16471"/>
                  </a:lnTo>
                  <a:lnTo>
                    <a:pt x="659028" y="18529"/>
                  </a:lnTo>
                  <a:lnTo>
                    <a:pt x="668426" y="26593"/>
                  </a:lnTo>
                  <a:lnTo>
                    <a:pt x="671728" y="32550"/>
                  </a:lnTo>
                  <a:lnTo>
                    <a:pt x="673582" y="40487"/>
                  </a:lnTo>
                  <a:lnTo>
                    <a:pt x="693229" y="37503"/>
                  </a:lnTo>
                  <a:lnTo>
                    <a:pt x="670839" y="5588"/>
                  </a:lnTo>
                  <a:lnTo>
                    <a:pt x="645795" y="0"/>
                  </a:lnTo>
                  <a:lnTo>
                    <a:pt x="638302" y="457"/>
                  </a:lnTo>
                  <a:lnTo>
                    <a:pt x="601764" y="22186"/>
                  </a:lnTo>
                  <a:lnTo>
                    <a:pt x="591820" y="62509"/>
                  </a:lnTo>
                  <a:lnTo>
                    <a:pt x="592747" y="76454"/>
                  </a:lnTo>
                  <a:lnTo>
                    <a:pt x="614540" y="115100"/>
                  </a:lnTo>
                  <a:lnTo>
                    <a:pt x="645795" y="124028"/>
                  </a:lnTo>
                  <a:lnTo>
                    <a:pt x="655142" y="123304"/>
                  </a:lnTo>
                  <a:lnTo>
                    <a:pt x="689305" y="98628"/>
                  </a:lnTo>
                  <a:lnTo>
                    <a:pt x="695007" y="80365"/>
                  </a:lnTo>
                  <a:close/>
                </a:path>
                <a:path w="798194" h="167004">
                  <a:moveTo>
                    <a:pt x="797801" y="3022"/>
                  </a:moveTo>
                  <a:lnTo>
                    <a:pt x="701357" y="3022"/>
                  </a:lnTo>
                  <a:lnTo>
                    <a:pt x="701357" y="19532"/>
                  </a:lnTo>
                  <a:lnTo>
                    <a:pt x="739660" y="19532"/>
                  </a:lnTo>
                  <a:lnTo>
                    <a:pt x="739660" y="121132"/>
                  </a:lnTo>
                  <a:lnTo>
                    <a:pt x="759510" y="121132"/>
                  </a:lnTo>
                  <a:lnTo>
                    <a:pt x="759510" y="19532"/>
                  </a:lnTo>
                  <a:lnTo>
                    <a:pt x="797801" y="19532"/>
                  </a:lnTo>
                  <a:lnTo>
                    <a:pt x="797801" y="30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3037874" y="5354454"/>
              <a:ext cx="230720" cy="166687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3292147" y="5357233"/>
              <a:ext cx="97433" cy="118466"/>
            </a:xfrm>
            <a:prstGeom prst="rect">
              <a:avLst/>
            </a:prstGeom>
          </p:spPr>
        </p:pic>
        <p:pic>
          <p:nvPicPr>
            <p:cNvPr id="148" name="object 148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3408926" y="5354454"/>
              <a:ext cx="345937" cy="124023"/>
            </a:xfrm>
            <a:prstGeom prst="rect">
              <a:avLst/>
            </a:prstGeom>
          </p:spPr>
        </p:pic>
        <p:pic>
          <p:nvPicPr>
            <p:cNvPr id="149" name="object 149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3784664" y="5357233"/>
              <a:ext cx="97432" cy="118466"/>
            </a:xfrm>
            <a:prstGeom prst="rect">
              <a:avLst/>
            </a:prstGeom>
          </p:spPr>
        </p:pic>
        <p:sp>
          <p:nvSpPr>
            <p:cNvPr id="150" name="object 150" descr=""/>
            <p:cNvSpPr/>
            <p:nvPr/>
          </p:nvSpPr>
          <p:spPr>
            <a:xfrm>
              <a:off x="13904353" y="5357481"/>
              <a:ext cx="95885" cy="118110"/>
            </a:xfrm>
            <a:custGeom>
              <a:avLst/>
              <a:gdLst/>
              <a:ahLst/>
              <a:cxnLst/>
              <a:rect l="l" t="t" r="r" b="b"/>
              <a:pathLst>
                <a:path w="95884" h="118110">
                  <a:moveTo>
                    <a:pt x="95846" y="0"/>
                  </a:moveTo>
                  <a:lnTo>
                    <a:pt x="75603" y="0"/>
                  </a:lnTo>
                  <a:lnTo>
                    <a:pt x="75603" y="49530"/>
                  </a:lnTo>
                  <a:lnTo>
                    <a:pt x="20040" y="49530"/>
                  </a:lnTo>
                  <a:lnTo>
                    <a:pt x="20040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66040"/>
                  </a:lnTo>
                  <a:lnTo>
                    <a:pt x="0" y="118110"/>
                  </a:lnTo>
                  <a:lnTo>
                    <a:pt x="20040" y="118110"/>
                  </a:lnTo>
                  <a:lnTo>
                    <a:pt x="20040" y="66040"/>
                  </a:lnTo>
                  <a:lnTo>
                    <a:pt x="75603" y="66040"/>
                  </a:lnTo>
                  <a:lnTo>
                    <a:pt x="75603" y="118110"/>
                  </a:lnTo>
                  <a:lnTo>
                    <a:pt x="95846" y="118110"/>
                  </a:lnTo>
                  <a:lnTo>
                    <a:pt x="95846" y="66040"/>
                  </a:lnTo>
                  <a:lnTo>
                    <a:pt x="95846" y="49530"/>
                  </a:lnTo>
                  <a:lnTo>
                    <a:pt x="95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1" name="object 151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4030798" y="5357233"/>
              <a:ext cx="261539" cy="118466"/>
            </a:xfrm>
            <a:prstGeom prst="rect">
              <a:avLst/>
            </a:prstGeom>
          </p:spPr>
        </p:pic>
        <p:sp>
          <p:nvSpPr>
            <p:cNvPr id="152" name="object 152" descr=""/>
            <p:cNvSpPr/>
            <p:nvPr/>
          </p:nvSpPr>
          <p:spPr>
            <a:xfrm>
              <a:off x="12036107" y="5767692"/>
              <a:ext cx="93980" cy="118110"/>
            </a:xfrm>
            <a:custGeom>
              <a:avLst/>
              <a:gdLst/>
              <a:ahLst/>
              <a:cxnLst/>
              <a:rect l="l" t="t" r="r" b="b"/>
              <a:pathLst>
                <a:path w="93979" h="118110">
                  <a:moveTo>
                    <a:pt x="9345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118110"/>
                  </a:lnTo>
                  <a:lnTo>
                    <a:pt x="20040" y="118110"/>
                  </a:lnTo>
                  <a:lnTo>
                    <a:pt x="20040" y="16510"/>
                  </a:lnTo>
                  <a:lnTo>
                    <a:pt x="73418" y="16510"/>
                  </a:lnTo>
                  <a:lnTo>
                    <a:pt x="73418" y="118110"/>
                  </a:lnTo>
                  <a:lnTo>
                    <a:pt x="93459" y="118110"/>
                  </a:lnTo>
                  <a:lnTo>
                    <a:pt x="93459" y="16510"/>
                  </a:lnTo>
                  <a:lnTo>
                    <a:pt x="93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152953" y="5764665"/>
              <a:ext cx="109140" cy="124024"/>
            </a:xfrm>
            <a:prstGeom prst="rect">
              <a:avLst/>
            </a:prstGeom>
          </p:spPr>
        </p:pic>
        <p:pic>
          <p:nvPicPr>
            <p:cNvPr id="154" name="object 154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2286836" y="5764665"/>
              <a:ext cx="229530" cy="166687"/>
            </a:xfrm>
            <a:prstGeom prst="rect">
              <a:avLst/>
            </a:prstGeom>
          </p:spPr>
        </p:pic>
        <p:pic>
          <p:nvPicPr>
            <p:cNvPr id="155" name="object 155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2541704" y="5767443"/>
              <a:ext cx="125809" cy="118466"/>
            </a:xfrm>
            <a:prstGeom prst="rect">
              <a:avLst/>
            </a:prstGeom>
          </p:spPr>
        </p:pic>
        <p:pic>
          <p:nvPicPr>
            <p:cNvPr id="156" name="object 156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2691604" y="5764665"/>
              <a:ext cx="219328" cy="124024"/>
            </a:xfrm>
            <a:prstGeom prst="rect">
              <a:avLst/>
            </a:prstGeom>
          </p:spPr>
        </p:pic>
        <p:pic>
          <p:nvPicPr>
            <p:cNvPr id="157" name="object 157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2930106" y="5764665"/>
              <a:ext cx="230720" cy="166687"/>
            </a:xfrm>
            <a:prstGeom prst="rect">
              <a:avLst/>
            </a:prstGeom>
          </p:spPr>
        </p:pic>
        <p:pic>
          <p:nvPicPr>
            <p:cNvPr id="158" name="object 158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3184577" y="5767443"/>
              <a:ext cx="97234" cy="118466"/>
            </a:xfrm>
            <a:prstGeom prst="rect">
              <a:avLst/>
            </a:prstGeom>
          </p:spPr>
        </p:pic>
        <p:pic>
          <p:nvPicPr>
            <p:cNvPr id="159" name="object 159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0978684" y="6224477"/>
              <a:ext cx="56752" cy="56554"/>
            </a:xfrm>
            <a:prstGeom prst="rect">
              <a:avLst/>
            </a:prstGeom>
          </p:spPr>
        </p:pic>
        <p:pic>
          <p:nvPicPr>
            <p:cNvPr id="160" name="object 160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1125202" y="6211577"/>
              <a:ext cx="335829" cy="166687"/>
            </a:xfrm>
            <a:prstGeom prst="rect">
              <a:avLst/>
            </a:prstGeom>
          </p:spPr>
        </p:pic>
        <p:pic>
          <p:nvPicPr>
            <p:cNvPr id="161" name="object 161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1484286" y="6211577"/>
              <a:ext cx="229728" cy="166687"/>
            </a:xfrm>
            <a:prstGeom prst="rect">
              <a:avLst/>
            </a:prstGeom>
          </p:spPr>
        </p:pic>
        <p:sp>
          <p:nvSpPr>
            <p:cNvPr id="162" name="object 162" descr=""/>
            <p:cNvSpPr/>
            <p:nvPr/>
          </p:nvSpPr>
          <p:spPr>
            <a:xfrm>
              <a:off x="11739143" y="6214732"/>
              <a:ext cx="152400" cy="118110"/>
            </a:xfrm>
            <a:custGeom>
              <a:avLst/>
              <a:gdLst/>
              <a:ahLst/>
              <a:cxnLst/>
              <a:rect l="l" t="t" r="r" b="b"/>
              <a:pathLst>
                <a:path w="152400" h="118110">
                  <a:moveTo>
                    <a:pt x="151803" y="0"/>
                  </a:moveTo>
                  <a:lnTo>
                    <a:pt x="131965" y="0"/>
                  </a:lnTo>
                  <a:lnTo>
                    <a:pt x="131965" y="101600"/>
                  </a:lnTo>
                  <a:lnTo>
                    <a:pt x="85928" y="101600"/>
                  </a:lnTo>
                  <a:lnTo>
                    <a:pt x="85928" y="0"/>
                  </a:lnTo>
                  <a:lnTo>
                    <a:pt x="65887" y="0"/>
                  </a:lnTo>
                  <a:lnTo>
                    <a:pt x="65887" y="101600"/>
                  </a:lnTo>
                  <a:lnTo>
                    <a:pt x="20243" y="101600"/>
                  </a:lnTo>
                  <a:lnTo>
                    <a:pt x="20243" y="0"/>
                  </a:lnTo>
                  <a:lnTo>
                    <a:pt x="0" y="0"/>
                  </a:lnTo>
                  <a:lnTo>
                    <a:pt x="0" y="101600"/>
                  </a:lnTo>
                  <a:lnTo>
                    <a:pt x="0" y="118110"/>
                  </a:lnTo>
                  <a:lnTo>
                    <a:pt x="151803" y="118110"/>
                  </a:lnTo>
                  <a:lnTo>
                    <a:pt x="151803" y="101600"/>
                  </a:lnTo>
                  <a:lnTo>
                    <a:pt x="151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3" name="object 163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1915285" y="6211577"/>
              <a:ext cx="109257" cy="124024"/>
            </a:xfrm>
            <a:prstGeom prst="rect">
              <a:avLst/>
            </a:prstGeom>
          </p:spPr>
        </p:pic>
        <p:sp>
          <p:nvSpPr>
            <p:cNvPr id="164" name="object 164" descr=""/>
            <p:cNvSpPr/>
            <p:nvPr/>
          </p:nvSpPr>
          <p:spPr>
            <a:xfrm>
              <a:off x="12049277" y="6214732"/>
              <a:ext cx="95885" cy="118110"/>
            </a:xfrm>
            <a:custGeom>
              <a:avLst/>
              <a:gdLst/>
              <a:ahLst/>
              <a:cxnLst/>
              <a:rect l="l" t="t" r="r" b="b"/>
              <a:pathLst>
                <a:path w="95884" h="118110">
                  <a:moveTo>
                    <a:pt x="95846" y="0"/>
                  </a:moveTo>
                  <a:lnTo>
                    <a:pt x="75603" y="0"/>
                  </a:lnTo>
                  <a:lnTo>
                    <a:pt x="75603" y="48260"/>
                  </a:lnTo>
                  <a:lnTo>
                    <a:pt x="20040" y="48260"/>
                  </a:lnTo>
                  <a:lnTo>
                    <a:pt x="20040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66040"/>
                  </a:lnTo>
                  <a:lnTo>
                    <a:pt x="0" y="118110"/>
                  </a:lnTo>
                  <a:lnTo>
                    <a:pt x="20040" y="118110"/>
                  </a:lnTo>
                  <a:lnTo>
                    <a:pt x="20040" y="66040"/>
                  </a:lnTo>
                  <a:lnTo>
                    <a:pt x="75603" y="66040"/>
                  </a:lnTo>
                  <a:lnTo>
                    <a:pt x="75603" y="118110"/>
                  </a:lnTo>
                  <a:lnTo>
                    <a:pt x="95846" y="118110"/>
                  </a:lnTo>
                  <a:lnTo>
                    <a:pt x="95846" y="66040"/>
                  </a:lnTo>
                  <a:lnTo>
                    <a:pt x="95846" y="48260"/>
                  </a:lnTo>
                  <a:lnTo>
                    <a:pt x="95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5" name="object 165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2175328" y="6214356"/>
              <a:ext cx="220959" cy="118466"/>
            </a:xfrm>
            <a:prstGeom prst="rect">
              <a:avLst/>
            </a:prstGeom>
          </p:spPr>
        </p:pic>
        <p:sp>
          <p:nvSpPr>
            <p:cNvPr id="166" name="object 166" descr=""/>
            <p:cNvSpPr/>
            <p:nvPr/>
          </p:nvSpPr>
          <p:spPr>
            <a:xfrm>
              <a:off x="12490514" y="6214732"/>
              <a:ext cx="95885" cy="118110"/>
            </a:xfrm>
            <a:custGeom>
              <a:avLst/>
              <a:gdLst/>
              <a:ahLst/>
              <a:cxnLst/>
              <a:rect l="l" t="t" r="r" b="b"/>
              <a:pathLst>
                <a:path w="95884" h="118110">
                  <a:moveTo>
                    <a:pt x="95846" y="0"/>
                  </a:moveTo>
                  <a:lnTo>
                    <a:pt x="75603" y="0"/>
                  </a:lnTo>
                  <a:lnTo>
                    <a:pt x="75603" y="48260"/>
                  </a:lnTo>
                  <a:lnTo>
                    <a:pt x="20040" y="48260"/>
                  </a:lnTo>
                  <a:lnTo>
                    <a:pt x="20040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66040"/>
                  </a:lnTo>
                  <a:lnTo>
                    <a:pt x="0" y="118110"/>
                  </a:lnTo>
                  <a:lnTo>
                    <a:pt x="20040" y="118110"/>
                  </a:lnTo>
                  <a:lnTo>
                    <a:pt x="20040" y="66040"/>
                  </a:lnTo>
                  <a:lnTo>
                    <a:pt x="75603" y="66040"/>
                  </a:lnTo>
                  <a:lnTo>
                    <a:pt x="75603" y="118110"/>
                  </a:lnTo>
                  <a:lnTo>
                    <a:pt x="95846" y="118110"/>
                  </a:lnTo>
                  <a:lnTo>
                    <a:pt x="95846" y="66040"/>
                  </a:lnTo>
                  <a:lnTo>
                    <a:pt x="95846" y="48260"/>
                  </a:lnTo>
                  <a:lnTo>
                    <a:pt x="95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7" name="object 167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2609817" y="6211577"/>
              <a:ext cx="109140" cy="124024"/>
            </a:xfrm>
            <a:prstGeom prst="rect">
              <a:avLst/>
            </a:prstGeom>
          </p:spPr>
        </p:pic>
        <p:pic>
          <p:nvPicPr>
            <p:cNvPr id="168" name="object 168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2801060" y="6211577"/>
              <a:ext cx="205977" cy="124024"/>
            </a:xfrm>
            <a:prstGeom prst="rect">
              <a:avLst/>
            </a:prstGeom>
          </p:spPr>
        </p:pic>
        <p:pic>
          <p:nvPicPr>
            <p:cNvPr id="169" name="object 169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3026210" y="6211577"/>
              <a:ext cx="230720" cy="166687"/>
            </a:xfrm>
            <a:prstGeom prst="rect">
              <a:avLst/>
            </a:prstGeom>
          </p:spPr>
        </p:pic>
        <p:pic>
          <p:nvPicPr>
            <p:cNvPr id="170" name="object 170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3280483" y="6214356"/>
              <a:ext cx="97433" cy="118466"/>
            </a:xfrm>
            <a:prstGeom prst="rect">
              <a:avLst/>
            </a:prstGeom>
          </p:spPr>
        </p:pic>
        <p:pic>
          <p:nvPicPr>
            <p:cNvPr id="171" name="object 171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3397263" y="6211577"/>
              <a:ext cx="345937" cy="124024"/>
            </a:xfrm>
            <a:prstGeom prst="rect">
              <a:avLst/>
            </a:prstGeom>
          </p:spPr>
        </p:pic>
        <p:pic>
          <p:nvPicPr>
            <p:cNvPr id="172" name="object 172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3773000" y="6211577"/>
              <a:ext cx="319321" cy="124024"/>
            </a:xfrm>
            <a:prstGeom prst="rect">
              <a:avLst/>
            </a:prstGeom>
          </p:spPr>
        </p:pic>
        <p:pic>
          <p:nvPicPr>
            <p:cNvPr id="173" name="object 173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4111694" y="6211577"/>
              <a:ext cx="224828" cy="124024"/>
            </a:xfrm>
            <a:prstGeom prst="rect">
              <a:avLst/>
            </a:prstGeom>
          </p:spPr>
        </p:pic>
        <p:pic>
          <p:nvPicPr>
            <p:cNvPr id="174" name="object 174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1084390" y="6671390"/>
              <a:ext cx="56752" cy="56554"/>
            </a:xfrm>
            <a:prstGeom prst="rect">
              <a:avLst/>
            </a:prstGeom>
          </p:spPr>
        </p:pic>
        <p:pic>
          <p:nvPicPr>
            <p:cNvPr id="175" name="object 175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1224757" y="6658491"/>
              <a:ext cx="224035" cy="124024"/>
            </a:xfrm>
            <a:prstGeom prst="rect">
              <a:avLst/>
            </a:prstGeom>
          </p:spPr>
        </p:pic>
        <p:pic>
          <p:nvPicPr>
            <p:cNvPr id="176" name="object 176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1472543" y="6658491"/>
              <a:ext cx="808974" cy="124024"/>
            </a:xfrm>
            <a:prstGeom prst="rect">
              <a:avLst/>
            </a:prstGeom>
          </p:spPr>
        </p:pic>
        <p:sp>
          <p:nvSpPr>
            <p:cNvPr id="177" name="object 177" descr=""/>
            <p:cNvSpPr/>
            <p:nvPr/>
          </p:nvSpPr>
          <p:spPr>
            <a:xfrm>
              <a:off x="12306452" y="6661772"/>
              <a:ext cx="95885" cy="118110"/>
            </a:xfrm>
            <a:custGeom>
              <a:avLst/>
              <a:gdLst/>
              <a:ahLst/>
              <a:cxnLst/>
              <a:rect l="l" t="t" r="r" b="b"/>
              <a:pathLst>
                <a:path w="95884" h="118109">
                  <a:moveTo>
                    <a:pt x="95846" y="0"/>
                  </a:moveTo>
                  <a:lnTo>
                    <a:pt x="75603" y="0"/>
                  </a:lnTo>
                  <a:lnTo>
                    <a:pt x="75603" y="48260"/>
                  </a:lnTo>
                  <a:lnTo>
                    <a:pt x="20040" y="48260"/>
                  </a:lnTo>
                  <a:lnTo>
                    <a:pt x="20040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64770"/>
                  </a:lnTo>
                  <a:lnTo>
                    <a:pt x="0" y="118110"/>
                  </a:lnTo>
                  <a:lnTo>
                    <a:pt x="20040" y="118110"/>
                  </a:lnTo>
                  <a:lnTo>
                    <a:pt x="20040" y="64770"/>
                  </a:lnTo>
                  <a:lnTo>
                    <a:pt x="75603" y="64770"/>
                  </a:lnTo>
                  <a:lnTo>
                    <a:pt x="75603" y="118110"/>
                  </a:lnTo>
                  <a:lnTo>
                    <a:pt x="95846" y="118110"/>
                  </a:lnTo>
                  <a:lnTo>
                    <a:pt x="95846" y="64770"/>
                  </a:lnTo>
                  <a:lnTo>
                    <a:pt x="95846" y="48260"/>
                  </a:lnTo>
                  <a:lnTo>
                    <a:pt x="95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8" name="object 178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2432500" y="6661269"/>
              <a:ext cx="97432" cy="118466"/>
            </a:xfrm>
            <a:prstGeom prst="rect">
              <a:avLst/>
            </a:prstGeom>
          </p:spPr>
        </p:pic>
        <p:pic>
          <p:nvPicPr>
            <p:cNvPr id="179" name="object 179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2553529" y="6658491"/>
              <a:ext cx="109258" cy="124024"/>
            </a:xfrm>
            <a:prstGeom prst="rect">
              <a:avLst/>
            </a:prstGeom>
          </p:spPr>
        </p:pic>
        <p:pic>
          <p:nvPicPr>
            <p:cNvPr id="180" name="object 180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2735762" y="6658491"/>
              <a:ext cx="252050" cy="154781"/>
            </a:xfrm>
            <a:prstGeom prst="rect">
              <a:avLst/>
            </a:prstGeom>
          </p:spPr>
        </p:pic>
        <p:pic>
          <p:nvPicPr>
            <p:cNvPr id="181" name="object 181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3011166" y="6661269"/>
              <a:ext cx="340913" cy="166489"/>
            </a:xfrm>
            <a:prstGeom prst="rect">
              <a:avLst/>
            </a:prstGeom>
          </p:spPr>
        </p:pic>
        <p:pic>
          <p:nvPicPr>
            <p:cNvPr id="182" name="object 182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3376170" y="6658491"/>
              <a:ext cx="109257" cy="124024"/>
            </a:xfrm>
            <a:prstGeom prst="rect">
              <a:avLst/>
            </a:prstGeom>
          </p:spPr>
        </p:pic>
        <p:sp>
          <p:nvSpPr>
            <p:cNvPr id="183" name="object 183" descr=""/>
            <p:cNvSpPr/>
            <p:nvPr/>
          </p:nvSpPr>
          <p:spPr>
            <a:xfrm>
              <a:off x="13510159" y="6661772"/>
              <a:ext cx="95885" cy="118110"/>
            </a:xfrm>
            <a:custGeom>
              <a:avLst/>
              <a:gdLst/>
              <a:ahLst/>
              <a:cxnLst/>
              <a:rect l="l" t="t" r="r" b="b"/>
              <a:pathLst>
                <a:path w="95884" h="118109">
                  <a:moveTo>
                    <a:pt x="95846" y="0"/>
                  </a:moveTo>
                  <a:lnTo>
                    <a:pt x="75615" y="0"/>
                  </a:lnTo>
                  <a:lnTo>
                    <a:pt x="75615" y="48260"/>
                  </a:lnTo>
                  <a:lnTo>
                    <a:pt x="20053" y="48260"/>
                  </a:lnTo>
                  <a:lnTo>
                    <a:pt x="20053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64770"/>
                  </a:lnTo>
                  <a:lnTo>
                    <a:pt x="0" y="118110"/>
                  </a:lnTo>
                  <a:lnTo>
                    <a:pt x="20053" y="118110"/>
                  </a:lnTo>
                  <a:lnTo>
                    <a:pt x="20053" y="64770"/>
                  </a:lnTo>
                  <a:lnTo>
                    <a:pt x="75615" y="64770"/>
                  </a:lnTo>
                  <a:lnTo>
                    <a:pt x="75615" y="118110"/>
                  </a:lnTo>
                  <a:lnTo>
                    <a:pt x="95846" y="118110"/>
                  </a:lnTo>
                  <a:lnTo>
                    <a:pt x="95846" y="64770"/>
                  </a:lnTo>
                  <a:lnTo>
                    <a:pt x="95846" y="48260"/>
                  </a:lnTo>
                  <a:lnTo>
                    <a:pt x="95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4" name="object 184" descr="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3625299" y="6658491"/>
              <a:ext cx="218007" cy="124024"/>
            </a:xfrm>
            <a:prstGeom prst="rect">
              <a:avLst/>
            </a:prstGeom>
          </p:spPr>
        </p:pic>
        <p:sp>
          <p:nvSpPr>
            <p:cNvPr id="185" name="object 185" descr=""/>
            <p:cNvSpPr/>
            <p:nvPr/>
          </p:nvSpPr>
          <p:spPr>
            <a:xfrm>
              <a:off x="13868439" y="6661772"/>
              <a:ext cx="109220" cy="151130"/>
            </a:xfrm>
            <a:custGeom>
              <a:avLst/>
              <a:gdLst/>
              <a:ahLst/>
              <a:cxnLst/>
              <a:rect l="l" t="t" r="r" b="b"/>
              <a:pathLst>
                <a:path w="109219" h="151129">
                  <a:moveTo>
                    <a:pt x="108750" y="101600"/>
                  </a:moveTo>
                  <a:lnTo>
                    <a:pt x="95643" y="101600"/>
                  </a:lnTo>
                  <a:lnTo>
                    <a:pt x="95643" y="0"/>
                  </a:lnTo>
                  <a:lnTo>
                    <a:pt x="75603" y="0"/>
                  </a:lnTo>
                  <a:lnTo>
                    <a:pt x="75603" y="101600"/>
                  </a:lnTo>
                  <a:lnTo>
                    <a:pt x="20040" y="101600"/>
                  </a:lnTo>
                  <a:lnTo>
                    <a:pt x="20040" y="0"/>
                  </a:lnTo>
                  <a:lnTo>
                    <a:pt x="0" y="0"/>
                  </a:lnTo>
                  <a:lnTo>
                    <a:pt x="0" y="101600"/>
                  </a:lnTo>
                  <a:lnTo>
                    <a:pt x="0" y="118110"/>
                  </a:lnTo>
                  <a:lnTo>
                    <a:pt x="92075" y="118110"/>
                  </a:lnTo>
                  <a:lnTo>
                    <a:pt x="92075" y="151130"/>
                  </a:lnTo>
                  <a:lnTo>
                    <a:pt x="108750" y="151130"/>
                  </a:lnTo>
                  <a:lnTo>
                    <a:pt x="108750" y="118110"/>
                  </a:lnTo>
                  <a:lnTo>
                    <a:pt x="108750" y="101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6" name="object 186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3998980" y="6661269"/>
              <a:ext cx="97433" cy="118466"/>
            </a:xfrm>
            <a:prstGeom prst="rect">
              <a:avLst/>
            </a:prstGeom>
          </p:spPr>
        </p:pic>
        <p:pic>
          <p:nvPicPr>
            <p:cNvPr id="187" name="object 187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4126674" y="6661269"/>
              <a:ext cx="97432" cy="118466"/>
            </a:xfrm>
            <a:prstGeom prst="rect">
              <a:avLst/>
            </a:prstGeom>
          </p:spPr>
        </p:pic>
        <p:pic>
          <p:nvPicPr>
            <p:cNvPr id="188" name="object 188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0850042" y="7118302"/>
              <a:ext cx="56753" cy="56554"/>
            </a:xfrm>
            <a:prstGeom prst="rect">
              <a:avLst/>
            </a:prstGeom>
          </p:spPr>
        </p:pic>
        <p:pic>
          <p:nvPicPr>
            <p:cNvPr id="189" name="object 189" descr="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0985647" y="7105404"/>
              <a:ext cx="453093" cy="124024"/>
            </a:xfrm>
            <a:prstGeom prst="rect">
              <a:avLst/>
            </a:prstGeom>
          </p:spPr>
        </p:pic>
        <p:pic>
          <p:nvPicPr>
            <p:cNvPr id="190" name="object 190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1461398" y="7105404"/>
              <a:ext cx="237864" cy="124024"/>
            </a:xfrm>
            <a:prstGeom prst="rect">
              <a:avLst/>
            </a:prstGeom>
          </p:spPr>
        </p:pic>
        <p:pic>
          <p:nvPicPr>
            <p:cNvPr id="191" name="object 191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1721918" y="7105404"/>
              <a:ext cx="111125" cy="124024"/>
            </a:xfrm>
            <a:prstGeom prst="rect">
              <a:avLst/>
            </a:prstGeom>
          </p:spPr>
        </p:pic>
        <p:pic>
          <p:nvPicPr>
            <p:cNvPr id="192" name="object 192" descr="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1856794" y="7108182"/>
              <a:ext cx="180614" cy="118729"/>
            </a:xfrm>
            <a:prstGeom prst="rect">
              <a:avLst/>
            </a:prstGeom>
          </p:spPr>
        </p:pic>
        <p:pic>
          <p:nvPicPr>
            <p:cNvPr id="193" name="object 193" descr="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2060327" y="7108182"/>
              <a:ext cx="96241" cy="118466"/>
            </a:xfrm>
            <a:prstGeom prst="rect">
              <a:avLst/>
            </a:prstGeom>
          </p:spPr>
        </p:pic>
        <p:sp>
          <p:nvSpPr>
            <p:cNvPr id="194" name="object 194" descr=""/>
            <p:cNvSpPr/>
            <p:nvPr/>
          </p:nvSpPr>
          <p:spPr>
            <a:xfrm>
              <a:off x="12180100" y="7105408"/>
              <a:ext cx="760095" cy="124460"/>
            </a:xfrm>
            <a:custGeom>
              <a:avLst/>
              <a:gdLst/>
              <a:ahLst/>
              <a:cxnLst/>
              <a:rect l="l" t="t" r="r" b="b"/>
              <a:pathLst>
                <a:path w="760095" h="124459">
                  <a:moveTo>
                    <a:pt x="109258" y="61722"/>
                  </a:moveTo>
                  <a:lnTo>
                    <a:pt x="108496" y="50609"/>
                  </a:lnTo>
                  <a:lnTo>
                    <a:pt x="108381" y="48856"/>
                  </a:lnTo>
                  <a:lnTo>
                    <a:pt x="108305" y="47866"/>
                  </a:lnTo>
                  <a:lnTo>
                    <a:pt x="88023" y="10871"/>
                  </a:lnTo>
                  <a:lnTo>
                    <a:pt x="88023" y="50609"/>
                  </a:lnTo>
                  <a:lnTo>
                    <a:pt x="21742" y="50609"/>
                  </a:lnTo>
                  <a:lnTo>
                    <a:pt x="46355" y="16471"/>
                  </a:lnTo>
                  <a:lnTo>
                    <a:pt x="55473" y="16471"/>
                  </a:lnTo>
                  <a:lnTo>
                    <a:pt x="87096" y="40678"/>
                  </a:lnTo>
                  <a:lnTo>
                    <a:pt x="88023" y="50609"/>
                  </a:lnTo>
                  <a:lnTo>
                    <a:pt x="88023" y="10871"/>
                  </a:lnTo>
                  <a:lnTo>
                    <a:pt x="86080" y="9156"/>
                  </a:lnTo>
                  <a:lnTo>
                    <a:pt x="77089" y="4165"/>
                  </a:lnTo>
                  <a:lnTo>
                    <a:pt x="77241" y="4165"/>
                  </a:lnTo>
                  <a:lnTo>
                    <a:pt x="66725" y="1041"/>
                  </a:lnTo>
                  <a:lnTo>
                    <a:pt x="66916" y="1041"/>
                  </a:lnTo>
                  <a:lnTo>
                    <a:pt x="55283" y="0"/>
                  </a:lnTo>
                  <a:lnTo>
                    <a:pt x="15189" y="16675"/>
                  </a:lnTo>
                  <a:lnTo>
                    <a:pt x="0" y="61722"/>
                  </a:lnTo>
                  <a:lnTo>
                    <a:pt x="38" y="64693"/>
                  </a:lnTo>
                  <a:lnTo>
                    <a:pt x="850" y="76314"/>
                  </a:lnTo>
                  <a:lnTo>
                    <a:pt x="863" y="76581"/>
                  </a:lnTo>
                  <a:lnTo>
                    <a:pt x="23507" y="114985"/>
                  </a:lnTo>
                  <a:lnTo>
                    <a:pt x="56464" y="124028"/>
                  </a:lnTo>
                  <a:lnTo>
                    <a:pt x="66332" y="123393"/>
                  </a:lnTo>
                  <a:lnTo>
                    <a:pt x="97294" y="107353"/>
                  </a:lnTo>
                  <a:lnTo>
                    <a:pt x="101612" y="101803"/>
                  </a:lnTo>
                  <a:lnTo>
                    <a:pt x="105651" y="94259"/>
                  </a:lnTo>
                  <a:lnTo>
                    <a:pt x="108661" y="85725"/>
                  </a:lnTo>
                  <a:lnTo>
                    <a:pt x="87820" y="83146"/>
                  </a:lnTo>
                  <a:lnTo>
                    <a:pt x="84899" y="91300"/>
                  </a:lnTo>
                  <a:lnTo>
                    <a:pt x="84785" y="91617"/>
                  </a:lnTo>
                  <a:lnTo>
                    <a:pt x="80606" y="97764"/>
                  </a:lnTo>
                  <a:lnTo>
                    <a:pt x="75323" y="101600"/>
                  </a:lnTo>
                  <a:lnTo>
                    <a:pt x="70167" y="105435"/>
                  </a:lnTo>
                  <a:lnTo>
                    <a:pt x="63881" y="107353"/>
                  </a:lnTo>
                  <a:lnTo>
                    <a:pt x="56464" y="107353"/>
                  </a:lnTo>
                  <a:lnTo>
                    <a:pt x="23977" y="84391"/>
                  </a:lnTo>
                  <a:lnTo>
                    <a:pt x="21882" y="76581"/>
                  </a:lnTo>
                  <a:lnTo>
                    <a:pt x="21805" y="76314"/>
                  </a:lnTo>
                  <a:lnTo>
                    <a:pt x="20751" y="67068"/>
                  </a:lnTo>
                  <a:lnTo>
                    <a:pt x="109054" y="67068"/>
                  </a:lnTo>
                  <a:lnTo>
                    <a:pt x="109181" y="64693"/>
                  </a:lnTo>
                  <a:lnTo>
                    <a:pt x="109258" y="61722"/>
                  </a:lnTo>
                  <a:close/>
                </a:path>
                <a:path w="760095" h="124459">
                  <a:moveTo>
                    <a:pt x="230835" y="80365"/>
                  </a:moveTo>
                  <a:lnTo>
                    <a:pt x="211188" y="77787"/>
                  </a:lnTo>
                  <a:lnTo>
                    <a:pt x="209727" y="87845"/>
                  </a:lnTo>
                  <a:lnTo>
                    <a:pt x="206362" y="95313"/>
                  </a:lnTo>
                  <a:lnTo>
                    <a:pt x="195770" y="104978"/>
                  </a:lnTo>
                  <a:lnTo>
                    <a:pt x="189230" y="107353"/>
                  </a:lnTo>
                  <a:lnTo>
                    <a:pt x="181419" y="107353"/>
                  </a:lnTo>
                  <a:lnTo>
                    <a:pt x="150571" y="82499"/>
                  </a:lnTo>
                  <a:lnTo>
                    <a:pt x="148285" y="61912"/>
                  </a:lnTo>
                  <a:lnTo>
                    <a:pt x="148882" y="50901"/>
                  </a:lnTo>
                  <a:lnTo>
                    <a:pt x="175221" y="17157"/>
                  </a:lnTo>
                  <a:lnTo>
                    <a:pt x="182410" y="16471"/>
                  </a:lnTo>
                  <a:lnTo>
                    <a:pt x="189166" y="16471"/>
                  </a:lnTo>
                  <a:lnTo>
                    <a:pt x="194856" y="18516"/>
                  </a:lnTo>
                  <a:lnTo>
                    <a:pt x="204241" y="26593"/>
                  </a:lnTo>
                  <a:lnTo>
                    <a:pt x="207556" y="32550"/>
                  </a:lnTo>
                  <a:lnTo>
                    <a:pt x="209397" y="40487"/>
                  </a:lnTo>
                  <a:lnTo>
                    <a:pt x="229044" y="37503"/>
                  </a:lnTo>
                  <a:lnTo>
                    <a:pt x="206667" y="5588"/>
                  </a:lnTo>
                  <a:lnTo>
                    <a:pt x="181622" y="0"/>
                  </a:lnTo>
                  <a:lnTo>
                    <a:pt x="174117" y="457"/>
                  </a:lnTo>
                  <a:lnTo>
                    <a:pt x="137579" y="22186"/>
                  </a:lnTo>
                  <a:lnTo>
                    <a:pt x="127647" y="62509"/>
                  </a:lnTo>
                  <a:lnTo>
                    <a:pt x="128562" y="76454"/>
                  </a:lnTo>
                  <a:lnTo>
                    <a:pt x="150368" y="115100"/>
                  </a:lnTo>
                  <a:lnTo>
                    <a:pt x="181622" y="124028"/>
                  </a:lnTo>
                  <a:lnTo>
                    <a:pt x="190957" y="123304"/>
                  </a:lnTo>
                  <a:lnTo>
                    <a:pt x="225132" y="98628"/>
                  </a:lnTo>
                  <a:lnTo>
                    <a:pt x="230835" y="80365"/>
                  </a:lnTo>
                  <a:close/>
                </a:path>
                <a:path w="760095" h="124459">
                  <a:moveTo>
                    <a:pt x="334810" y="121246"/>
                  </a:moveTo>
                  <a:lnTo>
                    <a:pt x="312788" y="84531"/>
                  </a:lnTo>
                  <a:lnTo>
                    <a:pt x="287388" y="60325"/>
                  </a:lnTo>
                  <a:lnTo>
                    <a:pt x="292684" y="57950"/>
                  </a:lnTo>
                  <a:lnTo>
                    <a:pt x="296583" y="55295"/>
                  </a:lnTo>
                  <a:lnTo>
                    <a:pt x="301612" y="49352"/>
                  </a:lnTo>
                  <a:lnTo>
                    <a:pt x="304380" y="43929"/>
                  </a:lnTo>
                  <a:lnTo>
                    <a:pt x="310603" y="28041"/>
                  </a:lnTo>
                  <a:lnTo>
                    <a:pt x="312991" y="23215"/>
                  </a:lnTo>
                  <a:lnTo>
                    <a:pt x="316026" y="20040"/>
                  </a:lnTo>
                  <a:lnTo>
                    <a:pt x="319405" y="19253"/>
                  </a:lnTo>
                  <a:lnTo>
                    <a:pt x="330454" y="19253"/>
                  </a:lnTo>
                  <a:lnTo>
                    <a:pt x="330454" y="2781"/>
                  </a:lnTo>
                  <a:lnTo>
                    <a:pt x="319265" y="2781"/>
                  </a:lnTo>
                  <a:lnTo>
                    <a:pt x="314109" y="3314"/>
                  </a:lnTo>
                  <a:lnTo>
                    <a:pt x="287921" y="40678"/>
                  </a:lnTo>
                  <a:lnTo>
                    <a:pt x="284086" y="47891"/>
                  </a:lnTo>
                  <a:lnTo>
                    <a:pt x="278917" y="52781"/>
                  </a:lnTo>
                  <a:lnTo>
                    <a:pt x="274485" y="53975"/>
                  </a:lnTo>
                  <a:lnTo>
                    <a:pt x="268135" y="53975"/>
                  </a:lnTo>
                  <a:lnTo>
                    <a:pt x="268135" y="2781"/>
                  </a:lnTo>
                  <a:lnTo>
                    <a:pt x="247904" y="2781"/>
                  </a:lnTo>
                  <a:lnTo>
                    <a:pt x="247904" y="121246"/>
                  </a:lnTo>
                  <a:lnTo>
                    <a:pt x="268135" y="121246"/>
                  </a:lnTo>
                  <a:lnTo>
                    <a:pt x="268135" y="66484"/>
                  </a:lnTo>
                  <a:lnTo>
                    <a:pt x="272630" y="66484"/>
                  </a:lnTo>
                  <a:lnTo>
                    <a:pt x="312788" y="121246"/>
                  </a:lnTo>
                  <a:lnTo>
                    <a:pt x="334810" y="121246"/>
                  </a:lnTo>
                  <a:close/>
                </a:path>
                <a:path w="760095" h="124459">
                  <a:moveTo>
                    <a:pt x="451688" y="60325"/>
                  </a:moveTo>
                  <a:lnTo>
                    <a:pt x="450723" y="46990"/>
                  </a:lnTo>
                  <a:lnTo>
                    <a:pt x="447827" y="35179"/>
                  </a:lnTo>
                  <a:lnTo>
                    <a:pt x="442988" y="24866"/>
                  </a:lnTo>
                  <a:lnTo>
                    <a:pt x="436676" y="16675"/>
                  </a:lnTo>
                  <a:lnTo>
                    <a:pt x="436219" y="16078"/>
                  </a:lnTo>
                  <a:lnTo>
                    <a:pt x="431025" y="11696"/>
                  </a:lnTo>
                  <a:lnTo>
                    <a:pt x="431025" y="61912"/>
                  </a:lnTo>
                  <a:lnTo>
                    <a:pt x="430491" y="71132"/>
                  </a:lnTo>
                  <a:lnTo>
                    <a:pt x="409917" y="104533"/>
                  </a:lnTo>
                  <a:lnTo>
                    <a:pt x="396125" y="107353"/>
                  </a:lnTo>
                  <a:lnTo>
                    <a:pt x="388912" y="106654"/>
                  </a:lnTo>
                  <a:lnTo>
                    <a:pt x="361823" y="72605"/>
                  </a:lnTo>
                  <a:lnTo>
                    <a:pt x="361200" y="61912"/>
                  </a:lnTo>
                  <a:lnTo>
                    <a:pt x="361823" y="51308"/>
                  </a:lnTo>
                  <a:lnTo>
                    <a:pt x="388912" y="17373"/>
                  </a:lnTo>
                  <a:lnTo>
                    <a:pt x="396125" y="16675"/>
                  </a:lnTo>
                  <a:lnTo>
                    <a:pt x="403263" y="17373"/>
                  </a:lnTo>
                  <a:lnTo>
                    <a:pt x="430428" y="50977"/>
                  </a:lnTo>
                  <a:lnTo>
                    <a:pt x="431025" y="61912"/>
                  </a:lnTo>
                  <a:lnTo>
                    <a:pt x="431025" y="11696"/>
                  </a:lnTo>
                  <a:lnTo>
                    <a:pt x="427901" y="9042"/>
                  </a:lnTo>
                  <a:lnTo>
                    <a:pt x="418452" y="4025"/>
                  </a:lnTo>
                  <a:lnTo>
                    <a:pt x="407860" y="1003"/>
                  </a:lnTo>
                  <a:lnTo>
                    <a:pt x="396125" y="0"/>
                  </a:lnTo>
                  <a:lnTo>
                    <a:pt x="385622" y="825"/>
                  </a:lnTo>
                  <a:lnTo>
                    <a:pt x="350951" y="22098"/>
                  </a:lnTo>
                  <a:lnTo>
                    <a:pt x="340690" y="60325"/>
                  </a:lnTo>
                  <a:lnTo>
                    <a:pt x="340563" y="61912"/>
                  </a:lnTo>
                  <a:lnTo>
                    <a:pt x="349161" y="99237"/>
                  </a:lnTo>
                  <a:lnTo>
                    <a:pt x="384314" y="123037"/>
                  </a:lnTo>
                  <a:lnTo>
                    <a:pt x="396125" y="124028"/>
                  </a:lnTo>
                  <a:lnTo>
                    <a:pt x="403809" y="123571"/>
                  </a:lnTo>
                  <a:lnTo>
                    <a:pt x="436867" y="107353"/>
                  </a:lnTo>
                  <a:lnTo>
                    <a:pt x="440982" y="102438"/>
                  </a:lnTo>
                  <a:lnTo>
                    <a:pt x="451624" y="61912"/>
                  </a:lnTo>
                  <a:lnTo>
                    <a:pt x="451688" y="60325"/>
                  </a:lnTo>
                  <a:close/>
                </a:path>
                <a:path w="760095" h="124459">
                  <a:moveTo>
                    <a:pt x="577837" y="61722"/>
                  </a:moveTo>
                  <a:lnTo>
                    <a:pt x="577075" y="50609"/>
                  </a:lnTo>
                  <a:lnTo>
                    <a:pt x="576961" y="48856"/>
                  </a:lnTo>
                  <a:lnTo>
                    <a:pt x="576897" y="47866"/>
                  </a:lnTo>
                  <a:lnTo>
                    <a:pt x="574065" y="35674"/>
                  </a:lnTo>
                  <a:lnTo>
                    <a:pt x="569353" y="25146"/>
                  </a:lnTo>
                  <a:lnTo>
                    <a:pt x="562902" y="16471"/>
                  </a:lnTo>
                  <a:lnTo>
                    <a:pt x="562749" y="16268"/>
                  </a:lnTo>
                  <a:lnTo>
                    <a:pt x="556602" y="10858"/>
                  </a:lnTo>
                  <a:lnTo>
                    <a:pt x="556602" y="50609"/>
                  </a:lnTo>
                  <a:lnTo>
                    <a:pt x="490321" y="50609"/>
                  </a:lnTo>
                  <a:lnTo>
                    <a:pt x="514934" y="16471"/>
                  </a:lnTo>
                  <a:lnTo>
                    <a:pt x="524052" y="16471"/>
                  </a:lnTo>
                  <a:lnTo>
                    <a:pt x="555675" y="40678"/>
                  </a:lnTo>
                  <a:lnTo>
                    <a:pt x="556602" y="50609"/>
                  </a:lnTo>
                  <a:lnTo>
                    <a:pt x="556602" y="10858"/>
                  </a:lnTo>
                  <a:lnTo>
                    <a:pt x="554672" y="9156"/>
                  </a:lnTo>
                  <a:lnTo>
                    <a:pt x="545668" y="4165"/>
                  </a:lnTo>
                  <a:lnTo>
                    <a:pt x="545820" y="4165"/>
                  </a:lnTo>
                  <a:lnTo>
                    <a:pt x="535305" y="1041"/>
                  </a:lnTo>
                  <a:lnTo>
                    <a:pt x="535495" y="1041"/>
                  </a:lnTo>
                  <a:lnTo>
                    <a:pt x="523862" y="0"/>
                  </a:lnTo>
                  <a:lnTo>
                    <a:pt x="483781" y="16675"/>
                  </a:lnTo>
                  <a:lnTo>
                    <a:pt x="468579" y="61722"/>
                  </a:lnTo>
                  <a:lnTo>
                    <a:pt x="468617" y="64693"/>
                  </a:lnTo>
                  <a:lnTo>
                    <a:pt x="483781" y="107950"/>
                  </a:lnTo>
                  <a:lnTo>
                    <a:pt x="525056" y="124028"/>
                  </a:lnTo>
                  <a:lnTo>
                    <a:pt x="534911" y="123393"/>
                  </a:lnTo>
                  <a:lnTo>
                    <a:pt x="570191" y="101803"/>
                  </a:lnTo>
                  <a:lnTo>
                    <a:pt x="577240" y="85725"/>
                  </a:lnTo>
                  <a:lnTo>
                    <a:pt x="556399" y="83146"/>
                  </a:lnTo>
                  <a:lnTo>
                    <a:pt x="553478" y="91300"/>
                  </a:lnTo>
                  <a:lnTo>
                    <a:pt x="553364" y="91617"/>
                  </a:lnTo>
                  <a:lnTo>
                    <a:pt x="549198" y="97764"/>
                  </a:lnTo>
                  <a:lnTo>
                    <a:pt x="543902" y="101600"/>
                  </a:lnTo>
                  <a:lnTo>
                    <a:pt x="538746" y="105435"/>
                  </a:lnTo>
                  <a:lnTo>
                    <a:pt x="532460" y="107353"/>
                  </a:lnTo>
                  <a:lnTo>
                    <a:pt x="525056" y="107353"/>
                  </a:lnTo>
                  <a:lnTo>
                    <a:pt x="492556" y="84391"/>
                  </a:lnTo>
                  <a:lnTo>
                    <a:pt x="490461" y="76581"/>
                  </a:lnTo>
                  <a:lnTo>
                    <a:pt x="490385" y="76314"/>
                  </a:lnTo>
                  <a:lnTo>
                    <a:pt x="489331" y="67068"/>
                  </a:lnTo>
                  <a:lnTo>
                    <a:pt x="577634" y="67068"/>
                  </a:lnTo>
                  <a:lnTo>
                    <a:pt x="577773" y="64693"/>
                  </a:lnTo>
                  <a:lnTo>
                    <a:pt x="577837" y="61722"/>
                  </a:lnTo>
                  <a:close/>
                </a:path>
                <a:path w="760095" h="124459">
                  <a:moveTo>
                    <a:pt x="759548" y="3403"/>
                  </a:moveTo>
                  <a:lnTo>
                    <a:pt x="666089" y="3403"/>
                  </a:lnTo>
                  <a:lnTo>
                    <a:pt x="666089" y="18643"/>
                  </a:lnTo>
                  <a:lnTo>
                    <a:pt x="666089" y="121513"/>
                  </a:lnTo>
                  <a:lnTo>
                    <a:pt x="686130" y="121513"/>
                  </a:lnTo>
                  <a:lnTo>
                    <a:pt x="686130" y="18643"/>
                  </a:lnTo>
                  <a:lnTo>
                    <a:pt x="739508" y="18643"/>
                  </a:lnTo>
                  <a:lnTo>
                    <a:pt x="739508" y="121513"/>
                  </a:lnTo>
                  <a:lnTo>
                    <a:pt x="759548" y="121513"/>
                  </a:lnTo>
                  <a:lnTo>
                    <a:pt x="759548" y="18643"/>
                  </a:lnTo>
                  <a:lnTo>
                    <a:pt x="759548" y="34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5" name="object 195" descr="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2969785" y="7105404"/>
              <a:ext cx="102980" cy="166687"/>
            </a:xfrm>
            <a:prstGeom prst="rect">
              <a:avLst/>
            </a:prstGeom>
          </p:spPr>
        </p:pic>
        <p:pic>
          <p:nvPicPr>
            <p:cNvPr id="196" name="object 196" descr="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3096920" y="7108182"/>
              <a:ext cx="97432" cy="118466"/>
            </a:xfrm>
            <a:prstGeom prst="rect">
              <a:avLst/>
            </a:prstGeom>
          </p:spPr>
        </p:pic>
        <p:pic>
          <p:nvPicPr>
            <p:cNvPr id="197" name="object 197" descr="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3218463" y="7105404"/>
              <a:ext cx="486046" cy="154781"/>
            </a:xfrm>
            <a:prstGeom prst="rect">
              <a:avLst/>
            </a:prstGeom>
          </p:spPr>
        </p:pic>
        <p:pic>
          <p:nvPicPr>
            <p:cNvPr id="198" name="object 198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3726572" y="7108182"/>
              <a:ext cx="97432" cy="118466"/>
            </a:xfrm>
            <a:prstGeom prst="rect">
              <a:avLst/>
            </a:prstGeom>
          </p:spPr>
        </p:pic>
        <p:sp>
          <p:nvSpPr>
            <p:cNvPr id="199" name="object 199" descr=""/>
            <p:cNvSpPr/>
            <p:nvPr/>
          </p:nvSpPr>
          <p:spPr>
            <a:xfrm>
              <a:off x="13854455" y="7108811"/>
              <a:ext cx="95885" cy="118110"/>
            </a:xfrm>
            <a:custGeom>
              <a:avLst/>
              <a:gdLst/>
              <a:ahLst/>
              <a:cxnLst/>
              <a:rect l="l" t="t" r="r" b="b"/>
              <a:pathLst>
                <a:path w="95884" h="118109">
                  <a:moveTo>
                    <a:pt x="95846" y="0"/>
                  </a:moveTo>
                  <a:lnTo>
                    <a:pt x="75603" y="0"/>
                  </a:lnTo>
                  <a:lnTo>
                    <a:pt x="75603" y="48260"/>
                  </a:lnTo>
                  <a:lnTo>
                    <a:pt x="20040" y="48260"/>
                  </a:lnTo>
                  <a:lnTo>
                    <a:pt x="20040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64770"/>
                  </a:lnTo>
                  <a:lnTo>
                    <a:pt x="0" y="118110"/>
                  </a:lnTo>
                  <a:lnTo>
                    <a:pt x="20040" y="118110"/>
                  </a:lnTo>
                  <a:lnTo>
                    <a:pt x="20040" y="64770"/>
                  </a:lnTo>
                  <a:lnTo>
                    <a:pt x="75603" y="64770"/>
                  </a:lnTo>
                  <a:lnTo>
                    <a:pt x="75603" y="118110"/>
                  </a:lnTo>
                  <a:lnTo>
                    <a:pt x="95846" y="118110"/>
                  </a:lnTo>
                  <a:lnTo>
                    <a:pt x="95846" y="64770"/>
                  </a:lnTo>
                  <a:lnTo>
                    <a:pt x="95846" y="48260"/>
                  </a:lnTo>
                  <a:lnTo>
                    <a:pt x="95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0" name="object 200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3973842" y="7105404"/>
              <a:ext cx="109257" cy="124024"/>
            </a:xfrm>
            <a:prstGeom prst="rect">
              <a:avLst/>
            </a:prstGeom>
          </p:spPr>
        </p:pic>
        <p:sp>
          <p:nvSpPr>
            <p:cNvPr id="201" name="object 201" descr=""/>
            <p:cNvSpPr/>
            <p:nvPr/>
          </p:nvSpPr>
          <p:spPr>
            <a:xfrm>
              <a:off x="14107834" y="7108811"/>
              <a:ext cx="95885" cy="118110"/>
            </a:xfrm>
            <a:custGeom>
              <a:avLst/>
              <a:gdLst/>
              <a:ahLst/>
              <a:cxnLst/>
              <a:rect l="l" t="t" r="r" b="b"/>
              <a:pathLst>
                <a:path w="95884" h="118109">
                  <a:moveTo>
                    <a:pt x="95846" y="0"/>
                  </a:moveTo>
                  <a:lnTo>
                    <a:pt x="75603" y="0"/>
                  </a:lnTo>
                  <a:lnTo>
                    <a:pt x="75603" y="48260"/>
                  </a:lnTo>
                  <a:lnTo>
                    <a:pt x="20040" y="48260"/>
                  </a:lnTo>
                  <a:lnTo>
                    <a:pt x="20040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64770"/>
                  </a:lnTo>
                  <a:lnTo>
                    <a:pt x="0" y="118110"/>
                  </a:lnTo>
                  <a:lnTo>
                    <a:pt x="20040" y="118110"/>
                  </a:lnTo>
                  <a:lnTo>
                    <a:pt x="20040" y="64770"/>
                  </a:lnTo>
                  <a:lnTo>
                    <a:pt x="75603" y="64770"/>
                  </a:lnTo>
                  <a:lnTo>
                    <a:pt x="75603" y="118110"/>
                  </a:lnTo>
                  <a:lnTo>
                    <a:pt x="95846" y="118110"/>
                  </a:lnTo>
                  <a:lnTo>
                    <a:pt x="95846" y="64770"/>
                  </a:lnTo>
                  <a:lnTo>
                    <a:pt x="95846" y="48260"/>
                  </a:lnTo>
                  <a:lnTo>
                    <a:pt x="95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2" name="object 202" descr="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4233885" y="7108182"/>
              <a:ext cx="97432" cy="118466"/>
            </a:xfrm>
            <a:prstGeom prst="rect">
              <a:avLst/>
            </a:prstGeom>
          </p:spPr>
        </p:pic>
        <p:pic>
          <p:nvPicPr>
            <p:cNvPr id="203" name="object 203" descr="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4354913" y="7105404"/>
              <a:ext cx="109258" cy="124024"/>
            </a:xfrm>
            <a:prstGeom prst="rect">
              <a:avLst/>
            </a:prstGeom>
          </p:spPr>
        </p:pic>
        <p:pic>
          <p:nvPicPr>
            <p:cNvPr id="204" name="object 204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1099512" y="7565215"/>
              <a:ext cx="56753" cy="56554"/>
            </a:xfrm>
            <a:prstGeom prst="rect">
              <a:avLst/>
            </a:prstGeom>
          </p:spPr>
        </p:pic>
        <p:pic>
          <p:nvPicPr>
            <p:cNvPr id="205" name="object 205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1246229" y="7510050"/>
              <a:ext cx="1250434" cy="197048"/>
            </a:xfrm>
            <a:prstGeom prst="rect">
              <a:avLst/>
            </a:prstGeom>
          </p:spPr>
        </p:pic>
        <p:sp>
          <p:nvSpPr>
            <p:cNvPr id="206" name="object 206" descr=""/>
            <p:cNvSpPr/>
            <p:nvPr/>
          </p:nvSpPr>
          <p:spPr>
            <a:xfrm>
              <a:off x="12503011" y="7554582"/>
              <a:ext cx="96520" cy="119380"/>
            </a:xfrm>
            <a:custGeom>
              <a:avLst/>
              <a:gdLst/>
              <a:ahLst/>
              <a:cxnLst/>
              <a:rect l="l" t="t" r="r" b="b"/>
              <a:pathLst>
                <a:path w="96520" h="119379">
                  <a:moveTo>
                    <a:pt x="96443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290" y="16510"/>
                  </a:lnTo>
                  <a:lnTo>
                    <a:pt x="38290" y="119380"/>
                  </a:lnTo>
                  <a:lnTo>
                    <a:pt x="58140" y="119380"/>
                  </a:lnTo>
                  <a:lnTo>
                    <a:pt x="58140" y="16510"/>
                  </a:lnTo>
                  <a:lnTo>
                    <a:pt x="96443" y="16510"/>
                  </a:lnTo>
                  <a:lnTo>
                    <a:pt x="96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7" name="object 207" descr="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2618826" y="7555095"/>
              <a:ext cx="97234" cy="118466"/>
            </a:xfrm>
            <a:prstGeom prst="rect">
              <a:avLst/>
            </a:prstGeom>
          </p:spPr>
        </p:pic>
        <p:pic>
          <p:nvPicPr>
            <p:cNvPr id="208" name="object 208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2740071" y="7555095"/>
              <a:ext cx="97432" cy="118466"/>
            </a:xfrm>
            <a:prstGeom prst="rect">
              <a:avLst/>
            </a:prstGeom>
          </p:spPr>
        </p:pic>
        <p:pic>
          <p:nvPicPr>
            <p:cNvPr id="209" name="object 209" descr="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3052261" y="7552317"/>
              <a:ext cx="103187" cy="124023"/>
            </a:xfrm>
            <a:prstGeom prst="rect">
              <a:avLst/>
            </a:prstGeom>
          </p:spPr>
        </p:pic>
        <p:pic>
          <p:nvPicPr>
            <p:cNvPr id="210" name="object 210" descr="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2861099" y="7552317"/>
              <a:ext cx="109258" cy="124023"/>
            </a:xfrm>
            <a:prstGeom prst="rect">
              <a:avLst/>
            </a:prstGeom>
          </p:spPr>
        </p:pic>
        <p:pic>
          <p:nvPicPr>
            <p:cNvPr id="211" name="object 211" descr="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3228684" y="7552317"/>
              <a:ext cx="111124" cy="124023"/>
            </a:xfrm>
            <a:prstGeom prst="rect">
              <a:avLst/>
            </a:prstGeom>
          </p:spPr>
        </p:pic>
        <p:pic>
          <p:nvPicPr>
            <p:cNvPr id="212" name="object 212" descr="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3363360" y="7552317"/>
              <a:ext cx="102980" cy="166687"/>
            </a:xfrm>
            <a:prstGeom prst="rect">
              <a:avLst/>
            </a:prstGeom>
          </p:spPr>
        </p:pic>
        <p:pic>
          <p:nvPicPr>
            <p:cNvPr id="213" name="object 213" descr="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3490695" y="7552317"/>
              <a:ext cx="185575" cy="124023"/>
            </a:xfrm>
            <a:prstGeom prst="rect">
              <a:avLst/>
            </a:prstGeom>
          </p:spPr>
        </p:pic>
        <p:sp>
          <p:nvSpPr>
            <p:cNvPr id="214" name="object 214" descr=""/>
            <p:cNvSpPr/>
            <p:nvPr/>
          </p:nvSpPr>
          <p:spPr>
            <a:xfrm>
              <a:off x="13701204" y="7554582"/>
              <a:ext cx="95885" cy="119380"/>
            </a:xfrm>
            <a:custGeom>
              <a:avLst/>
              <a:gdLst/>
              <a:ahLst/>
              <a:cxnLst/>
              <a:rect l="l" t="t" r="r" b="b"/>
              <a:pathLst>
                <a:path w="95884" h="119379">
                  <a:moveTo>
                    <a:pt x="95846" y="0"/>
                  </a:moveTo>
                  <a:lnTo>
                    <a:pt x="75603" y="0"/>
                  </a:lnTo>
                  <a:lnTo>
                    <a:pt x="75603" y="49530"/>
                  </a:lnTo>
                  <a:lnTo>
                    <a:pt x="20040" y="49530"/>
                  </a:lnTo>
                  <a:lnTo>
                    <a:pt x="20040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66040"/>
                  </a:lnTo>
                  <a:lnTo>
                    <a:pt x="0" y="119380"/>
                  </a:lnTo>
                  <a:lnTo>
                    <a:pt x="20040" y="119380"/>
                  </a:lnTo>
                  <a:lnTo>
                    <a:pt x="20040" y="66040"/>
                  </a:lnTo>
                  <a:lnTo>
                    <a:pt x="75603" y="66040"/>
                  </a:lnTo>
                  <a:lnTo>
                    <a:pt x="75603" y="119380"/>
                  </a:lnTo>
                  <a:lnTo>
                    <a:pt x="95846" y="119380"/>
                  </a:lnTo>
                  <a:lnTo>
                    <a:pt x="95846" y="66040"/>
                  </a:lnTo>
                  <a:lnTo>
                    <a:pt x="95846" y="49530"/>
                  </a:lnTo>
                  <a:lnTo>
                    <a:pt x="95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5" name="object 215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3954984" y="7555095"/>
              <a:ext cx="125809" cy="118466"/>
            </a:xfrm>
            <a:prstGeom prst="rect">
              <a:avLst/>
            </a:prstGeom>
          </p:spPr>
        </p:pic>
        <p:pic>
          <p:nvPicPr>
            <p:cNvPr id="216" name="object 216" descr="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3820507" y="7552317"/>
              <a:ext cx="109140" cy="124023"/>
            </a:xfrm>
            <a:prstGeom prst="rect">
              <a:avLst/>
            </a:prstGeom>
          </p:spPr>
        </p:pic>
        <p:pic>
          <p:nvPicPr>
            <p:cNvPr id="217" name="object 217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4111551" y="7555095"/>
              <a:ext cx="97432" cy="118466"/>
            </a:xfrm>
            <a:prstGeom prst="rect">
              <a:avLst/>
            </a:prstGeom>
          </p:spPr>
        </p:pic>
        <p:pic>
          <p:nvPicPr>
            <p:cNvPr id="218" name="object 218" descr="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2338492" y="8002008"/>
              <a:ext cx="224431" cy="119260"/>
            </a:xfrm>
            <a:prstGeom prst="rect">
              <a:avLst/>
            </a:prstGeom>
          </p:spPr>
        </p:pic>
        <p:pic>
          <p:nvPicPr>
            <p:cNvPr id="219" name="object 219" descr="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2586375" y="7999230"/>
              <a:ext cx="333709" cy="124023"/>
            </a:xfrm>
            <a:prstGeom prst="rect">
              <a:avLst/>
            </a:prstGeom>
          </p:spPr>
        </p:pic>
        <p:pic>
          <p:nvPicPr>
            <p:cNvPr id="220" name="object 220" descr="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5320095" y="4259421"/>
              <a:ext cx="251721" cy="289916"/>
            </a:xfrm>
            <a:prstGeom prst="rect">
              <a:avLst/>
            </a:prstGeom>
          </p:spPr>
        </p:pic>
        <p:pic>
          <p:nvPicPr>
            <p:cNvPr id="221" name="object 221" descr="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2939257" y="8002008"/>
              <a:ext cx="97433" cy="118466"/>
            </a:xfrm>
            <a:prstGeom prst="rect">
              <a:avLst/>
            </a:prstGeom>
          </p:spPr>
        </p:pic>
        <p:pic>
          <p:nvPicPr>
            <p:cNvPr id="222" name="object 222" descr="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596092" y="4318357"/>
              <a:ext cx="154583" cy="172045"/>
            </a:xfrm>
            <a:prstGeom prst="rect">
              <a:avLst/>
            </a:prstGeom>
          </p:spPr>
        </p:pic>
        <p:pic>
          <p:nvPicPr>
            <p:cNvPr id="223" name="object 223" descr="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5782392" y="4320937"/>
              <a:ext cx="290071" cy="165695"/>
            </a:xfrm>
            <a:prstGeom prst="rect">
              <a:avLst/>
            </a:prstGeom>
          </p:spPr>
        </p:pic>
        <p:pic>
          <p:nvPicPr>
            <p:cNvPr id="224" name="object 224" descr="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6098774" y="4321929"/>
              <a:ext cx="227409" cy="164702"/>
            </a:xfrm>
            <a:prstGeom prst="rect">
              <a:avLst/>
            </a:prstGeom>
          </p:spPr>
        </p:pic>
        <p:pic>
          <p:nvPicPr>
            <p:cNvPr id="225" name="object 225" descr="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11816878" y="4321929"/>
              <a:ext cx="146248" cy="164702"/>
            </a:xfrm>
            <a:prstGeom prst="rect">
              <a:avLst/>
            </a:prstGeom>
          </p:spPr>
        </p:pic>
        <p:pic>
          <p:nvPicPr>
            <p:cNvPr id="226" name="object 226" descr="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12000314" y="4318357"/>
              <a:ext cx="577246" cy="211733"/>
            </a:xfrm>
            <a:prstGeom prst="rect">
              <a:avLst/>
            </a:prstGeom>
          </p:spPr>
        </p:pic>
        <p:pic>
          <p:nvPicPr>
            <p:cNvPr id="227" name="object 227" descr="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2594750" y="4318357"/>
              <a:ext cx="153788" cy="172045"/>
            </a:xfrm>
            <a:prstGeom prst="rect">
              <a:avLst/>
            </a:prstGeom>
          </p:spPr>
        </p:pic>
        <p:pic>
          <p:nvPicPr>
            <p:cNvPr id="228" name="object 228" descr="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2782836" y="4318357"/>
              <a:ext cx="397734" cy="230981"/>
            </a:xfrm>
            <a:prstGeom prst="rect">
              <a:avLst/>
            </a:prstGeom>
          </p:spPr>
        </p:pic>
        <p:pic>
          <p:nvPicPr>
            <p:cNvPr id="229" name="object 229" descr="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13201281" y="4318357"/>
              <a:ext cx="303763" cy="172045"/>
            </a:xfrm>
            <a:prstGeom prst="rect">
              <a:avLst/>
            </a:prstGeom>
          </p:spPr>
        </p:pic>
        <p:pic>
          <p:nvPicPr>
            <p:cNvPr id="230" name="object 230" descr="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4773389" y="4786504"/>
              <a:ext cx="207764" cy="310356"/>
            </a:xfrm>
            <a:prstGeom prst="rect">
              <a:avLst/>
            </a:prstGeom>
          </p:spPr>
        </p:pic>
        <p:sp>
          <p:nvSpPr>
            <p:cNvPr id="231" name="object 231" descr=""/>
            <p:cNvSpPr/>
            <p:nvPr/>
          </p:nvSpPr>
          <p:spPr>
            <a:xfrm>
              <a:off x="5019090" y="4786515"/>
              <a:ext cx="454659" cy="316230"/>
            </a:xfrm>
            <a:custGeom>
              <a:avLst/>
              <a:gdLst/>
              <a:ahLst/>
              <a:cxnLst/>
              <a:rect l="l" t="t" r="r" b="b"/>
              <a:pathLst>
                <a:path w="454660" h="316229">
                  <a:moveTo>
                    <a:pt x="205371" y="217487"/>
                  </a:moveTo>
                  <a:lnTo>
                    <a:pt x="196342" y="180086"/>
                  </a:lnTo>
                  <a:lnTo>
                    <a:pt x="159461" y="147929"/>
                  </a:lnTo>
                  <a:lnTo>
                    <a:pt x="146837" y="144259"/>
                  </a:lnTo>
                  <a:lnTo>
                    <a:pt x="166370" y="131114"/>
                  </a:lnTo>
                  <a:lnTo>
                    <a:pt x="180327" y="115887"/>
                  </a:lnTo>
                  <a:lnTo>
                    <a:pt x="188696" y="98564"/>
                  </a:lnTo>
                  <a:lnTo>
                    <a:pt x="191490" y="79171"/>
                  </a:lnTo>
                  <a:lnTo>
                    <a:pt x="190119" y="65239"/>
                  </a:lnTo>
                  <a:lnTo>
                    <a:pt x="169659" y="27774"/>
                  </a:lnTo>
                  <a:lnTo>
                    <a:pt x="120357" y="1727"/>
                  </a:lnTo>
                  <a:lnTo>
                    <a:pt x="99606" y="0"/>
                  </a:lnTo>
                  <a:lnTo>
                    <a:pt x="87210" y="596"/>
                  </a:lnTo>
                  <a:lnTo>
                    <a:pt x="43916" y="14935"/>
                  </a:lnTo>
                  <a:lnTo>
                    <a:pt x="16230" y="45148"/>
                  </a:lnTo>
                  <a:lnTo>
                    <a:pt x="4356" y="80759"/>
                  </a:lnTo>
                  <a:lnTo>
                    <a:pt x="58928" y="90081"/>
                  </a:lnTo>
                  <a:lnTo>
                    <a:pt x="60642" y="80568"/>
                  </a:lnTo>
                  <a:lnTo>
                    <a:pt x="63398" y="72275"/>
                  </a:lnTo>
                  <a:lnTo>
                    <a:pt x="98018" y="48615"/>
                  </a:lnTo>
                  <a:lnTo>
                    <a:pt x="105295" y="49199"/>
                  </a:lnTo>
                  <a:lnTo>
                    <a:pt x="131953" y="82943"/>
                  </a:lnTo>
                  <a:lnTo>
                    <a:pt x="131165" y="91617"/>
                  </a:lnTo>
                  <a:lnTo>
                    <a:pt x="103733" y="120446"/>
                  </a:lnTo>
                  <a:lnTo>
                    <a:pt x="82550" y="122631"/>
                  </a:lnTo>
                  <a:lnTo>
                    <a:pt x="75996" y="171043"/>
                  </a:lnTo>
                  <a:lnTo>
                    <a:pt x="83642" y="169049"/>
                  </a:lnTo>
                  <a:lnTo>
                    <a:pt x="90728" y="167627"/>
                  </a:lnTo>
                  <a:lnTo>
                    <a:pt x="97243" y="166763"/>
                  </a:lnTo>
                  <a:lnTo>
                    <a:pt x="103187" y="166484"/>
                  </a:lnTo>
                  <a:lnTo>
                    <a:pt x="111569" y="167297"/>
                  </a:lnTo>
                  <a:lnTo>
                    <a:pt x="141630" y="195008"/>
                  </a:lnTo>
                  <a:lnTo>
                    <a:pt x="144653" y="215099"/>
                  </a:lnTo>
                  <a:lnTo>
                    <a:pt x="143865" y="226301"/>
                  </a:lnTo>
                  <a:lnTo>
                    <a:pt x="118021" y="263029"/>
                  </a:lnTo>
                  <a:lnTo>
                    <a:pt x="101193" y="266496"/>
                  </a:lnTo>
                  <a:lnTo>
                    <a:pt x="92976" y="265772"/>
                  </a:lnTo>
                  <a:lnTo>
                    <a:pt x="62407" y="240753"/>
                  </a:lnTo>
                  <a:lnTo>
                    <a:pt x="57340" y="221449"/>
                  </a:lnTo>
                  <a:lnTo>
                    <a:pt x="0" y="228396"/>
                  </a:lnTo>
                  <a:lnTo>
                    <a:pt x="19596" y="278472"/>
                  </a:lnTo>
                  <a:lnTo>
                    <a:pt x="63246" y="309651"/>
                  </a:lnTo>
                  <a:lnTo>
                    <a:pt x="101600" y="315709"/>
                  </a:lnTo>
                  <a:lnTo>
                    <a:pt x="122809" y="313918"/>
                  </a:lnTo>
                  <a:lnTo>
                    <a:pt x="159829" y="299631"/>
                  </a:lnTo>
                  <a:lnTo>
                    <a:pt x="188633" y="271995"/>
                  </a:lnTo>
                  <a:lnTo>
                    <a:pt x="203517" y="237159"/>
                  </a:lnTo>
                  <a:lnTo>
                    <a:pt x="205371" y="217487"/>
                  </a:lnTo>
                  <a:close/>
                </a:path>
                <a:path w="454660" h="316229">
                  <a:moveTo>
                    <a:pt x="454050" y="196049"/>
                  </a:moveTo>
                  <a:lnTo>
                    <a:pt x="415759" y="196049"/>
                  </a:lnTo>
                  <a:lnTo>
                    <a:pt x="415759" y="90487"/>
                  </a:lnTo>
                  <a:lnTo>
                    <a:pt x="415759" y="0"/>
                  </a:lnTo>
                  <a:lnTo>
                    <a:pt x="365950" y="0"/>
                  </a:lnTo>
                  <a:lnTo>
                    <a:pt x="358406" y="11036"/>
                  </a:lnTo>
                  <a:lnTo>
                    <a:pt x="358406" y="90487"/>
                  </a:lnTo>
                  <a:lnTo>
                    <a:pt x="358406" y="196049"/>
                  </a:lnTo>
                  <a:lnTo>
                    <a:pt x="287362" y="196049"/>
                  </a:lnTo>
                  <a:lnTo>
                    <a:pt x="358406" y="90487"/>
                  </a:lnTo>
                  <a:lnTo>
                    <a:pt x="358406" y="11036"/>
                  </a:lnTo>
                  <a:lnTo>
                    <a:pt x="231800" y="196253"/>
                  </a:lnTo>
                  <a:lnTo>
                    <a:pt x="231800" y="248246"/>
                  </a:lnTo>
                  <a:lnTo>
                    <a:pt x="358406" y="248246"/>
                  </a:lnTo>
                  <a:lnTo>
                    <a:pt x="358406" y="310349"/>
                  </a:lnTo>
                  <a:lnTo>
                    <a:pt x="415759" y="310349"/>
                  </a:lnTo>
                  <a:lnTo>
                    <a:pt x="415759" y="248246"/>
                  </a:lnTo>
                  <a:lnTo>
                    <a:pt x="454050" y="248246"/>
                  </a:lnTo>
                  <a:lnTo>
                    <a:pt x="454050" y="196049"/>
                  </a:lnTo>
                  <a:close/>
                </a:path>
              </a:pathLst>
            </a:custGeom>
            <a:solidFill>
              <a:srgbClr val="CCFFD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2" name="object 232" descr="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4431303" y="5636002"/>
              <a:ext cx="206313" cy="315912"/>
            </a:xfrm>
            <a:prstGeom prst="rect">
              <a:avLst/>
            </a:prstGeom>
          </p:spPr>
        </p:pic>
        <p:pic>
          <p:nvPicPr>
            <p:cNvPr id="233" name="object 233" descr="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4675219" y="5636002"/>
              <a:ext cx="203200" cy="315912"/>
            </a:xfrm>
            <a:prstGeom prst="rect">
              <a:avLst/>
            </a:prstGeom>
          </p:spPr>
        </p:pic>
        <p:pic>
          <p:nvPicPr>
            <p:cNvPr id="234" name="object 234" descr="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4144646" y="6087495"/>
              <a:ext cx="215701" cy="301227"/>
            </a:xfrm>
            <a:prstGeom prst="rect">
              <a:avLst/>
            </a:prstGeom>
          </p:spPr>
        </p:pic>
        <p:pic>
          <p:nvPicPr>
            <p:cNvPr id="235" name="object 235" descr="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4917151" y="5641558"/>
              <a:ext cx="207763" cy="310158"/>
            </a:xfrm>
            <a:prstGeom prst="rect">
              <a:avLst/>
            </a:prstGeom>
          </p:spPr>
        </p:pic>
        <p:pic>
          <p:nvPicPr>
            <p:cNvPr id="236" name="object 236" descr="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4387649" y="6087495"/>
              <a:ext cx="194667" cy="306387"/>
            </a:xfrm>
            <a:prstGeom prst="rect">
              <a:avLst/>
            </a:prstGeom>
          </p:spPr>
        </p:pic>
        <p:pic>
          <p:nvPicPr>
            <p:cNvPr id="237" name="object 237" descr="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4737168" y="6087495"/>
              <a:ext cx="194667" cy="306387"/>
            </a:xfrm>
            <a:prstGeom prst="rect">
              <a:avLst/>
            </a:prstGeom>
          </p:spPr>
        </p:pic>
        <p:pic>
          <p:nvPicPr>
            <p:cNvPr id="238" name="object 238" descr="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5203332" y="6087495"/>
              <a:ext cx="194667" cy="306387"/>
            </a:xfrm>
            <a:prstGeom prst="rect">
              <a:avLst/>
            </a:prstGeom>
          </p:spPr>
        </p:pic>
        <p:pic>
          <p:nvPicPr>
            <p:cNvPr id="239" name="object 239" descr="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4970250" y="6087495"/>
              <a:ext cx="194667" cy="306387"/>
            </a:xfrm>
            <a:prstGeom prst="rect">
              <a:avLst/>
            </a:prstGeom>
          </p:spPr>
        </p:pic>
        <p:pic>
          <p:nvPicPr>
            <p:cNvPr id="240" name="object 240" descr="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16998829" y="8999754"/>
              <a:ext cx="257134" cy="2585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5511" y="0"/>
            <a:ext cx="13852488" cy="1028699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747851" y="641121"/>
            <a:ext cx="222250" cy="200025"/>
            <a:chOff x="747851" y="641121"/>
            <a:chExt cx="222250" cy="20002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851" y="641121"/>
              <a:ext cx="156964" cy="20002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45294" y="777204"/>
              <a:ext cx="24765" cy="63500"/>
            </a:xfrm>
            <a:custGeom>
              <a:avLst/>
              <a:gdLst/>
              <a:ahLst/>
              <a:cxnLst/>
              <a:rect l="l" t="t" r="r" b="b"/>
              <a:pathLst>
                <a:path w="24765" h="63500">
                  <a:moveTo>
                    <a:pt x="0" y="63500"/>
                  </a:moveTo>
                  <a:lnTo>
                    <a:pt x="24408" y="63500"/>
                  </a:lnTo>
                  <a:lnTo>
                    <a:pt x="24408" y="0"/>
                  </a:lnTo>
                  <a:lnTo>
                    <a:pt x="0" y="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945294" y="692913"/>
            <a:ext cx="845185" cy="151765"/>
            <a:chOff x="945294" y="692913"/>
            <a:chExt cx="845185" cy="151765"/>
          </a:xfrm>
        </p:grpSpPr>
        <p:sp>
          <p:nvSpPr>
            <p:cNvPr id="7" name="object 7" descr=""/>
            <p:cNvSpPr/>
            <p:nvPr/>
          </p:nvSpPr>
          <p:spPr>
            <a:xfrm>
              <a:off x="945286" y="695934"/>
              <a:ext cx="117475" cy="144780"/>
            </a:xfrm>
            <a:custGeom>
              <a:avLst/>
              <a:gdLst/>
              <a:ahLst/>
              <a:cxnLst/>
              <a:rect l="l" t="t" r="r" b="b"/>
              <a:pathLst>
                <a:path w="117475" h="144780">
                  <a:moveTo>
                    <a:pt x="117081" y="0"/>
                  </a:moveTo>
                  <a:lnTo>
                    <a:pt x="92468" y="0"/>
                  </a:lnTo>
                  <a:lnTo>
                    <a:pt x="92468" y="60960"/>
                  </a:lnTo>
                  <a:lnTo>
                    <a:pt x="24409" y="60960"/>
                  </a:lnTo>
                  <a:lnTo>
                    <a:pt x="24409" y="0"/>
                  </a:lnTo>
                  <a:lnTo>
                    <a:pt x="0" y="0"/>
                  </a:lnTo>
                  <a:lnTo>
                    <a:pt x="0" y="60960"/>
                  </a:lnTo>
                  <a:lnTo>
                    <a:pt x="0" y="81280"/>
                  </a:lnTo>
                  <a:lnTo>
                    <a:pt x="92468" y="81280"/>
                  </a:lnTo>
                  <a:lnTo>
                    <a:pt x="92468" y="144780"/>
                  </a:lnTo>
                  <a:lnTo>
                    <a:pt x="117081" y="144780"/>
                  </a:lnTo>
                  <a:lnTo>
                    <a:pt x="117081" y="81280"/>
                  </a:lnTo>
                  <a:lnTo>
                    <a:pt x="117081" y="60960"/>
                  </a:lnTo>
                  <a:lnTo>
                    <a:pt x="1170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9591" y="696286"/>
              <a:ext cx="118863" cy="14485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9686" y="692913"/>
              <a:ext cx="133548" cy="15160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5669" y="692913"/>
              <a:ext cx="251618" cy="15160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0877" y="696286"/>
              <a:ext cx="119062" cy="144859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1827343" y="637747"/>
            <a:ext cx="500380" cy="262255"/>
            <a:chOff x="1827343" y="637747"/>
            <a:chExt cx="500380" cy="262255"/>
          </a:xfrm>
        </p:grpSpPr>
        <p:sp>
          <p:nvSpPr>
            <p:cNvPr id="13" name="object 13" descr=""/>
            <p:cNvSpPr/>
            <p:nvPr/>
          </p:nvSpPr>
          <p:spPr>
            <a:xfrm>
              <a:off x="1827339" y="695934"/>
              <a:ext cx="133350" cy="186690"/>
            </a:xfrm>
            <a:custGeom>
              <a:avLst/>
              <a:gdLst/>
              <a:ahLst/>
              <a:cxnLst/>
              <a:rect l="l" t="t" r="r" b="b"/>
              <a:pathLst>
                <a:path w="133350" h="186690">
                  <a:moveTo>
                    <a:pt x="132956" y="124460"/>
                  </a:moveTo>
                  <a:lnTo>
                    <a:pt x="117081" y="124460"/>
                  </a:lnTo>
                  <a:lnTo>
                    <a:pt x="117081" y="0"/>
                  </a:lnTo>
                  <a:lnTo>
                    <a:pt x="92468" y="0"/>
                  </a:lnTo>
                  <a:lnTo>
                    <a:pt x="92468" y="124460"/>
                  </a:lnTo>
                  <a:lnTo>
                    <a:pt x="24599" y="124460"/>
                  </a:lnTo>
                  <a:lnTo>
                    <a:pt x="24599" y="0"/>
                  </a:lnTo>
                  <a:lnTo>
                    <a:pt x="0" y="0"/>
                  </a:lnTo>
                  <a:lnTo>
                    <a:pt x="0" y="124460"/>
                  </a:lnTo>
                  <a:lnTo>
                    <a:pt x="0" y="144780"/>
                  </a:lnTo>
                  <a:lnTo>
                    <a:pt x="112712" y="144780"/>
                  </a:lnTo>
                  <a:lnTo>
                    <a:pt x="112712" y="186690"/>
                  </a:lnTo>
                  <a:lnTo>
                    <a:pt x="132956" y="186690"/>
                  </a:lnTo>
                  <a:lnTo>
                    <a:pt x="132956" y="144780"/>
                  </a:lnTo>
                  <a:lnTo>
                    <a:pt x="132956" y="124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6973" y="696286"/>
              <a:ext cx="119062" cy="14485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3043" y="696286"/>
              <a:ext cx="119062" cy="14485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2306256" y="637747"/>
              <a:ext cx="21590" cy="262255"/>
            </a:xfrm>
            <a:custGeom>
              <a:avLst/>
              <a:gdLst/>
              <a:ahLst/>
              <a:cxnLst/>
              <a:rect l="l" t="t" r="r" b="b"/>
              <a:pathLst>
                <a:path w="21589" h="262255">
                  <a:moveTo>
                    <a:pt x="21431" y="0"/>
                  </a:moveTo>
                  <a:lnTo>
                    <a:pt x="0" y="0"/>
                  </a:lnTo>
                  <a:lnTo>
                    <a:pt x="0" y="262136"/>
                  </a:lnTo>
                  <a:lnTo>
                    <a:pt x="21431" y="262136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/>
          <p:nvPr/>
        </p:nvSpPr>
        <p:spPr>
          <a:xfrm>
            <a:off x="3652086" y="637747"/>
            <a:ext cx="21590" cy="262255"/>
          </a:xfrm>
          <a:custGeom>
            <a:avLst/>
            <a:gdLst/>
            <a:ahLst/>
            <a:cxnLst/>
            <a:rect l="l" t="t" r="r" b="b"/>
            <a:pathLst>
              <a:path w="21589" h="262255">
                <a:moveTo>
                  <a:pt x="21431" y="0"/>
                </a:moveTo>
                <a:lnTo>
                  <a:pt x="0" y="0"/>
                </a:lnTo>
                <a:lnTo>
                  <a:pt x="0" y="262136"/>
                </a:lnTo>
                <a:lnTo>
                  <a:pt x="21431" y="262136"/>
                </a:lnTo>
                <a:lnTo>
                  <a:pt x="21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3798320" y="641245"/>
            <a:ext cx="734695" cy="203835"/>
            <a:chOff x="3798320" y="641245"/>
            <a:chExt cx="734695" cy="203835"/>
          </a:xfrm>
        </p:grpSpPr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8320" y="641245"/>
              <a:ext cx="152598" cy="1999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73167" y="692913"/>
              <a:ext cx="263338" cy="15160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5191" y="696286"/>
              <a:ext cx="118863" cy="14485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13423" y="696286"/>
              <a:ext cx="119062" cy="144859"/>
            </a:xfrm>
            <a:prstGeom prst="rect">
              <a:avLst/>
            </a:prstGeom>
          </p:spPr>
        </p:pic>
      </p:grpSp>
      <p:grpSp>
        <p:nvGrpSpPr>
          <p:cNvPr id="23" name="object 23" descr=""/>
          <p:cNvGrpSpPr/>
          <p:nvPr/>
        </p:nvGrpSpPr>
        <p:grpSpPr>
          <a:xfrm>
            <a:off x="4556197" y="692913"/>
            <a:ext cx="422909" cy="151765"/>
            <a:chOff x="4556197" y="692913"/>
            <a:chExt cx="422909" cy="151765"/>
          </a:xfrm>
        </p:grpSpPr>
        <p:sp>
          <p:nvSpPr>
            <p:cNvPr id="24" name="object 24" descr=""/>
            <p:cNvSpPr/>
            <p:nvPr/>
          </p:nvSpPr>
          <p:spPr>
            <a:xfrm>
              <a:off x="4556188" y="695934"/>
              <a:ext cx="118110" cy="144780"/>
            </a:xfrm>
            <a:custGeom>
              <a:avLst/>
              <a:gdLst/>
              <a:ahLst/>
              <a:cxnLst/>
              <a:rect l="l" t="t" r="r" b="b"/>
              <a:pathLst>
                <a:path w="118110" h="144780">
                  <a:moveTo>
                    <a:pt x="117678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6634" y="20320"/>
                  </a:lnTo>
                  <a:lnTo>
                    <a:pt x="46634" y="144780"/>
                  </a:lnTo>
                  <a:lnTo>
                    <a:pt x="71043" y="144780"/>
                  </a:lnTo>
                  <a:lnTo>
                    <a:pt x="71043" y="20320"/>
                  </a:lnTo>
                  <a:lnTo>
                    <a:pt x="117678" y="20320"/>
                  </a:lnTo>
                  <a:lnTo>
                    <a:pt x="1176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97459" y="696286"/>
              <a:ext cx="119062" cy="14485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45392" y="692913"/>
              <a:ext cx="133548" cy="151606"/>
            </a:xfrm>
            <a:prstGeom prst="rect">
              <a:avLst/>
            </a:prstGeom>
          </p:spPr>
        </p:pic>
      </p:grpSp>
      <p:grpSp>
        <p:nvGrpSpPr>
          <p:cNvPr id="27" name="object 27" descr=""/>
          <p:cNvGrpSpPr/>
          <p:nvPr/>
        </p:nvGrpSpPr>
        <p:grpSpPr>
          <a:xfrm>
            <a:off x="2452689" y="641120"/>
            <a:ext cx="1076960" cy="255904"/>
            <a:chOff x="2452689" y="641120"/>
            <a:chExt cx="1076960" cy="255904"/>
          </a:xfrm>
        </p:grpSpPr>
        <p:pic>
          <p:nvPicPr>
            <p:cNvPr id="28" name="object 2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52689" y="641120"/>
              <a:ext cx="157361" cy="20002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50132" y="692913"/>
              <a:ext cx="125809" cy="20379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96393" y="692913"/>
              <a:ext cx="135730" cy="151606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52773" y="692913"/>
              <a:ext cx="133548" cy="151606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16099" y="696286"/>
              <a:ext cx="226812" cy="14485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67095" y="696286"/>
              <a:ext cx="161925" cy="144859"/>
            </a:xfrm>
            <a:prstGeom prst="rect">
              <a:avLst/>
            </a:prstGeom>
          </p:spPr>
        </p:pic>
      </p:grpSp>
      <p:pic>
        <p:nvPicPr>
          <p:cNvPr id="34" name="object 34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300657" y="9708638"/>
            <a:ext cx="150415" cy="209947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130731" y="8999754"/>
            <a:ext cx="257135" cy="2585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6531286"/>
            <a:ext cx="4718638" cy="55373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3168" y="0"/>
            <a:ext cx="11504831" cy="10287000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028700" y="4272774"/>
            <a:ext cx="4718685" cy="2145030"/>
          </a:xfrm>
          <a:custGeom>
            <a:avLst/>
            <a:gdLst/>
            <a:ahLst/>
            <a:cxnLst/>
            <a:rect l="l" t="t" r="r" b="b"/>
            <a:pathLst>
              <a:path w="4718685" h="2145029">
                <a:moveTo>
                  <a:pt x="130821" y="0"/>
                </a:moveTo>
                <a:lnTo>
                  <a:pt x="4587816" y="0"/>
                </a:lnTo>
                <a:lnTo>
                  <a:pt x="4638738" y="10280"/>
                </a:lnTo>
                <a:lnTo>
                  <a:pt x="4680321" y="38316"/>
                </a:lnTo>
                <a:lnTo>
                  <a:pt x="4708357" y="79899"/>
                </a:lnTo>
                <a:lnTo>
                  <a:pt x="4718638" y="130821"/>
                </a:lnTo>
                <a:lnTo>
                  <a:pt x="4718638" y="2014154"/>
                </a:lnTo>
                <a:lnTo>
                  <a:pt x="4708357" y="2065076"/>
                </a:lnTo>
                <a:lnTo>
                  <a:pt x="4680321" y="2106659"/>
                </a:lnTo>
                <a:lnTo>
                  <a:pt x="4638738" y="2134695"/>
                </a:lnTo>
                <a:lnTo>
                  <a:pt x="4587816" y="2144975"/>
                </a:lnTo>
                <a:lnTo>
                  <a:pt x="130821" y="2144975"/>
                </a:lnTo>
                <a:lnTo>
                  <a:pt x="79899" y="2134695"/>
                </a:lnTo>
                <a:lnTo>
                  <a:pt x="38316" y="2106659"/>
                </a:lnTo>
                <a:lnTo>
                  <a:pt x="10280" y="2065076"/>
                </a:lnTo>
                <a:lnTo>
                  <a:pt x="0" y="2014154"/>
                </a:lnTo>
                <a:lnTo>
                  <a:pt x="0" y="130821"/>
                </a:lnTo>
                <a:lnTo>
                  <a:pt x="10280" y="79899"/>
                </a:lnTo>
                <a:lnTo>
                  <a:pt x="38316" y="38316"/>
                </a:lnTo>
                <a:lnTo>
                  <a:pt x="79899" y="10280"/>
                </a:lnTo>
                <a:lnTo>
                  <a:pt x="130821" y="0"/>
                </a:lnTo>
                <a:close/>
              </a:path>
            </a:pathLst>
          </a:custGeom>
          <a:ln w="19049">
            <a:solidFill>
              <a:srgbClr val="0053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783168" y="4262485"/>
            <a:ext cx="4718685" cy="2145030"/>
          </a:xfrm>
          <a:custGeom>
            <a:avLst/>
            <a:gdLst/>
            <a:ahLst/>
            <a:cxnLst/>
            <a:rect l="l" t="t" r="r" b="b"/>
            <a:pathLst>
              <a:path w="4718684" h="2145029">
                <a:moveTo>
                  <a:pt x="130821" y="0"/>
                </a:moveTo>
                <a:lnTo>
                  <a:pt x="4587816" y="0"/>
                </a:lnTo>
                <a:lnTo>
                  <a:pt x="4638738" y="10280"/>
                </a:lnTo>
                <a:lnTo>
                  <a:pt x="4680321" y="38316"/>
                </a:lnTo>
                <a:lnTo>
                  <a:pt x="4708357" y="79899"/>
                </a:lnTo>
                <a:lnTo>
                  <a:pt x="4718638" y="130821"/>
                </a:lnTo>
                <a:lnTo>
                  <a:pt x="4718638" y="2014154"/>
                </a:lnTo>
                <a:lnTo>
                  <a:pt x="4708357" y="2065076"/>
                </a:lnTo>
                <a:lnTo>
                  <a:pt x="4680321" y="2106659"/>
                </a:lnTo>
                <a:lnTo>
                  <a:pt x="4638738" y="2134695"/>
                </a:lnTo>
                <a:lnTo>
                  <a:pt x="4587816" y="2144975"/>
                </a:lnTo>
                <a:lnTo>
                  <a:pt x="130821" y="2144975"/>
                </a:lnTo>
                <a:lnTo>
                  <a:pt x="79899" y="2134695"/>
                </a:lnTo>
                <a:lnTo>
                  <a:pt x="38316" y="2106659"/>
                </a:lnTo>
                <a:lnTo>
                  <a:pt x="10280" y="2065076"/>
                </a:lnTo>
                <a:lnTo>
                  <a:pt x="0" y="2014154"/>
                </a:lnTo>
                <a:lnTo>
                  <a:pt x="0" y="130821"/>
                </a:lnTo>
                <a:lnTo>
                  <a:pt x="10280" y="79899"/>
                </a:lnTo>
                <a:lnTo>
                  <a:pt x="38316" y="38316"/>
                </a:lnTo>
                <a:lnTo>
                  <a:pt x="79899" y="10280"/>
                </a:lnTo>
                <a:lnTo>
                  <a:pt x="130821" y="0"/>
                </a:lnTo>
                <a:close/>
              </a:path>
            </a:pathLst>
          </a:custGeom>
          <a:ln w="19049">
            <a:solidFill>
              <a:srgbClr val="0053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2540661" y="4262485"/>
            <a:ext cx="4718685" cy="2145030"/>
          </a:xfrm>
          <a:custGeom>
            <a:avLst/>
            <a:gdLst/>
            <a:ahLst/>
            <a:cxnLst/>
            <a:rect l="l" t="t" r="r" b="b"/>
            <a:pathLst>
              <a:path w="4718684" h="2145029">
                <a:moveTo>
                  <a:pt x="130821" y="0"/>
                </a:moveTo>
                <a:lnTo>
                  <a:pt x="4587816" y="0"/>
                </a:lnTo>
                <a:lnTo>
                  <a:pt x="4638738" y="10280"/>
                </a:lnTo>
                <a:lnTo>
                  <a:pt x="4680321" y="38316"/>
                </a:lnTo>
                <a:lnTo>
                  <a:pt x="4708357" y="79899"/>
                </a:lnTo>
                <a:lnTo>
                  <a:pt x="4718638" y="130821"/>
                </a:lnTo>
                <a:lnTo>
                  <a:pt x="4718638" y="2014154"/>
                </a:lnTo>
                <a:lnTo>
                  <a:pt x="4708357" y="2065076"/>
                </a:lnTo>
                <a:lnTo>
                  <a:pt x="4680321" y="2106659"/>
                </a:lnTo>
                <a:lnTo>
                  <a:pt x="4638738" y="2134695"/>
                </a:lnTo>
                <a:lnTo>
                  <a:pt x="4587816" y="2144975"/>
                </a:lnTo>
                <a:lnTo>
                  <a:pt x="130821" y="2144975"/>
                </a:lnTo>
                <a:lnTo>
                  <a:pt x="79899" y="2134695"/>
                </a:lnTo>
                <a:lnTo>
                  <a:pt x="38316" y="2106659"/>
                </a:lnTo>
                <a:lnTo>
                  <a:pt x="10280" y="2065076"/>
                </a:lnTo>
                <a:lnTo>
                  <a:pt x="0" y="2014154"/>
                </a:lnTo>
                <a:lnTo>
                  <a:pt x="0" y="130821"/>
                </a:lnTo>
                <a:lnTo>
                  <a:pt x="10280" y="79899"/>
                </a:lnTo>
                <a:lnTo>
                  <a:pt x="38316" y="38316"/>
                </a:lnTo>
                <a:lnTo>
                  <a:pt x="79899" y="10280"/>
                </a:lnTo>
                <a:lnTo>
                  <a:pt x="130821" y="0"/>
                </a:lnTo>
                <a:close/>
              </a:path>
            </a:pathLst>
          </a:custGeom>
          <a:ln w="19049">
            <a:solidFill>
              <a:srgbClr val="0053C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5093" y="4039959"/>
            <a:ext cx="4265851" cy="21674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11075" y="4039959"/>
            <a:ext cx="4265851" cy="2167475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12762282" y="4033610"/>
            <a:ext cx="4278630" cy="2180590"/>
            <a:chOff x="12762282" y="4033610"/>
            <a:chExt cx="4278630" cy="2180590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67055" y="4039960"/>
              <a:ext cx="4265851" cy="216747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2768632" y="4039960"/>
              <a:ext cx="4265930" cy="2167890"/>
            </a:xfrm>
            <a:custGeom>
              <a:avLst/>
              <a:gdLst/>
              <a:ahLst/>
              <a:cxnLst/>
              <a:rect l="l" t="t" r="r" b="b"/>
              <a:pathLst>
                <a:path w="4265930" h="2167890">
                  <a:moveTo>
                    <a:pt x="4161297" y="0"/>
                  </a:moveTo>
                  <a:lnTo>
                    <a:pt x="104553" y="0"/>
                  </a:lnTo>
                  <a:lnTo>
                    <a:pt x="84060" y="2027"/>
                  </a:lnTo>
                  <a:lnTo>
                    <a:pt x="46546" y="17566"/>
                  </a:lnTo>
                  <a:lnTo>
                    <a:pt x="17566" y="46546"/>
                  </a:lnTo>
                  <a:lnTo>
                    <a:pt x="2027" y="84060"/>
                  </a:lnTo>
                  <a:lnTo>
                    <a:pt x="0" y="104553"/>
                  </a:lnTo>
                  <a:lnTo>
                    <a:pt x="0" y="2062921"/>
                  </a:lnTo>
                  <a:lnTo>
                    <a:pt x="7958" y="2102932"/>
                  </a:lnTo>
                  <a:lnTo>
                    <a:pt x="30623" y="2136852"/>
                  </a:lnTo>
                  <a:lnTo>
                    <a:pt x="64542" y="2159516"/>
                  </a:lnTo>
                  <a:lnTo>
                    <a:pt x="104553" y="2167475"/>
                  </a:lnTo>
                  <a:lnTo>
                    <a:pt x="4161297" y="2167475"/>
                  </a:lnTo>
                  <a:lnTo>
                    <a:pt x="4201308" y="2159516"/>
                  </a:lnTo>
                  <a:lnTo>
                    <a:pt x="4235227" y="2136852"/>
                  </a:lnTo>
                  <a:lnTo>
                    <a:pt x="4257892" y="2102932"/>
                  </a:lnTo>
                  <a:lnTo>
                    <a:pt x="4265851" y="2062921"/>
                  </a:lnTo>
                  <a:lnTo>
                    <a:pt x="4265851" y="104553"/>
                  </a:lnTo>
                  <a:lnTo>
                    <a:pt x="4257634" y="63855"/>
                  </a:lnTo>
                  <a:lnTo>
                    <a:pt x="4235228" y="30622"/>
                  </a:lnTo>
                  <a:lnTo>
                    <a:pt x="4201994" y="8216"/>
                  </a:lnTo>
                  <a:lnTo>
                    <a:pt x="4161297" y="0"/>
                  </a:lnTo>
                  <a:close/>
                </a:path>
              </a:pathLst>
            </a:custGeom>
            <a:solidFill>
              <a:srgbClr val="0A3E76">
                <a:alpha val="3882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768632" y="4039960"/>
              <a:ext cx="4265930" cy="2167890"/>
            </a:xfrm>
            <a:custGeom>
              <a:avLst/>
              <a:gdLst/>
              <a:ahLst/>
              <a:cxnLst/>
              <a:rect l="l" t="t" r="r" b="b"/>
              <a:pathLst>
                <a:path w="4265930" h="2167890">
                  <a:moveTo>
                    <a:pt x="104553" y="0"/>
                  </a:moveTo>
                  <a:lnTo>
                    <a:pt x="4161297" y="0"/>
                  </a:lnTo>
                  <a:lnTo>
                    <a:pt x="4201994" y="8216"/>
                  </a:lnTo>
                  <a:lnTo>
                    <a:pt x="4235228" y="30622"/>
                  </a:lnTo>
                  <a:lnTo>
                    <a:pt x="4257634" y="63855"/>
                  </a:lnTo>
                  <a:lnTo>
                    <a:pt x="4265851" y="104553"/>
                  </a:lnTo>
                  <a:lnTo>
                    <a:pt x="4265851" y="2062921"/>
                  </a:lnTo>
                  <a:lnTo>
                    <a:pt x="4257892" y="2102932"/>
                  </a:lnTo>
                  <a:lnTo>
                    <a:pt x="4235227" y="2136852"/>
                  </a:lnTo>
                  <a:lnTo>
                    <a:pt x="4201308" y="2159516"/>
                  </a:lnTo>
                  <a:lnTo>
                    <a:pt x="4161297" y="2167475"/>
                  </a:lnTo>
                  <a:lnTo>
                    <a:pt x="104553" y="2167475"/>
                  </a:lnTo>
                  <a:lnTo>
                    <a:pt x="64542" y="2159516"/>
                  </a:lnTo>
                  <a:lnTo>
                    <a:pt x="30623" y="2136852"/>
                  </a:lnTo>
                  <a:lnTo>
                    <a:pt x="7958" y="2102932"/>
                  </a:lnTo>
                  <a:lnTo>
                    <a:pt x="0" y="2062921"/>
                  </a:lnTo>
                  <a:lnTo>
                    <a:pt x="0" y="104553"/>
                  </a:lnTo>
                  <a:lnTo>
                    <a:pt x="7958" y="64542"/>
                  </a:lnTo>
                  <a:lnTo>
                    <a:pt x="30623" y="30622"/>
                  </a:lnTo>
                  <a:lnTo>
                    <a:pt x="64542" y="7958"/>
                  </a:lnTo>
                  <a:lnTo>
                    <a:pt x="104553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618635" y="6602091"/>
            <a:ext cx="353822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solidFill>
                  <a:srgbClr val="FFFFFF"/>
                </a:solidFill>
                <a:latin typeface="Microsoft Sans Serif"/>
                <a:cs typeface="Microsoft Sans Serif"/>
              </a:rPr>
              <a:t>Производство</a:t>
            </a:r>
            <a:r>
              <a:rPr dirty="0" sz="2300" spc="-1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Microsoft Sans Serif"/>
                <a:cs typeface="Microsoft Sans Serif"/>
              </a:rPr>
              <a:t>газобетона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629130" y="6602091"/>
            <a:ext cx="302895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solidFill>
                  <a:srgbClr val="FFFFFF"/>
                </a:solidFill>
                <a:latin typeface="Microsoft Sans Serif"/>
                <a:cs typeface="Microsoft Sans Serif"/>
              </a:rPr>
              <a:t>Индустриальный</a:t>
            </a:r>
            <a:r>
              <a:rPr dirty="0" sz="2300" spc="-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Microsoft Sans Serif"/>
                <a:cs typeface="Microsoft Sans Serif"/>
              </a:rPr>
              <a:t>парк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3019597" y="6609343"/>
            <a:ext cx="375983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0">
                <a:solidFill>
                  <a:srgbClr val="FFFFFF"/>
                </a:solidFill>
                <a:latin typeface="Microsoft Sans Serif"/>
                <a:cs typeface="Microsoft Sans Serif"/>
              </a:rPr>
              <a:t>Производство</a:t>
            </a:r>
            <a:r>
              <a:rPr dirty="0" sz="2200" spc="-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Microsoft Sans Serif"/>
                <a:cs typeface="Microsoft Sans Serif"/>
              </a:rPr>
              <a:t>гофрокартона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267168" y="2108707"/>
            <a:ext cx="434340" cy="546100"/>
          </a:xfrm>
          <a:custGeom>
            <a:avLst/>
            <a:gdLst/>
            <a:ahLst/>
            <a:cxnLst/>
            <a:rect l="l" t="t" r="r" b="b"/>
            <a:pathLst>
              <a:path w="434339" h="546100">
                <a:moveTo>
                  <a:pt x="433781" y="0"/>
                </a:moveTo>
                <a:lnTo>
                  <a:pt x="0" y="0"/>
                </a:lnTo>
                <a:lnTo>
                  <a:pt x="0" y="91440"/>
                </a:lnTo>
                <a:lnTo>
                  <a:pt x="0" y="546100"/>
                </a:lnTo>
                <a:lnTo>
                  <a:pt x="110134" y="546100"/>
                </a:lnTo>
                <a:lnTo>
                  <a:pt x="110134" y="91440"/>
                </a:lnTo>
                <a:lnTo>
                  <a:pt x="323646" y="91440"/>
                </a:lnTo>
                <a:lnTo>
                  <a:pt x="323646" y="546100"/>
                </a:lnTo>
                <a:lnTo>
                  <a:pt x="433781" y="546100"/>
                </a:lnTo>
                <a:lnTo>
                  <a:pt x="433781" y="91440"/>
                </a:lnTo>
                <a:lnTo>
                  <a:pt x="433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809696" y="2250539"/>
            <a:ext cx="385445" cy="554990"/>
          </a:xfrm>
          <a:custGeom>
            <a:avLst/>
            <a:gdLst/>
            <a:ahLst/>
            <a:cxnLst/>
            <a:rect l="l" t="t" r="r" b="b"/>
            <a:pathLst>
              <a:path w="385444" h="554989">
                <a:moveTo>
                  <a:pt x="97432" y="8930"/>
                </a:moveTo>
                <a:lnTo>
                  <a:pt x="0" y="8930"/>
                </a:lnTo>
                <a:lnTo>
                  <a:pt x="0" y="554435"/>
                </a:lnTo>
                <a:lnTo>
                  <a:pt x="104576" y="554435"/>
                </a:lnTo>
                <a:lnTo>
                  <a:pt x="104576" y="355203"/>
                </a:lnTo>
                <a:lnTo>
                  <a:pt x="339032" y="355203"/>
                </a:lnTo>
                <a:lnTo>
                  <a:pt x="356687" y="330002"/>
                </a:lnTo>
                <a:lnTo>
                  <a:pt x="194071" y="330002"/>
                </a:lnTo>
                <a:lnTo>
                  <a:pt x="175840" y="328018"/>
                </a:lnTo>
                <a:lnTo>
                  <a:pt x="129778" y="298252"/>
                </a:lnTo>
                <a:lnTo>
                  <a:pt x="109983" y="257671"/>
                </a:lnTo>
                <a:lnTo>
                  <a:pt x="103385" y="199827"/>
                </a:lnTo>
                <a:lnTo>
                  <a:pt x="104960" y="172542"/>
                </a:lnTo>
                <a:lnTo>
                  <a:pt x="117561" y="128687"/>
                </a:lnTo>
                <a:lnTo>
                  <a:pt x="142093" y="99182"/>
                </a:lnTo>
                <a:lnTo>
                  <a:pt x="173830" y="84435"/>
                </a:lnTo>
                <a:lnTo>
                  <a:pt x="173573" y="84435"/>
                </a:lnTo>
                <a:lnTo>
                  <a:pt x="192285" y="82550"/>
                </a:lnTo>
                <a:lnTo>
                  <a:pt x="357656" y="82550"/>
                </a:lnTo>
                <a:lnTo>
                  <a:pt x="346512" y="66874"/>
                </a:lnTo>
                <a:lnTo>
                  <a:pt x="97432" y="66874"/>
                </a:lnTo>
                <a:lnTo>
                  <a:pt x="97432" y="8930"/>
                </a:lnTo>
                <a:close/>
              </a:path>
              <a:path w="385444" h="554989">
                <a:moveTo>
                  <a:pt x="339032" y="355203"/>
                </a:moveTo>
                <a:lnTo>
                  <a:pt x="104576" y="355203"/>
                </a:lnTo>
                <a:lnTo>
                  <a:pt x="119087" y="369913"/>
                </a:lnTo>
                <a:lnTo>
                  <a:pt x="160535" y="400050"/>
                </a:lnTo>
                <a:lnTo>
                  <a:pt x="203882" y="412143"/>
                </a:lnTo>
                <a:lnTo>
                  <a:pt x="219868" y="412949"/>
                </a:lnTo>
                <a:lnTo>
                  <a:pt x="253007" y="409526"/>
                </a:lnTo>
                <a:lnTo>
                  <a:pt x="283567" y="399256"/>
                </a:lnTo>
                <a:lnTo>
                  <a:pt x="311546" y="382141"/>
                </a:lnTo>
                <a:lnTo>
                  <a:pt x="336946" y="358180"/>
                </a:lnTo>
                <a:lnTo>
                  <a:pt x="339032" y="355203"/>
                </a:lnTo>
                <a:close/>
              </a:path>
              <a:path w="385444" h="554989">
                <a:moveTo>
                  <a:pt x="357656" y="82550"/>
                </a:moveTo>
                <a:lnTo>
                  <a:pt x="192285" y="82550"/>
                </a:lnTo>
                <a:lnTo>
                  <a:pt x="209983" y="84435"/>
                </a:lnTo>
                <a:lnTo>
                  <a:pt x="226169" y="90091"/>
                </a:lnTo>
                <a:lnTo>
                  <a:pt x="264938" y="129791"/>
                </a:lnTo>
                <a:lnTo>
                  <a:pt x="277440" y="175927"/>
                </a:lnTo>
                <a:lnTo>
                  <a:pt x="279002" y="204986"/>
                </a:lnTo>
                <a:lnTo>
                  <a:pt x="277489" y="235905"/>
                </a:lnTo>
                <a:lnTo>
                  <a:pt x="265385" y="283828"/>
                </a:lnTo>
                <a:lnTo>
                  <a:pt x="227508" y="322709"/>
                </a:lnTo>
                <a:lnTo>
                  <a:pt x="194071" y="330002"/>
                </a:lnTo>
                <a:lnTo>
                  <a:pt x="356687" y="330002"/>
                </a:lnTo>
                <a:lnTo>
                  <a:pt x="373260" y="292199"/>
                </a:lnTo>
                <a:lnTo>
                  <a:pt x="382339" y="250949"/>
                </a:lnTo>
                <a:lnTo>
                  <a:pt x="385314" y="204986"/>
                </a:lnTo>
                <a:lnTo>
                  <a:pt x="385365" y="204192"/>
                </a:lnTo>
                <a:lnTo>
                  <a:pt x="382364" y="158639"/>
                </a:lnTo>
                <a:lnTo>
                  <a:pt x="373360" y="118418"/>
                </a:lnTo>
                <a:lnTo>
                  <a:pt x="358353" y="83530"/>
                </a:lnTo>
                <a:lnTo>
                  <a:pt x="357656" y="82550"/>
                </a:lnTo>
                <a:close/>
              </a:path>
              <a:path w="385444" h="554989">
                <a:moveTo>
                  <a:pt x="220662" y="0"/>
                </a:moveTo>
                <a:lnTo>
                  <a:pt x="165447" y="10493"/>
                </a:lnTo>
                <a:lnTo>
                  <a:pt x="119806" y="39936"/>
                </a:lnTo>
                <a:lnTo>
                  <a:pt x="97432" y="66874"/>
                </a:lnTo>
                <a:lnTo>
                  <a:pt x="346512" y="66874"/>
                </a:lnTo>
                <a:lnTo>
                  <a:pt x="312042" y="30361"/>
                </a:lnTo>
                <a:lnTo>
                  <a:pt x="253702" y="3373"/>
                </a:lnTo>
                <a:lnTo>
                  <a:pt x="220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2250548" y="2250539"/>
            <a:ext cx="371475" cy="413384"/>
          </a:xfrm>
          <a:custGeom>
            <a:avLst/>
            <a:gdLst/>
            <a:ahLst/>
            <a:cxnLst/>
            <a:rect l="l" t="t" r="r" b="b"/>
            <a:pathLst>
              <a:path w="371475" h="413385">
                <a:moveTo>
                  <a:pt x="341617" y="79971"/>
                </a:moveTo>
                <a:lnTo>
                  <a:pt x="174426" y="79971"/>
                </a:lnTo>
                <a:lnTo>
                  <a:pt x="193414" y="80777"/>
                </a:lnTo>
                <a:lnTo>
                  <a:pt x="209103" y="83195"/>
                </a:lnTo>
                <a:lnTo>
                  <a:pt x="241746" y="109935"/>
                </a:lnTo>
                <a:lnTo>
                  <a:pt x="245467" y="135732"/>
                </a:lnTo>
                <a:lnTo>
                  <a:pt x="245467" y="146249"/>
                </a:lnTo>
                <a:lnTo>
                  <a:pt x="228563" y="152313"/>
                </a:lnTo>
                <a:lnTo>
                  <a:pt x="206028" y="158601"/>
                </a:lnTo>
                <a:lnTo>
                  <a:pt x="177862" y="165113"/>
                </a:lnTo>
                <a:lnTo>
                  <a:pt x="144065" y="171847"/>
                </a:lnTo>
                <a:lnTo>
                  <a:pt x="118467" y="177242"/>
                </a:lnTo>
                <a:lnTo>
                  <a:pt x="76795" y="189446"/>
                </a:lnTo>
                <a:lnTo>
                  <a:pt x="35123" y="213222"/>
                </a:lnTo>
                <a:lnTo>
                  <a:pt x="8929" y="249896"/>
                </a:lnTo>
                <a:lnTo>
                  <a:pt x="0" y="296069"/>
                </a:lnTo>
                <a:lnTo>
                  <a:pt x="2118" y="319435"/>
                </a:lnTo>
                <a:lnTo>
                  <a:pt x="2195" y="320279"/>
                </a:lnTo>
                <a:lnTo>
                  <a:pt x="19757" y="362149"/>
                </a:lnTo>
                <a:lnTo>
                  <a:pt x="54309" y="394308"/>
                </a:lnTo>
                <a:lnTo>
                  <a:pt x="102431" y="410877"/>
                </a:lnTo>
                <a:lnTo>
                  <a:pt x="131365" y="412949"/>
                </a:lnTo>
                <a:lnTo>
                  <a:pt x="148381" y="412143"/>
                </a:lnTo>
                <a:lnTo>
                  <a:pt x="196453" y="400050"/>
                </a:lnTo>
                <a:lnTo>
                  <a:pt x="240138" y="373063"/>
                </a:lnTo>
                <a:lnTo>
                  <a:pt x="253801" y="360760"/>
                </a:lnTo>
                <a:lnTo>
                  <a:pt x="354442" y="360760"/>
                </a:lnTo>
                <a:lnTo>
                  <a:pt x="352028" y="351036"/>
                </a:lnTo>
                <a:lnTo>
                  <a:pt x="350226" y="339328"/>
                </a:lnTo>
                <a:lnTo>
                  <a:pt x="162520" y="339328"/>
                </a:lnTo>
                <a:lnTo>
                  <a:pt x="120848" y="323255"/>
                </a:lnTo>
                <a:lnTo>
                  <a:pt x="104653" y="286147"/>
                </a:lnTo>
                <a:lnTo>
                  <a:pt x="104576" y="285353"/>
                </a:lnTo>
                <a:lnTo>
                  <a:pt x="105854" y="274638"/>
                </a:lnTo>
                <a:lnTo>
                  <a:pt x="133548" y="243954"/>
                </a:lnTo>
                <a:lnTo>
                  <a:pt x="181769" y="230188"/>
                </a:lnTo>
                <a:lnTo>
                  <a:pt x="202121" y="225698"/>
                </a:lnTo>
                <a:lnTo>
                  <a:pt x="219521" y="221556"/>
                </a:lnTo>
                <a:lnTo>
                  <a:pt x="233970" y="217761"/>
                </a:lnTo>
                <a:lnTo>
                  <a:pt x="245467" y="214313"/>
                </a:lnTo>
                <a:lnTo>
                  <a:pt x="347651" y="214313"/>
                </a:lnTo>
                <a:lnTo>
                  <a:pt x="347752" y="203969"/>
                </a:lnTo>
                <a:lnTo>
                  <a:pt x="347828" y="196255"/>
                </a:lnTo>
                <a:lnTo>
                  <a:pt x="347894" y="189446"/>
                </a:lnTo>
                <a:lnTo>
                  <a:pt x="348013" y="177242"/>
                </a:lnTo>
                <a:lnTo>
                  <a:pt x="348131" y="165113"/>
                </a:lnTo>
                <a:lnTo>
                  <a:pt x="348256" y="152313"/>
                </a:lnTo>
                <a:lnTo>
                  <a:pt x="347405" y="121742"/>
                </a:lnTo>
                <a:lnTo>
                  <a:pt x="347377" y="120750"/>
                </a:lnTo>
                <a:lnTo>
                  <a:pt x="344735" y="94655"/>
                </a:lnTo>
                <a:lnTo>
                  <a:pt x="341617" y="79971"/>
                </a:lnTo>
                <a:close/>
              </a:path>
              <a:path w="371475" h="413385">
                <a:moveTo>
                  <a:pt x="354442" y="360760"/>
                </a:moveTo>
                <a:lnTo>
                  <a:pt x="253801" y="360760"/>
                </a:lnTo>
                <a:lnTo>
                  <a:pt x="254463" y="362744"/>
                </a:lnTo>
                <a:lnTo>
                  <a:pt x="255653" y="366845"/>
                </a:lnTo>
                <a:lnTo>
                  <a:pt x="267494" y="404019"/>
                </a:lnTo>
                <a:lnTo>
                  <a:pt x="370880" y="404019"/>
                </a:lnTo>
                <a:lnTo>
                  <a:pt x="364567" y="390066"/>
                </a:lnTo>
                <a:lnTo>
                  <a:pt x="359320" y="376585"/>
                </a:lnTo>
                <a:lnTo>
                  <a:pt x="355141" y="363575"/>
                </a:lnTo>
                <a:lnTo>
                  <a:pt x="354442" y="360760"/>
                </a:lnTo>
                <a:close/>
              </a:path>
              <a:path w="371475" h="413385">
                <a:moveTo>
                  <a:pt x="347651" y="214313"/>
                </a:moveTo>
                <a:lnTo>
                  <a:pt x="245467" y="214313"/>
                </a:lnTo>
                <a:lnTo>
                  <a:pt x="245340" y="243954"/>
                </a:lnTo>
                <a:lnTo>
                  <a:pt x="245219" y="252401"/>
                </a:lnTo>
                <a:lnTo>
                  <a:pt x="237643" y="296069"/>
                </a:lnTo>
                <a:lnTo>
                  <a:pt x="203522" y="328836"/>
                </a:lnTo>
                <a:lnTo>
                  <a:pt x="162520" y="339328"/>
                </a:lnTo>
                <a:lnTo>
                  <a:pt x="350226" y="339328"/>
                </a:lnTo>
                <a:lnTo>
                  <a:pt x="349857" y="336935"/>
                </a:lnTo>
                <a:lnTo>
                  <a:pt x="348417" y="320675"/>
                </a:lnTo>
                <a:lnTo>
                  <a:pt x="348307" y="319435"/>
                </a:lnTo>
                <a:lnTo>
                  <a:pt x="347377" y="298537"/>
                </a:lnTo>
                <a:lnTo>
                  <a:pt x="347497" y="230188"/>
                </a:lnTo>
                <a:lnTo>
                  <a:pt x="347618" y="217761"/>
                </a:lnTo>
                <a:lnTo>
                  <a:pt x="347651" y="214313"/>
                </a:lnTo>
                <a:close/>
              </a:path>
              <a:path w="371475" h="413385">
                <a:moveTo>
                  <a:pt x="181967" y="0"/>
                </a:moveTo>
                <a:lnTo>
                  <a:pt x="114449" y="6896"/>
                </a:lnTo>
                <a:lnTo>
                  <a:pt x="65881" y="27584"/>
                </a:lnTo>
                <a:lnTo>
                  <a:pt x="32544" y="62459"/>
                </a:lnTo>
                <a:lnTo>
                  <a:pt x="10715" y="112316"/>
                </a:lnTo>
                <a:lnTo>
                  <a:pt x="105569" y="129382"/>
                </a:lnTo>
                <a:lnTo>
                  <a:pt x="110802" y="116632"/>
                </a:lnTo>
                <a:lnTo>
                  <a:pt x="116780" y="105966"/>
                </a:lnTo>
                <a:lnTo>
                  <a:pt x="149671" y="82699"/>
                </a:lnTo>
                <a:lnTo>
                  <a:pt x="160588" y="80777"/>
                </a:lnTo>
                <a:lnTo>
                  <a:pt x="158903" y="80777"/>
                </a:lnTo>
                <a:lnTo>
                  <a:pt x="174426" y="79971"/>
                </a:lnTo>
                <a:lnTo>
                  <a:pt x="341617" y="79971"/>
                </a:lnTo>
                <a:lnTo>
                  <a:pt x="340332" y="73919"/>
                </a:lnTo>
                <a:lnTo>
                  <a:pt x="315168" y="35372"/>
                </a:lnTo>
                <a:lnTo>
                  <a:pt x="266650" y="9376"/>
                </a:lnTo>
                <a:lnTo>
                  <a:pt x="214660" y="1041"/>
                </a:lnTo>
                <a:lnTo>
                  <a:pt x="181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2697746" y="2256891"/>
            <a:ext cx="696595" cy="398145"/>
          </a:xfrm>
          <a:custGeom>
            <a:avLst/>
            <a:gdLst/>
            <a:ahLst/>
            <a:cxnLst/>
            <a:rect l="l" t="t" r="r" b="b"/>
            <a:pathLst>
              <a:path w="696595" h="398144">
                <a:moveTo>
                  <a:pt x="331190" y="397675"/>
                </a:moveTo>
                <a:lnTo>
                  <a:pt x="272656" y="288734"/>
                </a:lnTo>
                <a:lnTo>
                  <a:pt x="268681" y="280797"/>
                </a:lnTo>
                <a:lnTo>
                  <a:pt x="250571" y="248335"/>
                </a:lnTo>
                <a:lnTo>
                  <a:pt x="230581" y="223202"/>
                </a:lnTo>
                <a:lnTo>
                  <a:pt x="208699" y="205371"/>
                </a:lnTo>
                <a:lnTo>
                  <a:pt x="184937" y="194868"/>
                </a:lnTo>
                <a:lnTo>
                  <a:pt x="201015" y="185902"/>
                </a:lnTo>
                <a:lnTo>
                  <a:pt x="215099" y="171704"/>
                </a:lnTo>
                <a:lnTo>
                  <a:pt x="227203" y="152273"/>
                </a:lnTo>
                <a:lnTo>
                  <a:pt x="237324" y="127596"/>
                </a:lnTo>
                <a:lnTo>
                  <a:pt x="243954" y="109296"/>
                </a:lnTo>
                <a:lnTo>
                  <a:pt x="250329" y="95059"/>
                </a:lnTo>
                <a:lnTo>
                  <a:pt x="296341" y="71526"/>
                </a:lnTo>
                <a:lnTo>
                  <a:pt x="315112" y="71043"/>
                </a:lnTo>
                <a:lnTo>
                  <a:pt x="314718" y="1790"/>
                </a:lnTo>
                <a:lnTo>
                  <a:pt x="289712" y="457"/>
                </a:lnTo>
                <a:lnTo>
                  <a:pt x="273443" y="0"/>
                </a:lnTo>
                <a:lnTo>
                  <a:pt x="255028" y="1016"/>
                </a:lnTo>
                <a:lnTo>
                  <a:pt x="210934" y="16281"/>
                </a:lnTo>
                <a:lnTo>
                  <a:pt x="177342" y="64528"/>
                </a:lnTo>
                <a:lnTo>
                  <a:pt x="159715" y="111086"/>
                </a:lnTo>
                <a:lnTo>
                  <a:pt x="152895" y="127254"/>
                </a:lnTo>
                <a:lnTo>
                  <a:pt x="126352" y="158457"/>
                </a:lnTo>
                <a:lnTo>
                  <a:pt x="104178" y="163918"/>
                </a:lnTo>
                <a:lnTo>
                  <a:pt x="104178" y="2578"/>
                </a:lnTo>
                <a:lnTo>
                  <a:pt x="0" y="2578"/>
                </a:lnTo>
                <a:lnTo>
                  <a:pt x="0" y="397675"/>
                </a:lnTo>
                <a:lnTo>
                  <a:pt x="104178" y="397675"/>
                </a:lnTo>
                <a:lnTo>
                  <a:pt x="104178" y="229196"/>
                </a:lnTo>
                <a:lnTo>
                  <a:pt x="114985" y="229819"/>
                </a:lnTo>
                <a:lnTo>
                  <a:pt x="151701" y="255041"/>
                </a:lnTo>
                <a:lnTo>
                  <a:pt x="218871" y="397675"/>
                </a:lnTo>
                <a:lnTo>
                  <a:pt x="331190" y="397675"/>
                </a:lnTo>
                <a:close/>
              </a:path>
              <a:path w="696595" h="398144">
                <a:moveTo>
                  <a:pt x="696087" y="2946"/>
                </a:moveTo>
                <a:lnTo>
                  <a:pt x="338505" y="2946"/>
                </a:lnTo>
                <a:lnTo>
                  <a:pt x="338505" y="86766"/>
                </a:lnTo>
                <a:lnTo>
                  <a:pt x="465112" y="86766"/>
                </a:lnTo>
                <a:lnTo>
                  <a:pt x="465112" y="397916"/>
                </a:lnTo>
                <a:lnTo>
                  <a:pt x="569683" y="397916"/>
                </a:lnTo>
                <a:lnTo>
                  <a:pt x="569683" y="86766"/>
                </a:lnTo>
                <a:lnTo>
                  <a:pt x="696087" y="86766"/>
                </a:lnTo>
                <a:lnTo>
                  <a:pt x="696087" y="29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3453894" y="2259469"/>
            <a:ext cx="363855" cy="395605"/>
          </a:xfrm>
          <a:custGeom>
            <a:avLst/>
            <a:gdLst/>
            <a:ahLst/>
            <a:cxnLst/>
            <a:rect l="l" t="t" r="r" b="b"/>
            <a:pathLst>
              <a:path w="363854" h="395605">
                <a:moveTo>
                  <a:pt x="363736" y="0"/>
                </a:moveTo>
                <a:lnTo>
                  <a:pt x="261144" y="0"/>
                </a:lnTo>
                <a:lnTo>
                  <a:pt x="100409" y="248047"/>
                </a:lnTo>
                <a:lnTo>
                  <a:pt x="100409" y="0"/>
                </a:lnTo>
                <a:lnTo>
                  <a:pt x="0" y="0"/>
                </a:lnTo>
                <a:lnTo>
                  <a:pt x="0" y="395089"/>
                </a:lnTo>
                <a:lnTo>
                  <a:pt x="100409" y="395089"/>
                </a:lnTo>
                <a:lnTo>
                  <a:pt x="263326" y="142478"/>
                </a:lnTo>
                <a:lnTo>
                  <a:pt x="263326" y="395089"/>
                </a:lnTo>
                <a:lnTo>
                  <a:pt x="363736" y="395089"/>
                </a:lnTo>
                <a:lnTo>
                  <a:pt x="363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3912606" y="2259469"/>
            <a:ext cx="350520" cy="395605"/>
          </a:xfrm>
          <a:custGeom>
            <a:avLst/>
            <a:gdLst/>
            <a:ahLst/>
            <a:cxnLst/>
            <a:rect l="l" t="t" r="r" b="b"/>
            <a:pathLst>
              <a:path w="350520" h="395605">
                <a:moveTo>
                  <a:pt x="350440" y="0"/>
                </a:moveTo>
                <a:lnTo>
                  <a:pt x="245864" y="0"/>
                </a:lnTo>
                <a:lnTo>
                  <a:pt x="245864" y="168473"/>
                </a:lnTo>
                <a:lnTo>
                  <a:pt x="229009" y="174029"/>
                </a:lnTo>
                <a:lnTo>
                  <a:pt x="212973" y="177998"/>
                </a:lnTo>
                <a:lnTo>
                  <a:pt x="197755" y="180379"/>
                </a:lnTo>
                <a:lnTo>
                  <a:pt x="183356" y="181173"/>
                </a:lnTo>
                <a:lnTo>
                  <a:pt x="169676" y="180466"/>
                </a:lnTo>
                <a:lnTo>
                  <a:pt x="127322" y="163847"/>
                </a:lnTo>
                <a:lnTo>
                  <a:pt x="107007" y="122684"/>
                </a:lnTo>
                <a:lnTo>
                  <a:pt x="105568" y="94456"/>
                </a:lnTo>
                <a:lnTo>
                  <a:pt x="105568" y="0"/>
                </a:lnTo>
                <a:lnTo>
                  <a:pt x="0" y="0"/>
                </a:lnTo>
                <a:lnTo>
                  <a:pt x="0" y="94456"/>
                </a:lnTo>
                <a:lnTo>
                  <a:pt x="880" y="119905"/>
                </a:lnTo>
                <a:lnTo>
                  <a:pt x="7925" y="162768"/>
                </a:lnTo>
                <a:lnTo>
                  <a:pt x="34230" y="209450"/>
                </a:lnTo>
                <a:lnTo>
                  <a:pt x="66476" y="232966"/>
                </a:lnTo>
                <a:lnTo>
                  <a:pt x="107305" y="248444"/>
                </a:lnTo>
                <a:lnTo>
                  <a:pt x="152797" y="253603"/>
                </a:lnTo>
                <a:lnTo>
                  <a:pt x="170668" y="252586"/>
                </a:lnTo>
                <a:lnTo>
                  <a:pt x="192137" y="249535"/>
                </a:lnTo>
                <a:lnTo>
                  <a:pt x="217202" y="244450"/>
                </a:lnTo>
                <a:lnTo>
                  <a:pt x="245864" y="237331"/>
                </a:lnTo>
                <a:lnTo>
                  <a:pt x="245864" y="395089"/>
                </a:lnTo>
                <a:lnTo>
                  <a:pt x="350440" y="395089"/>
                </a:lnTo>
                <a:lnTo>
                  <a:pt x="3504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4336740" y="2250539"/>
            <a:ext cx="369570" cy="413384"/>
          </a:xfrm>
          <a:custGeom>
            <a:avLst/>
            <a:gdLst/>
            <a:ahLst/>
            <a:cxnLst/>
            <a:rect l="l" t="t" r="r" b="b"/>
            <a:pathLst>
              <a:path w="369570" h="413385">
                <a:moveTo>
                  <a:pt x="181173" y="0"/>
                </a:moveTo>
                <a:lnTo>
                  <a:pt x="109388" y="13890"/>
                </a:lnTo>
                <a:lnTo>
                  <a:pt x="51197" y="55563"/>
                </a:lnTo>
                <a:lnTo>
                  <a:pt x="12799" y="121791"/>
                </a:lnTo>
                <a:lnTo>
                  <a:pt x="3199" y="162905"/>
                </a:lnTo>
                <a:lnTo>
                  <a:pt x="0" y="209352"/>
                </a:lnTo>
                <a:lnTo>
                  <a:pt x="2443" y="248754"/>
                </a:lnTo>
                <a:lnTo>
                  <a:pt x="21989" y="316917"/>
                </a:lnTo>
                <a:lnTo>
                  <a:pt x="67158" y="375109"/>
                </a:lnTo>
                <a:lnTo>
                  <a:pt x="101947" y="396131"/>
                </a:lnTo>
                <a:lnTo>
                  <a:pt x="143457" y="408744"/>
                </a:lnTo>
                <a:lnTo>
                  <a:pt x="191690" y="412949"/>
                </a:lnTo>
                <a:lnTo>
                  <a:pt x="222870" y="411076"/>
                </a:lnTo>
                <a:lnTo>
                  <a:pt x="276940" y="396131"/>
                </a:lnTo>
                <a:lnTo>
                  <a:pt x="320303" y="366291"/>
                </a:lnTo>
                <a:lnTo>
                  <a:pt x="344626" y="334765"/>
                </a:lnTo>
                <a:lnTo>
                  <a:pt x="192682" y="334765"/>
                </a:lnTo>
                <a:lnTo>
                  <a:pt x="175369" y="333152"/>
                </a:lnTo>
                <a:lnTo>
                  <a:pt x="132357" y="308967"/>
                </a:lnTo>
                <a:lnTo>
                  <a:pt x="114165" y="278210"/>
                </a:lnTo>
                <a:lnTo>
                  <a:pt x="114051" y="277961"/>
                </a:lnTo>
                <a:lnTo>
                  <a:pt x="109177" y="258552"/>
                </a:lnTo>
                <a:lnTo>
                  <a:pt x="107156" y="236538"/>
                </a:lnTo>
                <a:lnTo>
                  <a:pt x="369093" y="236538"/>
                </a:lnTo>
                <a:lnTo>
                  <a:pt x="366861" y="180380"/>
                </a:lnTo>
                <a:lnTo>
                  <a:pt x="365442" y="172641"/>
                </a:lnTo>
                <a:lnTo>
                  <a:pt x="108941" y="172641"/>
                </a:lnTo>
                <a:lnTo>
                  <a:pt x="110169" y="152326"/>
                </a:lnTo>
                <a:lnTo>
                  <a:pt x="130968" y="104775"/>
                </a:lnTo>
                <a:lnTo>
                  <a:pt x="171115" y="81521"/>
                </a:lnTo>
                <a:lnTo>
                  <a:pt x="187523" y="79971"/>
                </a:lnTo>
                <a:lnTo>
                  <a:pt x="334839" y="79971"/>
                </a:lnTo>
                <a:lnTo>
                  <a:pt x="320278" y="58341"/>
                </a:lnTo>
                <a:lnTo>
                  <a:pt x="292459" y="32817"/>
                </a:lnTo>
                <a:lnTo>
                  <a:pt x="260002" y="14585"/>
                </a:lnTo>
                <a:lnTo>
                  <a:pt x="222907" y="3646"/>
                </a:lnTo>
                <a:lnTo>
                  <a:pt x="181173" y="0"/>
                </a:lnTo>
                <a:close/>
              </a:path>
              <a:path w="369570" h="413385">
                <a:moveTo>
                  <a:pt x="259357" y="278210"/>
                </a:moveTo>
                <a:lnTo>
                  <a:pt x="241870" y="313705"/>
                </a:lnTo>
                <a:lnTo>
                  <a:pt x="204489" y="333934"/>
                </a:lnTo>
                <a:lnTo>
                  <a:pt x="192682" y="334765"/>
                </a:lnTo>
                <a:lnTo>
                  <a:pt x="344626" y="334765"/>
                </a:lnTo>
                <a:lnTo>
                  <a:pt x="352053" y="322635"/>
                </a:lnTo>
                <a:lnTo>
                  <a:pt x="363537" y="295672"/>
                </a:lnTo>
                <a:lnTo>
                  <a:pt x="259357" y="278210"/>
                </a:lnTo>
                <a:close/>
              </a:path>
              <a:path w="369570" h="413385">
                <a:moveTo>
                  <a:pt x="334839" y="79971"/>
                </a:moveTo>
                <a:lnTo>
                  <a:pt x="187523" y="79971"/>
                </a:lnTo>
                <a:lnTo>
                  <a:pt x="203666" y="81521"/>
                </a:lnTo>
                <a:lnTo>
                  <a:pt x="203128" y="81521"/>
                </a:lnTo>
                <a:lnTo>
                  <a:pt x="241697" y="103585"/>
                </a:lnTo>
                <a:lnTo>
                  <a:pt x="263388" y="151284"/>
                </a:lnTo>
                <a:lnTo>
                  <a:pt x="265311" y="172641"/>
                </a:lnTo>
                <a:lnTo>
                  <a:pt x="365442" y="172641"/>
                </a:lnTo>
                <a:lnTo>
                  <a:pt x="357981" y="131961"/>
                </a:lnTo>
                <a:lnTo>
                  <a:pt x="342453" y="91281"/>
                </a:lnTo>
                <a:lnTo>
                  <a:pt x="334839" y="799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4767869" y="2250539"/>
            <a:ext cx="373380" cy="413384"/>
          </a:xfrm>
          <a:custGeom>
            <a:avLst/>
            <a:gdLst/>
            <a:ahLst/>
            <a:cxnLst/>
            <a:rect l="l" t="t" r="r" b="b"/>
            <a:pathLst>
              <a:path w="373379" h="413385">
                <a:moveTo>
                  <a:pt x="191690" y="0"/>
                </a:moveTo>
                <a:lnTo>
                  <a:pt x="149907" y="3410"/>
                </a:lnTo>
                <a:lnTo>
                  <a:pt x="112662" y="13643"/>
                </a:lnTo>
                <a:lnTo>
                  <a:pt x="51792" y="54571"/>
                </a:lnTo>
                <a:lnTo>
                  <a:pt x="12948" y="119807"/>
                </a:lnTo>
                <a:lnTo>
                  <a:pt x="3237" y="160573"/>
                </a:lnTo>
                <a:lnTo>
                  <a:pt x="0" y="206772"/>
                </a:lnTo>
                <a:lnTo>
                  <a:pt x="3224" y="252562"/>
                </a:lnTo>
                <a:lnTo>
                  <a:pt x="12898" y="293093"/>
                </a:lnTo>
                <a:lnTo>
                  <a:pt x="29021" y="328365"/>
                </a:lnTo>
                <a:lnTo>
                  <a:pt x="79585" y="382253"/>
                </a:lnTo>
                <a:lnTo>
                  <a:pt x="148741" y="409538"/>
                </a:lnTo>
                <a:lnTo>
                  <a:pt x="189904" y="412949"/>
                </a:lnTo>
                <a:lnTo>
                  <a:pt x="226082" y="410691"/>
                </a:lnTo>
                <a:lnTo>
                  <a:pt x="286903" y="392634"/>
                </a:lnTo>
                <a:lnTo>
                  <a:pt x="332420" y="356617"/>
                </a:lnTo>
                <a:lnTo>
                  <a:pt x="363078" y="303237"/>
                </a:lnTo>
                <a:lnTo>
                  <a:pt x="372864" y="270074"/>
                </a:lnTo>
                <a:lnTo>
                  <a:pt x="270271" y="252611"/>
                </a:lnTo>
                <a:lnTo>
                  <a:pt x="265608" y="271736"/>
                </a:lnTo>
                <a:lnTo>
                  <a:pt x="259556" y="287834"/>
                </a:lnTo>
                <a:lnTo>
                  <a:pt x="233176" y="318331"/>
                </a:lnTo>
                <a:lnTo>
                  <a:pt x="194667" y="327819"/>
                </a:lnTo>
                <a:lnTo>
                  <a:pt x="175741" y="326008"/>
                </a:lnTo>
                <a:lnTo>
                  <a:pt x="131167" y="298847"/>
                </a:lnTo>
                <a:lnTo>
                  <a:pt x="113456" y="259408"/>
                </a:lnTo>
                <a:lnTo>
                  <a:pt x="107553" y="199430"/>
                </a:lnTo>
                <a:lnTo>
                  <a:pt x="109004" y="170049"/>
                </a:lnTo>
                <a:lnTo>
                  <a:pt x="120612" y="124904"/>
                </a:lnTo>
                <a:lnTo>
                  <a:pt x="158105" y="88900"/>
                </a:lnTo>
                <a:lnTo>
                  <a:pt x="193278" y="82153"/>
                </a:lnTo>
                <a:lnTo>
                  <a:pt x="207267" y="83133"/>
                </a:lnTo>
                <a:lnTo>
                  <a:pt x="249312" y="106611"/>
                </a:lnTo>
                <a:lnTo>
                  <a:pt x="264715" y="144265"/>
                </a:lnTo>
                <a:lnTo>
                  <a:pt x="367704" y="125611"/>
                </a:lnTo>
                <a:lnTo>
                  <a:pt x="343048" y="70247"/>
                </a:lnTo>
                <a:lnTo>
                  <a:pt x="306387" y="31155"/>
                </a:lnTo>
                <a:lnTo>
                  <a:pt x="256480" y="7789"/>
                </a:lnTo>
                <a:lnTo>
                  <a:pt x="225945" y="1947"/>
                </a:lnTo>
                <a:lnTo>
                  <a:pt x="191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5210706" y="2256890"/>
            <a:ext cx="331470" cy="398145"/>
          </a:xfrm>
          <a:custGeom>
            <a:avLst/>
            <a:gdLst/>
            <a:ahLst/>
            <a:cxnLst/>
            <a:rect l="l" t="t" r="r" b="b"/>
            <a:pathLst>
              <a:path w="331470" h="398144">
                <a:moveTo>
                  <a:pt x="273446" y="0"/>
                </a:moveTo>
                <a:lnTo>
                  <a:pt x="223775" y="9152"/>
                </a:lnTo>
                <a:lnTo>
                  <a:pt x="188068" y="43209"/>
                </a:lnTo>
                <a:lnTo>
                  <a:pt x="167083" y="91083"/>
                </a:lnTo>
                <a:lnTo>
                  <a:pt x="159717" y="111087"/>
                </a:lnTo>
                <a:lnTo>
                  <a:pt x="152895" y="127247"/>
                </a:lnTo>
                <a:lnTo>
                  <a:pt x="126354" y="158452"/>
                </a:lnTo>
                <a:lnTo>
                  <a:pt x="104179" y="163909"/>
                </a:lnTo>
                <a:lnTo>
                  <a:pt x="104179" y="2579"/>
                </a:lnTo>
                <a:lnTo>
                  <a:pt x="0" y="2579"/>
                </a:lnTo>
                <a:lnTo>
                  <a:pt x="0" y="397668"/>
                </a:lnTo>
                <a:lnTo>
                  <a:pt x="104179" y="397668"/>
                </a:lnTo>
                <a:lnTo>
                  <a:pt x="104179" y="229195"/>
                </a:lnTo>
                <a:lnTo>
                  <a:pt x="114981" y="229815"/>
                </a:lnTo>
                <a:lnTo>
                  <a:pt x="151705" y="255041"/>
                </a:lnTo>
                <a:lnTo>
                  <a:pt x="218876" y="397668"/>
                </a:lnTo>
                <a:lnTo>
                  <a:pt x="331191" y="397668"/>
                </a:lnTo>
                <a:lnTo>
                  <a:pt x="272653" y="288726"/>
                </a:lnTo>
                <a:lnTo>
                  <a:pt x="268683" y="280789"/>
                </a:lnTo>
                <a:lnTo>
                  <a:pt x="250576" y="248332"/>
                </a:lnTo>
                <a:lnTo>
                  <a:pt x="230584" y="223192"/>
                </a:lnTo>
                <a:lnTo>
                  <a:pt x="208706" y="205370"/>
                </a:lnTo>
                <a:lnTo>
                  <a:pt x="184943" y="194865"/>
                </a:lnTo>
                <a:lnTo>
                  <a:pt x="201017" y="185898"/>
                </a:lnTo>
                <a:lnTo>
                  <a:pt x="215106" y="171698"/>
                </a:lnTo>
                <a:lnTo>
                  <a:pt x="227210" y="152263"/>
                </a:lnTo>
                <a:lnTo>
                  <a:pt x="237330" y="127595"/>
                </a:lnTo>
                <a:lnTo>
                  <a:pt x="243953" y="109289"/>
                </a:lnTo>
                <a:lnTo>
                  <a:pt x="250328" y="95051"/>
                </a:lnTo>
                <a:lnTo>
                  <a:pt x="296341" y="71523"/>
                </a:lnTo>
                <a:lnTo>
                  <a:pt x="315118" y="71039"/>
                </a:lnTo>
                <a:lnTo>
                  <a:pt x="314721" y="1785"/>
                </a:lnTo>
                <a:lnTo>
                  <a:pt x="289718" y="446"/>
                </a:lnTo>
                <a:lnTo>
                  <a:pt x="273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5593664" y="2259469"/>
            <a:ext cx="363855" cy="395605"/>
          </a:xfrm>
          <a:custGeom>
            <a:avLst/>
            <a:gdLst/>
            <a:ahLst/>
            <a:cxnLst/>
            <a:rect l="l" t="t" r="r" b="b"/>
            <a:pathLst>
              <a:path w="363854" h="395605">
                <a:moveTo>
                  <a:pt x="363736" y="0"/>
                </a:moveTo>
                <a:lnTo>
                  <a:pt x="261144" y="0"/>
                </a:lnTo>
                <a:lnTo>
                  <a:pt x="100409" y="248047"/>
                </a:lnTo>
                <a:lnTo>
                  <a:pt x="100409" y="0"/>
                </a:lnTo>
                <a:lnTo>
                  <a:pt x="0" y="0"/>
                </a:lnTo>
                <a:lnTo>
                  <a:pt x="0" y="395089"/>
                </a:lnTo>
                <a:lnTo>
                  <a:pt x="100409" y="395089"/>
                </a:lnTo>
                <a:lnTo>
                  <a:pt x="263326" y="142478"/>
                </a:lnTo>
                <a:lnTo>
                  <a:pt x="263326" y="395089"/>
                </a:lnTo>
                <a:lnTo>
                  <a:pt x="363736" y="395089"/>
                </a:lnTo>
                <a:lnTo>
                  <a:pt x="363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6034120" y="2250539"/>
            <a:ext cx="369570" cy="413384"/>
          </a:xfrm>
          <a:custGeom>
            <a:avLst/>
            <a:gdLst/>
            <a:ahLst/>
            <a:cxnLst/>
            <a:rect l="l" t="t" r="r" b="b"/>
            <a:pathLst>
              <a:path w="369570" h="413385">
                <a:moveTo>
                  <a:pt x="181173" y="0"/>
                </a:moveTo>
                <a:lnTo>
                  <a:pt x="109388" y="13890"/>
                </a:lnTo>
                <a:lnTo>
                  <a:pt x="51196" y="55563"/>
                </a:lnTo>
                <a:lnTo>
                  <a:pt x="28898" y="85874"/>
                </a:lnTo>
                <a:lnTo>
                  <a:pt x="28798" y="86010"/>
                </a:lnTo>
                <a:lnTo>
                  <a:pt x="12799" y="121791"/>
                </a:lnTo>
                <a:lnTo>
                  <a:pt x="3199" y="162905"/>
                </a:lnTo>
                <a:lnTo>
                  <a:pt x="0" y="209352"/>
                </a:lnTo>
                <a:lnTo>
                  <a:pt x="2443" y="248754"/>
                </a:lnTo>
                <a:lnTo>
                  <a:pt x="21989" y="316917"/>
                </a:lnTo>
                <a:lnTo>
                  <a:pt x="67158" y="375109"/>
                </a:lnTo>
                <a:lnTo>
                  <a:pt x="101947" y="396131"/>
                </a:lnTo>
                <a:lnTo>
                  <a:pt x="143457" y="408744"/>
                </a:lnTo>
                <a:lnTo>
                  <a:pt x="191690" y="412949"/>
                </a:lnTo>
                <a:lnTo>
                  <a:pt x="222869" y="411076"/>
                </a:lnTo>
                <a:lnTo>
                  <a:pt x="276940" y="396131"/>
                </a:lnTo>
                <a:lnTo>
                  <a:pt x="320302" y="366291"/>
                </a:lnTo>
                <a:lnTo>
                  <a:pt x="344626" y="334765"/>
                </a:lnTo>
                <a:lnTo>
                  <a:pt x="192682" y="334765"/>
                </a:lnTo>
                <a:lnTo>
                  <a:pt x="175368" y="333152"/>
                </a:lnTo>
                <a:lnTo>
                  <a:pt x="132357" y="308967"/>
                </a:lnTo>
                <a:lnTo>
                  <a:pt x="109177" y="258552"/>
                </a:lnTo>
                <a:lnTo>
                  <a:pt x="107156" y="236538"/>
                </a:lnTo>
                <a:lnTo>
                  <a:pt x="369093" y="236538"/>
                </a:lnTo>
                <a:lnTo>
                  <a:pt x="366861" y="180380"/>
                </a:lnTo>
                <a:lnTo>
                  <a:pt x="365441" y="172641"/>
                </a:lnTo>
                <a:lnTo>
                  <a:pt x="108942" y="172641"/>
                </a:lnTo>
                <a:lnTo>
                  <a:pt x="110169" y="152326"/>
                </a:lnTo>
                <a:lnTo>
                  <a:pt x="130968" y="104775"/>
                </a:lnTo>
                <a:lnTo>
                  <a:pt x="171115" y="81521"/>
                </a:lnTo>
                <a:lnTo>
                  <a:pt x="187523" y="79971"/>
                </a:lnTo>
                <a:lnTo>
                  <a:pt x="334839" y="79971"/>
                </a:lnTo>
                <a:lnTo>
                  <a:pt x="320278" y="58341"/>
                </a:lnTo>
                <a:lnTo>
                  <a:pt x="292459" y="32817"/>
                </a:lnTo>
                <a:lnTo>
                  <a:pt x="260002" y="14585"/>
                </a:lnTo>
                <a:lnTo>
                  <a:pt x="222907" y="3646"/>
                </a:lnTo>
                <a:lnTo>
                  <a:pt x="181173" y="0"/>
                </a:lnTo>
                <a:close/>
              </a:path>
              <a:path w="369570" h="413385">
                <a:moveTo>
                  <a:pt x="259357" y="278210"/>
                </a:moveTo>
                <a:lnTo>
                  <a:pt x="241870" y="313705"/>
                </a:lnTo>
                <a:lnTo>
                  <a:pt x="204489" y="333934"/>
                </a:lnTo>
                <a:lnTo>
                  <a:pt x="192682" y="334765"/>
                </a:lnTo>
                <a:lnTo>
                  <a:pt x="344626" y="334765"/>
                </a:lnTo>
                <a:lnTo>
                  <a:pt x="352052" y="322635"/>
                </a:lnTo>
                <a:lnTo>
                  <a:pt x="363537" y="295672"/>
                </a:lnTo>
                <a:lnTo>
                  <a:pt x="259357" y="278210"/>
                </a:lnTo>
                <a:close/>
              </a:path>
              <a:path w="369570" h="413385">
                <a:moveTo>
                  <a:pt x="334839" y="79971"/>
                </a:moveTo>
                <a:lnTo>
                  <a:pt x="187523" y="79971"/>
                </a:lnTo>
                <a:lnTo>
                  <a:pt x="203665" y="81521"/>
                </a:lnTo>
                <a:lnTo>
                  <a:pt x="203128" y="81521"/>
                </a:lnTo>
                <a:lnTo>
                  <a:pt x="241696" y="103585"/>
                </a:lnTo>
                <a:lnTo>
                  <a:pt x="263388" y="151284"/>
                </a:lnTo>
                <a:lnTo>
                  <a:pt x="265310" y="172641"/>
                </a:lnTo>
                <a:lnTo>
                  <a:pt x="365441" y="172641"/>
                </a:lnTo>
                <a:lnTo>
                  <a:pt x="357981" y="131961"/>
                </a:lnTo>
                <a:lnTo>
                  <a:pt x="342453" y="91281"/>
                </a:lnTo>
                <a:lnTo>
                  <a:pt x="334839" y="799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object 2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62010" y="3304004"/>
            <a:ext cx="385365" cy="554435"/>
          </a:xfrm>
          <a:prstGeom prst="rect">
            <a:avLst/>
          </a:prstGeom>
        </p:spPr>
      </p:pic>
      <p:grpSp>
        <p:nvGrpSpPr>
          <p:cNvPr id="28" name="object 28" descr=""/>
          <p:cNvGrpSpPr/>
          <p:nvPr/>
        </p:nvGrpSpPr>
        <p:grpSpPr>
          <a:xfrm>
            <a:off x="1699885" y="3304004"/>
            <a:ext cx="1635760" cy="564515"/>
            <a:chOff x="1699885" y="3304004"/>
            <a:chExt cx="1635760" cy="564515"/>
          </a:xfrm>
        </p:grpSpPr>
        <p:pic>
          <p:nvPicPr>
            <p:cNvPr id="29" name="object 2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99885" y="3304004"/>
              <a:ext cx="369093" cy="41294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08392" y="3304004"/>
              <a:ext cx="340519" cy="412948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83389" y="3312935"/>
              <a:ext cx="406399" cy="555425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11343" y="3312935"/>
              <a:ext cx="423862" cy="401836"/>
            </a:xfrm>
            <a:prstGeom prst="rect">
              <a:avLst/>
            </a:prstGeom>
          </p:spPr>
        </p:pic>
      </p:grpSp>
      <p:grpSp>
        <p:nvGrpSpPr>
          <p:cNvPr id="33" name="object 33" descr=""/>
          <p:cNvGrpSpPr/>
          <p:nvPr/>
        </p:nvGrpSpPr>
        <p:grpSpPr>
          <a:xfrm>
            <a:off x="3443029" y="3304004"/>
            <a:ext cx="1574165" cy="413384"/>
            <a:chOff x="3443029" y="3304004"/>
            <a:chExt cx="1574165" cy="413384"/>
          </a:xfrm>
        </p:grpSpPr>
        <p:pic>
          <p:nvPicPr>
            <p:cNvPr id="34" name="object 3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43029" y="3312935"/>
              <a:ext cx="381397" cy="395088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62252" y="3312935"/>
              <a:ext cx="357584" cy="395088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54885" y="3304004"/>
              <a:ext cx="370879" cy="412948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59224" y="3312935"/>
              <a:ext cx="357584" cy="395088"/>
            </a:xfrm>
            <a:prstGeom prst="rect">
              <a:avLst/>
            </a:prstGeom>
          </p:spPr>
        </p:pic>
      </p:grpSp>
      <p:pic>
        <p:nvPicPr>
          <p:cNvPr id="38" name="object 3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080036" y="3312934"/>
            <a:ext cx="545504" cy="395088"/>
          </a:xfrm>
          <a:prstGeom prst="rect">
            <a:avLst/>
          </a:prstGeom>
        </p:spPr>
      </p:pic>
      <p:grpSp>
        <p:nvGrpSpPr>
          <p:cNvPr id="39" name="object 39" descr=""/>
          <p:cNvGrpSpPr/>
          <p:nvPr/>
        </p:nvGrpSpPr>
        <p:grpSpPr>
          <a:xfrm>
            <a:off x="1086725" y="1085897"/>
            <a:ext cx="1579880" cy="262255"/>
            <a:chOff x="1086725" y="1085897"/>
            <a:chExt cx="1579880" cy="262255"/>
          </a:xfrm>
        </p:grpSpPr>
        <p:pic>
          <p:nvPicPr>
            <p:cNvPr id="40" name="object 4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86725" y="1089270"/>
              <a:ext cx="156964" cy="200025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84169" y="1144436"/>
              <a:ext cx="117078" cy="14485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38466" y="1144436"/>
              <a:ext cx="118863" cy="144859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78561" y="1141063"/>
              <a:ext cx="133548" cy="151606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34544" y="1141063"/>
              <a:ext cx="251618" cy="151606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09752" y="1144436"/>
              <a:ext cx="119062" cy="144859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66218" y="1144436"/>
              <a:ext cx="132952" cy="185935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25848" y="1144436"/>
              <a:ext cx="119062" cy="144859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81918" y="1144436"/>
              <a:ext cx="119062" cy="144859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2645131" y="1085897"/>
              <a:ext cx="21590" cy="262255"/>
            </a:xfrm>
            <a:custGeom>
              <a:avLst/>
              <a:gdLst/>
              <a:ahLst/>
              <a:cxnLst/>
              <a:rect l="l" t="t" r="r" b="b"/>
              <a:pathLst>
                <a:path w="21589" h="262255">
                  <a:moveTo>
                    <a:pt x="21431" y="0"/>
                  </a:moveTo>
                  <a:lnTo>
                    <a:pt x="0" y="0"/>
                  </a:lnTo>
                  <a:lnTo>
                    <a:pt x="0" y="262136"/>
                  </a:lnTo>
                  <a:lnTo>
                    <a:pt x="21431" y="262136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 descr=""/>
          <p:cNvGrpSpPr/>
          <p:nvPr/>
        </p:nvGrpSpPr>
        <p:grpSpPr>
          <a:xfrm>
            <a:off x="2791563" y="1089464"/>
            <a:ext cx="1076960" cy="255904"/>
            <a:chOff x="2791563" y="1089464"/>
            <a:chExt cx="1076960" cy="255904"/>
          </a:xfrm>
        </p:grpSpPr>
        <p:sp>
          <p:nvSpPr>
            <p:cNvPr id="51" name="object 51" descr=""/>
            <p:cNvSpPr/>
            <p:nvPr/>
          </p:nvSpPr>
          <p:spPr>
            <a:xfrm>
              <a:off x="2791561" y="1089469"/>
              <a:ext cx="157480" cy="199390"/>
            </a:xfrm>
            <a:custGeom>
              <a:avLst/>
              <a:gdLst/>
              <a:ahLst/>
              <a:cxnLst/>
              <a:rect l="l" t="t" r="r" b="b"/>
              <a:pathLst>
                <a:path w="157480" h="199390">
                  <a:moveTo>
                    <a:pt x="157353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199390"/>
                  </a:lnTo>
                  <a:lnTo>
                    <a:pt x="26390" y="199390"/>
                  </a:lnTo>
                  <a:lnTo>
                    <a:pt x="26390" y="22860"/>
                  </a:lnTo>
                  <a:lnTo>
                    <a:pt x="130771" y="22860"/>
                  </a:lnTo>
                  <a:lnTo>
                    <a:pt x="130771" y="199390"/>
                  </a:lnTo>
                  <a:lnTo>
                    <a:pt x="157353" y="199390"/>
                  </a:lnTo>
                  <a:lnTo>
                    <a:pt x="157353" y="22860"/>
                  </a:lnTo>
                  <a:lnTo>
                    <a:pt x="1573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89007" y="1141063"/>
              <a:ext cx="125809" cy="20379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35267" y="1141063"/>
              <a:ext cx="135730" cy="151606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291648" y="1141063"/>
              <a:ext cx="133548" cy="151606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454974" y="1144074"/>
              <a:ext cx="226812" cy="145221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05970" y="1144436"/>
              <a:ext cx="161925" cy="144859"/>
            </a:xfrm>
            <a:prstGeom prst="rect">
              <a:avLst/>
            </a:prstGeom>
          </p:spPr>
        </p:pic>
      </p:grpSp>
      <p:sp>
        <p:nvSpPr>
          <p:cNvPr id="57" name="object 57" descr=""/>
          <p:cNvSpPr/>
          <p:nvPr/>
        </p:nvSpPr>
        <p:spPr>
          <a:xfrm>
            <a:off x="3990961" y="1085897"/>
            <a:ext cx="21590" cy="262255"/>
          </a:xfrm>
          <a:custGeom>
            <a:avLst/>
            <a:gdLst/>
            <a:ahLst/>
            <a:cxnLst/>
            <a:rect l="l" t="t" r="r" b="b"/>
            <a:pathLst>
              <a:path w="21589" h="262255">
                <a:moveTo>
                  <a:pt x="21431" y="0"/>
                </a:moveTo>
                <a:lnTo>
                  <a:pt x="0" y="0"/>
                </a:lnTo>
                <a:lnTo>
                  <a:pt x="0" y="262136"/>
                </a:lnTo>
                <a:lnTo>
                  <a:pt x="21431" y="262136"/>
                </a:lnTo>
                <a:lnTo>
                  <a:pt x="21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8" name="object 58" descr=""/>
          <p:cNvGrpSpPr/>
          <p:nvPr/>
        </p:nvGrpSpPr>
        <p:grpSpPr>
          <a:xfrm>
            <a:off x="4137195" y="1089395"/>
            <a:ext cx="1181100" cy="203835"/>
            <a:chOff x="4137195" y="1089395"/>
            <a:chExt cx="1181100" cy="203835"/>
          </a:xfrm>
        </p:grpSpPr>
        <p:pic>
          <p:nvPicPr>
            <p:cNvPr id="59" name="object 5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37195" y="1089395"/>
              <a:ext cx="152598" cy="19990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12042" y="1141063"/>
              <a:ext cx="263338" cy="151606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04066" y="1144436"/>
              <a:ext cx="118863" cy="144859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52297" y="1144436"/>
              <a:ext cx="119062" cy="144859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4895062" y="1144079"/>
              <a:ext cx="118110" cy="144780"/>
            </a:xfrm>
            <a:custGeom>
              <a:avLst/>
              <a:gdLst/>
              <a:ahLst/>
              <a:cxnLst/>
              <a:rect l="l" t="t" r="r" b="b"/>
              <a:pathLst>
                <a:path w="118110" h="144780">
                  <a:moveTo>
                    <a:pt x="117678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6634" y="20320"/>
                  </a:lnTo>
                  <a:lnTo>
                    <a:pt x="46634" y="144780"/>
                  </a:lnTo>
                  <a:lnTo>
                    <a:pt x="71043" y="144780"/>
                  </a:lnTo>
                  <a:lnTo>
                    <a:pt x="71043" y="20320"/>
                  </a:lnTo>
                  <a:lnTo>
                    <a:pt x="117678" y="20320"/>
                  </a:lnTo>
                  <a:lnTo>
                    <a:pt x="1176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036333" y="1144436"/>
              <a:ext cx="119062" cy="144859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184267" y="1141063"/>
              <a:ext cx="133548" cy="151606"/>
            </a:xfrm>
            <a:prstGeom prst="rect">
              <a:avLst/>
            </a:prstGeom>
          </p:spPr>
        </p:pic>
      </p:grpSp>
      <p:grpSp>
        <p:nvGrpSpPr>
          <p:cNvPr id="66" name="object 66" descr=""/>
          <p:cNvGrpSpPr/>
          <p:nvPr/>
        </p:nvGrpSpPr>
        <p:grpSpPr>
          <a:xfrm>
            <a:off x="1695944" y="7343707"/>
            <a:ext cx="1223010" cy="183515"/>
            <a:chOff x="1695944" y="7343707"/>
            <a:chExt cx="1223010" cy="183515"/>
          </a:xfrm>
        </p:grpSpPr>
        <p:pic>
          <p:nvPicPr>
            <p:cNvPr id="67" name="object 6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95944" y="7343707"/>
              <a:ext cx="408553" cy="183356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268842" y="7395697"/>
              <a:ext cx="136525" cy="128389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129911" y="7395697"/>
              <a:ext cx="105568" cy="128389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30368" y="7392721"/>
              <a:ext cx="362359" cy="134342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813086" y="7395697"/>
              <a:ext cx="105569" cy="128389"/>
            </a:xfrm>
            <a:prstGeom prst="rect">
              <a:avLst/>
            </a:prstGeom>
          </p:spPr>
        </p:pic>
      </p:grpSp>
      <p:grpSp>
        <p:nvGrpSpPr>
          <p:cNvPr id="72" name="object 72" descr=""/>
          <p:cNvGrpSpPr/>
          <p:nvPr/>
        </p:nvGrpSpPr>
        <p:grpSpPr>
          <a:xfrm>
            <a:off x="2999601" y="7392720"/>
            <a:ext cx="2129790" cy="180975"/>
            <a:chOff x="2999601" y="7392720"/>
            <a:chExt cx="2129790" cy="180975"/>
          </a:xfrm>
        </p:grpSpPr>
        <p:pic>
          <p:nvPicPr>
            <p:cNvPr id="73" name="object 7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999601" y="7392720"/>
              <a:ext cx="488286" cy="134342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520389" y="7392720"/>
              <a:ext cx="111513" cy="180578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58118" y="7395697"/>
              <a:ext cx="105568" cy="128389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3789896" y="7392720"/>
              <a:ext cx="527050" cy="168275"/>
            </a:xfrm>
            <a:custGeom>
              <a:avLst/>
              <a:gdLst/>
              <a:ahLst/>
              <a:cxnLst/>
              <a:rect l="l" t="t" r="r" b="b"/>
              <a:pathLst>
                <a:path w="527050" h="168275">
                  <a:moveTo>
                    <a:pt x="111721" y="87122"/>
                  </a:moveTo>
                  <a:lnTo>
                    <a:pt x="90487" y="84340"/>
                  </a:lnTo>
                  <a:lnTo>
                    <a:pt x="88900" y="91960"/>
                  </a:lnTo>
                  <a:lnTo>
                    <a:pt x="86525" y="98526"/>
                  </a:lnTo>
                  <a:lnTo>
                    <a:pt x="83350" y="104063"/>
                  </a:lnTo>
                  <a:lnTo>
                    <a:pt x="79375" y="108546"/>
                  </a:lnTo>
                  <a:lnTo>
                    <a:pt x="73685" y="113715"/>
                  </a:lnTo>
                  <a:lnTo>
                    <a:pt x="66611" y="116293"/>
                  </a:lnTo>
                  <a:lnTo>
                    <a:pt x="58140" y="116293"/>
                  </a:lnTo>
                  <a:lnTo>
                    <a:pt x="24714" y="89357"/>
                  </a:lnTo>
                  <a:lnTo>
                    <a:pt x="22225" y="67081"/>
                  </a:lnTo>
                  <a:lnTo>
                    <a:pt x="22872" y="55143"/>
                  </a:lnTo>
                  <a:lnTo>
                    <a:pt x="44399" y="20840"/>
                  </a:lnTo>
                  <a:lnTo>
                    <a:pt x="59334" y="17868"/>
                  </a:lnTo>
                  <a:lnTo>
                    <a:pt x="66611" y="17868"/>
                  </a:lnTo>
                  <a:lnTo>
                    <a:pt x="72758" y="20053"/>
                  </a:lnTo>
                  <a:lnTo>
                    <a:pt x="82956" y="28778"/>
                  </a:lnTo>
                  <a:lnTo>
                    <a:pt x="86525" y="35267"/>
                  </a:lnTo>
                  <a:lnTo>
                    <a:pt x="88506" y="43865"/>
                  </a:lnTo>
                  <a:lnTo>
                    <a:pt x="109740" y="40690"/>
                  </a:lnTo>
                  <a:lnTo>
                    <a:pt x="85559" y="6032"/>
                  </a:lnTo>
                  <a:lnTo>
                    <a:pt x="58547" y="0"/>
                  </a:lnTo>
                  <a:lnTo>
                    <a:pt x="50368" y="508"/>
                  </a:lnTo>
                  <a:lnTo>
                    <a:pt x="15481" y="17665"/>
                  </a:lnTo>
                  <a:lnTo>
                    <a:pt x="419" y="57594"/>
                  </a:lnTo>
                  <a:lnTo>
                    <a:pt x="0" y="67678"/>
                  </a:lnTo>
                  <a:lnTo>
                    <a:pt x="990" y="82816"/>
                  </a:lnTo>
                  <a:lnTo>
                    <a:pt x="24561" y="124637"/>
                  </a:lnTo>
                  <a:lnTo>
                    <a:pt x="58343" y="134353"/>
                  </a:lnTo>
                  <a:lnTo>
                    <a:pt x="68453" y="133565"/>
                  </a:lnTo>
                  <a:lnTo>
                    <a:pt x="105575" y="106819"/>
                  </a:lnTo>
                  <a:lnTo>
                    <a:pt x="111721" y="87122"/>
                  </a:lnTo>
                  <a:close/>
                </a:path>
                <a:path w="527050" h="168275">
                  <a:moveTo>
                    <a:pt x="242697" y="65290"/>
                  </a:moveTo>
                  <a:lnTo>
                    <a:pt x="233210" y="26936"/>
                  </a:lnTo>
                  <a:lnTo>
                    <a:pt x="220230" y="12738"/>
                  </a:lnTo>
                  <a:lnTo>
                    <a:pt x="220230" y="67081"/>
                  </a:lnTo>
                  <a:lnTo>
                    <a:pt x="219671" y="77038"/>
                  </a:lnTo>
                  <a:lnTo>
                    <a:pt x="201066" y="111048"/>
                  </a:lnTo>
                  <a:lnTo>
                    <a:pt x="182562" y="116293"/>
                  </a:lnTo>
                  <a:lnTo>
                    <a:pt x="174764" y="115531"/>
                  </a:lnTo>
                  <a:lnTo>
                    <a:pt x="147345" y="88760"/>
                  </a:lnTo>
                  <a:lnTo>
                    <a:pt x="144665" y="67081"/>
                  </a:lnTo>
                  <a:lnTo>
                    <a:pt x="145338" y="55562"/>
                  </a:lnTo>
                  <a:lnTo>
                    <a:pt x="167627" y="21145"/>
                  </a:lnTo>
                  <a:lnTo>
                    <a:pt x="182562" y="18059"/>
                  </a:lnTo>
                  <a:lnTo>
                    <a:pt x="190271" y="18834"/>
                  </a:lnTo>
                  <a:lnTo>
                    <a:pt x="217551" y="45593"/>
                  </a:lnTo>
                  <a:lnTo>
                    <a:pt x="220230" y="67081"/>
                  </a:lnTo>
                  <a:lnTo>
                    <a:pt x="220230" y="12738"/>
                  </a:lnTo>
                  <a:lnTo>
                    <a:pt x="216801" y="9829"/>
                  </a:lnTo>
                  <a:lnTo>
                    <a:pt x="206578" y="4368"/>
                  </a:lnTo>
                  <a:lnTo>
                    <a:pt x="195160" y="1092"/>
                  </a:lnTo>
                  <a:lnTo>
                    <a:pt x="182562" y="0"/>
                  </a:lnTo>
                  <a:lnTo>
                    <a:pt x="171107" y="901"/>
                  </a:lnTo>
                  <a:lnTo>
                    <a:pt x="133400" y="24066"/>
                  </a:lnTo>
                  <a:lnTo>
                    <a:pt x="122377" y="65290"/>
                  </a:lnTo>
                  <a:lnTo>
                    <a:pt x="122288" y="66484"/>
                  </a:lnTo>
                  <a:lnTo>
                    <a:pt x="122237" y="67081"/>
                  </a:lnTo>
                  <a:lnTo>
                    <a:pt x="131622" y="107416"/>
                  </a:lnTo>
                  <a:lnTo>
                    <a:pt x="169722" y="133273"/>
                  </a:lnTo>
                  <a:lnTo>
                    <a:pt x="182562" y="134353"/>
                  </a:lnTo>
                  <a:lnTo>
                    <a:pt x="190830" y="133858"/>
                  </a:lnTo>
                  <a:lnTo>
                    <a:pt x="226072" y="116941"/>
                  </a:lnTo>
                  <a:lnTo>
                    <a:pt x="226618" y="116293"/>
                  </a:lnTo>
                  <a:lnTo>
                    <a:pt x="231051" y="111048"/>
                  </a:lnTo>
                  <a:lnTo>
                    <a:pt x="242620" y="67081"/>
                  </a:lnTo>
                  <a:lnTo>
                    <a:pt x="242697" y="65290"/>
                  </a:lnTo>
                  <a:close/>
                </a:path>
                <a:path w="527050" h="168275">
                  <a:moveTo>
                    <a:pt x="379234" y="66878"/>
                  </a:moveTo>
                  <a:lnTo>
                    <a:pt x="378409" y="54775"/>
                  </a:lnTo>
                  <a:lnTo>
                    <a:pt x="378282" y="52997"/>
                  </a:lnTo>
                  <a:lnTo>
                    <a:pt x="378218" y="51892"/>
                  </a:lnTo>
                  <a:lnTo>
                    <a:pt x="356412" y="11887"/>
                  </a:lnTo>
                  <a:lnTo>
                    <a:pt x="356412" y="54775"/>
                  </a:lnTo>
                  <a:lnTo>
                    <a:pt x="284581" y="54775"/>
                  </a:lnTo>
                  <a:lnTo>
                    <a:pt x="285673" y="47231"/>
                  </a:lnTo>
                  <a:lnTo>
                    <a:pt x="285724" y="46850"/>
                  </a:lnTo>
                  <a:lnTo>
                    <a:pt x="287997" y="39738"/>
                  </a:lnTo>
                  <a:lnTo>
                    <a:pt x="321094" y="17868"/>
                  </a:lnTo>
                  <a:lnTo>
                    <a:pt x="329031" y="18656"/>
                  </a:lnTo>
                  <a:lnTo>
                    <a:pt x="355193" y="46850"/>
                  </a:lnTo>
                  <a:lnTo>
                    <a:pt x="356412" y="54775"/>
                  </a:lnTo>
                  <a:lnTo>
                    <a:pt x="356412" y="11887"/>
                  </a:lnTo>
                  <a:lnTo>
                    <a:pt x="354228" y="9944"/>
                  </a:lnTo>
                  <a:lnTo>
                    <a:pt x="344487" y="4521"/>
                  </a:lnTo>
                  <a:lnTo>
                    <a:pt x="344639" y="4521"/>
                  </a:lnTo>
                  <a:lnTo>
                    <a:pt x="333273" y="1130"/>
                  </a:lnTo>
                  <a:lnTo>
                    <a:pt x="333463" y="1130"/>
                  </a:lnTo>
                  <a:lnTo>
                    <a:pt x="320890" y="0"/>
                  </a:lnTo>
                  <a:lnTo>
                    <a:pt x="277634" y="18059"/>
                  </a:lnTo>
                  <a:lnTo>
                    <a:pt x="262001" y="52997"/>
                  </a:lnTo>
                  <a:lnTo>
                    <a:pt x="261061" y="66878"/>
                  </a:lnTo>
                  <a:lnTo>
                    <a:pt x="260959" y="68262"/>
                  </a:lnTo>
                  <a:lnTo>
                    <a:pt x="261962" y="82626"/>
                  </a:lnTo>
                  <a:lnTo>
                    <a:pt x="261988" y="83083"/>
                  </a:lnTo>
                  <a:lnTo>
                    <a:pt x="265074" y="96151"/>
                  </a:lnTo>
                  <a:lnTo>
                    <a:pt x="296824" y="130035"/>
                  </a:lnTo>
                  <a:lnTo>
                    <a:pt x="322084" y="134353"/>
                  </a:lnTo>
                  <a:lnTo>
                    <a:pt x="332778" y="133667"/>
                  </a:lnTo>
                  <a:lnTo>
                    <a:pt x="366356" y="116293"/>
                  </a:lnTo>
                  <a:lnTo>
                    <a:pt x="370992" y="110337"/>
                  </a:lnTo>
                  <a:lnTo>
                    <a:pt x="375386" y="102146"/>
                  </a:lnTo>
                  <a:lnTo>
                    <a:pt x="378637" y="92875"/>
                  </a:lnTo>
                  <a:lnTo>
                    <a:pt x="356019" y="90093"/>
                  </a:lnTo>
                  <a:lnTo>
                    <a:pt x="352818" y="98907"/>
                  </a:lnTo>
                  <a:lnTo>
                    <a:pt x="352704" y="99225"/>
                  </a:lnTo>
                  <a:lnTo>
                    <a:pt x="348208" y="105905"/>
                  </a:lnTo>
                  <a:lnTo>
                    <a:pt x="336969" y="114236"/>
                  </a:lnTo>
                  <a:lnTo>
                    <a:pt x="330212" y="116293"/>
                  </a:lnTo>
                  <a:lnTo>
                    <a:pt x="322275" y="116293"/>
                  </a:lnTo>
                  <a:lnTo>
                    <a:pt x="286956" y="91389"/>
                  </a:lnTo>
                  <a:lnTo>
                    <a:pt x="283387" y="72631"/>
                  </a:lnTo>
                  <a:lnTo>
                    <a:pt x="379234" y="72631"/>
                  </a:lnTo>
                  <a:lnTo>
                    <a:pt x="379234" y="66878"/>
                  </a:lnTo>
                  <a:close/>
                </a:path>
                <a:path w="527050" h="168275">
                  <a:moveTo>
                    <a:pt x="526478" y="113512"/>
                  </a:moveTo>
                  <a:lnTo>
                    <a:pt x="512597" y="113512"/>
                  </a:lnTo>
                  <a:lnTo>
                    <a:pt x="512597" y="21043"/>
                  </a:lnTo>
                  <a:lnTo>
                    <a:pt x="512597" y="2984"/>
                  </a:lnTo>
                  <a:lnTo>
                    <a:pt x="490969" y="2984"/>
                  </a:lnTo>
                  <a:lnTo>
                    <a:pt x="490969" y="21043"/>
                  </a:lnTo>
                  <a:lnTo>
                    <a:pt x="490969" y="113512"/>
                  </a:lnTo>
                  <a:lnTo>
                    <a:pt x="421906" y="113512"/>
                  </a:lnTo>
                  <a:lnTo>
                    <a:pt x="429437" y="96494"/>
                  </a:lnTo>
                  <a:lnTo>
                    <a:pt x="435152" y="75412"/>
                  </a:lnTo>
                  <a:lnTo>
                    <a:pt x="439064" y="50266"/>
                  </a:lnTo>
                  <a:lnTo>
                    <a:pt x="441159" y="21043"/>
                  </a:lnTo>
                  <a:lnTo>
                    <a:pt x="490969" y="21043"/>
                  </a:lnTo>
                  <a:lnTo>
                    <a:pt x="490969" y="2984"/>
                  </a:lnTo>
                  <a:lnTo>
                    <a:pt x="423100" y="2984"/>
                  </a:lnTo>
                  <a:lnTo>
                    <a:pt x="422097" y="39662"/>
                  </a:lnTo>
                  <a:lnTo>
                    <a:pt x="418084" y="70307"/>
                  </a:lnTo>
                  <a:lnTo>
                    <a:pt x="411086" y="94919"/>
                  </a:lnTo>
                  <a:lnTo>
                    <a:pt x="401066" y="113512"/>
                  </a:lnTo>
                  <a:lnTo>
                    <a:pt x="389559" y="113512"/>
                  </a:lnTo>
                  <a:lnTo>
                    <a:pt x="389559" y="167690"/>
                  </a:lnTo>
                  <a:lnTo>
                    <a:pt x="407416" y="167690"/>
                  </a:lnTo>
                  <a:lnTo>
                    <a:pt x="407416" y="131368"/>
                  </a:lnTo>
                  <a:lnTo>
                    <a:pt x="508622" y="131368"/>
                  </a:lnTo>
                  <a:lnTo>
                    <a:pt x="508622" y="167690"/>
                  </a:lnTo>
                  <a:lnTo>
                    <a:pt x="526478" y="167690"/>
                  </a:lnTo>
                  <a:lnTo>
                    <a:pt x="526478" y="131368"/>
                  </a:lnTo>
                  <a:lnTo>
                    <a:pt x="526478" y="113512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340237" y="7395697"/>
              <a:ext cx="105568" cy="128389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4478769" y="7395349"/>
              <a:ext cx="104139" cy="128270"/>
            </a:xfrm>
            <a:custGeom>
              <a:avLst/>
              <a:gdLst/>
              <a:ahLst/>
              <a:cxnLst/>
              <a:rect l="l" t="t" r="r" b="b"/>
              <a:pathLst>
                <a:path w="104139" h="128270">
                  <a:moveTo>
                    <a:pt x="103784" y="0"/>
                  </a:moveTo>
                  <a:lnTo>
                    <a:pt x="82143" y="0"/>
                  </a:lnTo>
                  <a:lnTo>
                    <a:pt x="82143" y="53340"/>
                  </a:lnTo>
                  <a:lnTo>
                    <a:pt x="21818" y="53340"/>
                  </a:lnTo>
                  <a:lnTo>
                    <a:pt x="21818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72390"/>
                  </a:lnTo>
                  <a:lnTo>
                    <a:pt x="0" y="128270"/>
                  </a:lnTo>
                  <a:lnTo>
                    <a:pt x="21818" y="128270"/>
                  </a:lnTo>
                  <a:lnTo>
                    <a:pt x="21818" y="72390"/>
                  </a:lnTo>
                  <a:lnTo>
                    <a:pt x="82143" y="72390"/>
                  </a:lnTo>
                  <a:lnTo>
                    <a:pt x="82143" y="128270"/>
                  </a:lnTo>
                  <a:lnTo>
                    <a:pt x="103784" y="128270"/>
                  </a:lnTo>
                  <a:lnTo>
                    <a:pt x="103784" y="72390"/>
                  </a:lnTo>
                  <a:lnTo>
                    <a:pt x="103784" y="53340"/>
                  </a:lnTo>
                  <a:lnTo>
                    <a:pt x="103784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608191" y="7392720"/>
              <a:ext cx="118268" cy="134342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4753254" y="7395349"/>
              <a:ext cx="104139" cy="128270"/>
            </a:xfrm>
            <a:custGeom>
              <a:avLst/>
              <a:gdLst/>
              <a:ahLst/>
              <a:cxnLst/>
              <a:rect l="l" t="t" r="r" b="b"/>
              <a:pathLst>
                <a:path w="104139" h="128270">
                  <a:moveTo>
                    <a:pt x="103784" y="0"/>
                  </a:moveTo>
                  <a:lnTo>
                    <a:pt x="82156" y="0"/>
                  </a:lnTo>
                  <a:lnTo>
                    <a:pt x="82156" y="53340"/>
                  </a:lnTo>
                  <a:lnTo>
                    <a:pt x="21831" y="53340"/>
                  </a:lnTo>
                  <a:lnTo>
                    <a:pt x="21831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72390"/>
                  </a:lnTo>
                  <a:lnTo>
                    <a:pt x="0" y="128270"/>
                  </a:lnTo>
                  <a:lnTo>
                    <a:pt x="21831" y="128270"/>
                  </a:lnTo>
                  <a:lnTo>
                    <a:pt x="21831" y="72390"/>
                  </a:lnTo>
                  <a:lnTo>
                    <a:pt x="82156" y="72390"/>
                  </a:lnTo>
                  <a:lnTo>
                    <a:pt x="82156" y="128270"/>
                  </a:lnTo>
                  <a:lnTo>
                    <a:pt x="103784" y="128270"/>
                  </a:lnTo>
                  <a:lnTo>
                    <a:pt x="103784" y="72390"/>
                  </a:lnTo>
                  <a:lnTo>
                    <a:pt x="103784" y="53340"/>
                  </a:lnTo>
                  <a:lnTo>
                    <a:pt x="103784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889826" y="7395697"/>
              <a:ext cx="105568" cy="128389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015660" y="7395697"/>
              <a:ext cx="113704" cy="128389"/>
            </a:xfrm>
            <a:prstGeom prst="rect">
              <a:avLst/>
            </a:prstGeom>
          </p:spPr>
        </p:pic>
      </p:grpSp>
      <p:pic>
        <p:nvPicPr>
          <p:cNvPr id="83" name="object 83" descr="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358315" y="7713866"/>
            <a:ext cx="94059" cy="128389"/>
          </a:xfrm>
          <a:prstGeom prst="rect">
            <a:avLst/>
          </a:prstGeom>
        </p:spPr>
      </p:pic>
      <p:grpSp>
        <p:nvGrpSpPr>
          <p:cNvPr id="84" name="object 84" descr=""/>
          <p:cNvGrpSpPr/>
          <p:nvPr/>
        </p:nvGrpSpPr>
        <p:grpSpPr>
          <a:xfrm>
            <a:off x="1524946" y="7710889"/>
            <a:ext cx="1562735" cy="180975"/>
            <a:chOff x="1524946" y="7710889"/>
            <a:chExt cx="1562735" cy="180975"/>
          </a:xfrm>
        </p:grpSpPr>
        <p:pic>
          <p:nvPicPr>
            <p:cNvPr id="85" name="object 85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24946" y="7710889"/>
              <a:ext cx="248600" cy="134342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799182" y="7710889"/>
              <a:ext cx="118269" cy="134342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944055" y="7713866"/>
              <a:ext cx="201015" cy="128512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2165820" y="7710893"/>
              <a:ext cx="751840" cy="180975"/>
            </a:xfrm>
            <a:custGeom>
              <a:avLst/>
              <a:gdLst/>
              <a:ahLst/>
              <a:cxnLst/>
              <a:rect l="l" t="t" r="r" b="b"/>
              <a:pathLst>
                <a:path w="751839" h="180975">
                  <a:moveTo>
                    <a:pt x="111518" y="66078"/>
                  </a:moveTo>
                  <a:lnTo>
                    <a:pt x="101600" y="25234"/>
                  </a:lnTo>
                  <a:lnTo>
                    <a:pt x="89293" y="11049"/>
                  </a:lnTo>
                  <a:lnTo>
                    <a:pt x="89293" y="66078"/>
                  </a:lnTo>
                  <a:lnTo>
                    <a:pt x="88773" y="75869"/>
                  </a:lnTo>
                  <a:lnTo>
                    <a:pt x="67462" y="113360"/>
                  </a:lnTo>
                  <a:lnTo>
                    <a:pt x="67335" y="113360"/>
                  </a:lnTo>
                  <a:lnTo>
                    <a:pt x="61087" y="115557"/>
                  </a:lnTo>
                  <a:lnTo>
                    <a:pt x="60921" y="115557"/>
                  </a:lnTo>
                  <a:lnTo>
                    <a:pt x="54178" y="116281"/>
                  </a:lnTo>
                  <a:lnTo>
                    <a:pt x="47294" y="115557"/>
                  </a:lnTo>
                  <a:lnTo>
                    <a:pt x="20459" y="79463"/>
                  </a:lnTo>
                  <a:lnTo>
                    <a:pt x="19837" y="67868"/>
                  </a:lnTo>
                  <a:lnTo>
                    <a:pt x="20447" y="57251"/>
                  </a:lnTo>
                  <a:lnTo>
                    <a:pt x="20497" y="56210"/>
                  </a:lnTo>
                  <a:lnTo>
                    <a:pt x="41922" y="20345"/>
                  </a:lnTo>
                  <a:lnTo>
                    <a:pt x="55168" y="17068"/>
                  </a:lnTo>
                  <a:lnTo>
                    <a:pt x="62306" y="17881"/>
                  </a:lnTo>
                  <a:lnTo>
                    <a:pt x="62014" y="17881"/>
                  </a:lnTo>
                  <a:lnTo>
                    <a:pt x="68110" y="20142"/>
                  </a:lnTo>
                  <a:lnTo>
                    <a:pt x="88658" y="54559"/>
                  </a:lnTo>
                  <a:lnTo>
                    <a:pt x="89293" y="66078"/>
                  </a:lnTo>
                  <a:lnTo>
                    <a:pt x="89293" y="11049"/>
                  </a:lnTo>
                  <a:lnTo>
                    <a:pt x="57150" y="0"/>
                  </a:lnTo>
                  <a:lnTo>
                    <a:pt x="48818" y="0"/>
                  </a:lnTo>
                  <a:lnTo>
                    <a:pt x="19837" y="19646"/>
                  </a:lnTo>
                  <a:lnTo>
                    <a:pt x="19837" y="2984"/>
                  </a:lnTo>
                  <a:lnTo>
                    <a:pt x="0" y="2984"/>
                  </a:lnTo>
                  <a:lnTo>
                    <a:pt x="0" y="180581"/>
                  </a:lnTo>
                  <a:lnTo>
                    <a:pt x="21831" y="180581"/>
                  </a:lnTo>
                  <a:lnTo>
                    <a:pt x="21831" y="118071"/>
                  </a:lnTo>
                  <a:lnTo>
                    <a:pt x="25527" y="122707"/>
                  </a:lnTo>
                  <a:lnTo>
                    <a:pt x="30226" y="126606"/>
                  </a:lnTo>
                  <a:lnTo>
                    <a:pt x="35915" y="129781"/>
                  </a:lnTo>
                  <a:lnTo>
                    <a:pt x="41732" y="132816"/>
                  </a:lnTo>
                  <a:lnTo>
                    <a:pt x="48285" y="134340"/>
                  </a:lnTo>
                  <a:lnTo>
                    <a:pt x="55562" y="134340"/>
                  </a:lnTo>
                  <a:lnTo>
                    <a:pt x="93446" y="118071"/>
                  </a:lnTo>
                  <a:lnTo>
                    <a:pt x="95211" y="116281"/>
                  </a:lnTo>
                  <a:lnTo>
                    <a:pt x="111074" y="75869"/>
                  </a:lnTo>
                  <a:lnTo>
                    <a:pt x="111442" y="67868"/>
                  </a:lnTo>
                  <a:lnTo>
                    <a:pt x="111518" y="66078"/>
                  </a:lnTo>
                  <a:close/>
                </a:path>
                <a:path w="751839" h="180975">
                  <a:moveTo>
                    <a:pt x="250050" y="65290"/>
                  </a:moveTo>
                  <a:lnTo>
                    <a:pt x="240550" y="26924"/>
                  </a:lnTo>
                  <a:lnTo>
                    <a:pt x="227584" y="12750"/>
                  </a:lnTo>
                  <a:lnTo>
                    <a:pt x="227584" y="67068"/>
                  </a:lnTo>
                  <a:lnTo>
                    <a:pt x="227025" y="77038"/>
                  </a:lnTo>
                  <a:lnTo>
                    <a:pt x="208407" y="111036"/>
                  </a:lnTo>
                  <a:lnTo>
                    <a:pt x="189915" y="116281"/>
                  </a:lnTo>
                  <a:lnTo>
                    <a:pt x="182118" y="115531"/>
                  </a:lnTo>
                  <a:lnTo>
                    <a:pt x="154698" y="88747"/>
                  </a:lnTo>
                  <a:lnTo>
                    <a:pt x="152019" y="67068"/>
                  </a:lnTo>
                  <a:lnTo>
                    <a:pt x="152692" y="55549"/>
                  </a:lnTo>
                  <a:lnTo>
                    <a:pt x="174980" y="21132"/>
                  </a:lnTo>
                  <a:lnTo>
                    <a:pt x="189915" y="18059"/>
                  </a:lnTo>
                  <a:lnTo>
                    <a:pt x="197624" y="18834"/>
                  </a:lnTo>
                  <a:lnTo>
                    <a:pt x="224904" y="45593"/>
                  </a:lnTo>
                  <a:lnTo>
                    <a:pt x="227584" y="67068"/>
                  </a:lnTo>
                  <a:lnTo>
                    <a:pt x="227584" y="12750"/>
                  </a:lnTo>
                  <a:lnTo>
                    <a:pt x="224142" y="9829"/>
                  </a:lnTo>
                  <a:lnTo>
                    <a:pt x="213931" y="4368"/>
                  </a:lnTo>
                  <a:lnTo>
                    <a:pt x="202514" y="1092"/>
                  </a:lnTo>
                  <a:lnTo>
                    <a:pt x="189915" y="0"/>
                  </a:lnTo>
                  <a:lnTo>
                    <a:pt x="178460" y="889"/>
                  </a:lnTo>
                  <a:lnTo>
                    <a:pt x="140754" y="24066"/>
                  </a:lnTo>
                  <a:lnTo>
                    <a:pt x="129730" y="65290"/>
                  </a:lnTo>
                  <a:lnTo>
                    <a:pt x="129641" y="66484"/>
                  </a:lnTo>
                  <a:lnTo>
                    <a:pt x="129590" y="67068"/>
                  </a:lnTo>
                  <a:lnTo>
                    <a:pt x="130632" y="82397"/>
                  </a:lnTo>
                  <a:lnTo>
                    <a:pt x="133756" y="95846"/>
                  </a:lnTo>
                  <a:lnTo>
                    <a:pt x="138963" y="107403"/>
                  </a:lnTo>
                  <a:lnTo>
                    <a:pt x="146151" y="116928"/>
                  </a:lnTo>
                  <a:lnTo>
                    <a:pt x="146265" y="117081"/>
                  </a:lnTo>
                  <a:lnTo>
                    <a:pt x="155244" y="124637"/>
                  </a:lnTo>
                  <a:lnTo>
                    <a:pt x="165506" y="130022"/>
                  </a:lnTo>
                  <a:lnTo>
                    <a:pt x="177063" y="133261"/>
                  </a:lnTo>
                  <a:lnTo>
                    <a:pt x="189915" y="134340"/>
                  </a:lnTo>
                  <a:lnTo>
                    <a:pt x="198183" y="133845"/>
                  </a:lnTo>
                  <a:lnTo>
                    <a:pt x="233426" y="116928"/>
                  </a:lnTo>
                  <a:lnTo>
                    <a:pt x="233972" y="116281"/>
                  </a:lnTo>
                  <a:lnTo>
                    <a:pt x="238404" y="111036"/>
                  </a:lnTo>
                  <a:lnTo>
                    <a:pt x="249974" y="67068"/>
                  </a:lnTo>
                  <a:lnTo>
                    <a:pt x="250050" y="65290"/>
                  </a:lnTo>
                  <a:close/>
                </a:path>
                <a:path w="751839" h="180975">
                  <a:moveTo>
                    <a:pt x="380631" y="87122"/>
                  </a:moveTo>
                  <a:lnTo>
                    <a:pt x="359397" y="84340"/>
                  </a:lnTo>
                  <a:lnTo>
                    <a:pt x="357809" y="91948"/>
                  </a:lnTo>
                  <a:lnTo>
                    <a:pt x="355422" y="98526"/>
                  </a:lnTo>
                  <a:lnTo>
                    <a:pt x="352247" y="104063"/>
                  </a:lnTo>
                  <a:lnTo>
                    <a:pt x="348284" y="108546"/>
                  </a:lnTo>
                  <a:lnTo>
                    <a:pt x="342595" y="113703"/>
                  </a:lnTo>
                  <a:lnTo>
                    <a:pt x="335521" y="116281"/>
                  </a:lnTo>
                  <a:lnTo>
                    <a:pt x="327050" y="116281"/>
                  </a:lnTo>
                  <a:lnTo>
                    <a:pt x="293611" y="89344"/>
                  </a:lnTo>
                  <a:lnTo>
                    <a:pt x="291134" y="67068"/>
                  </a:lnTo>
                  <a:lnTo>
                    <a:pt x="291782" y="55143"/>
                  </a:lnTo>
                  <a:lnTo>
                    <a:pt x="313309" y="20840"/>
                  </a:lnTo>
                  <a:lnTo>
                    <a:pt x="328244" y="17856"/>
                  </a:lnTo>
                  <a:lnTo>
                    <a:pt x="335521" y="17856"/>
                  </a:lnTo>
                  <a:lnTo>
                    <a:pt x="341668" y="20040"/>
                  </a:lnTo>
                  <a:lnTo>
                    <a:pt x="351853" y="28778"/>
                  </a:lnTo>
                  <a:lnTo>
                    <a:pt x="355422" y="35255"/>
                  </a:lnTo>
                  <a:lnTo>
                    <a:pt x="357416" y="43853"/>
                  </a:lnTo>
                  <a:lnTo>
                    <a:pt x="378650" y="40678"/>
                  </a:lnTo>
                  <a:lnTo>
                    <a:pt x="354457" y="6032"/>
                  </a:lnTo>
                  <a:lnTo>
                    <a:pt x="327444" y="0"/>
                  </a:lnTo>
                  <a:lnTo>
                    <a:pt x="319278" y="495"/>
                  </a:lnTo>
                  <a:lnTo>
                    <a:pt x="284391" y="17665"/>
                  </a:lnTo>
                  <a:lnTo>
                    <a:pt x="269328" y="57581"/>
                  </a:lnTo>
                  <a:lnTo>
                    <a:pt x="268909" y="67665"/>
                  </a:lnTo>
                  <a:lnTo>
                    <a:pt x="269900" y="82816"/>
                  </a:lnTo>
                  <a:lnTo>
                    <a:pt x="293471" y="124637"/>
                  </a:lnTo>
                  <a:lnTo>
                    <a:pt x="327253" y="134340"/>
                  </a:lnTo>
                  <a:lnTo>
                    <a:pt x="337362" y="133565"/>
                  </a:lnTo>
                  <a:lnTo>
                    <a:pt x="374472" y="106807"/>
                  </a:lnTo>
                  <a:lnTo>
                    <a:pt x="380631" y="87122"/>
                  </a:lnTo>
                  <a:close/>
                </a:path>
                <a:path w="751839" h="180975">
                  <a:moveTo>
                    <a:pt x="510413" y="66878"/>
                  </a:moveTo>
                  <a:lnTo>
                    <a:pt x="509587" y="54775"/>
                  </a:lnTo>
                  <a:lnTo>
                    <a:pt x="509460" y="52997"/>
                  </a:lnTo>
                  <a:lnTo>
                    <a:pt x="509384" y="51892"/>
                  </a:lnTo>
                  <a:lnTo>
                    <a:pt x="487591" y="11874"/>
                  </a:lnTo>
                  <a:lnTo>
                    <a:pt x="487591" y="54775"/>
                  </a:lnTo>
                  <a:lnTo>
                    <a:pt x="415747" y="54775"/>
                  </a:lnTo>
                  <a:lnTo>
                    <a:pt x="416852" y="47231"/>
                  </a:lnTo>
                  <a:lnTo>
                    <a:pt x="416902" y="46850"/>
                  </a:lnTo>
                  <a:lnTo>
                    <a:pt x="419176" y="39738"/>
                  </a:lnTo>
                  <a:lnTo>
                    <a:pt x="452259" y="17856"/>
                  </a:lnTo>
                  <a:lnTo>
                    <a:pt x="460197" y="18656"/>
                  </a:lnTo>
                  <a:lnTo>
                    <a:pt x="486371" y="46850"/>
                  </a:lnTo>
                  <a:lnTo>
                    <a:pt x="487591" y="54775"/>
                  </a:lnTo>
                  <a:lnTo>
                    <a:pt x="487591" y="11874"/>
                  </a:lnTo>
                  <a:lnTo>
                    <a:pt x="485406" y="9931"/>
                  </a:lnTo>
                  <a:lnTo>
                    <a:pt x="475665" y="4521"/>
                  </a:lnTo>
                  <a:lnTo>
                    <a:pt x="475818" y="4521"/>
                  </a:lnTo>
                  <a:lnTo>
                    <a:pt x="464451" y="1130"/>
                  </a:lnTo>
                  <a:lnTo>
                    <a:pt x="464642" y="1130"/>
                  </a:lnTo>
                  <a:lnTo>
                    <a:pt x="452069" y="0"/>
                  </a:lnTo>
                  <a:lnTo>
                    <a:pt x="408813" y="18059"/>
                  </a:lnTo>
                  <a:lnTo>
                    <a:pt x="393179" y="52997"/>
                  </a:lnTo>
                  <a:lnTo>
                    <a:pt x="392239" y="66878"/>
                  </a:lnTo>
                  <a:lnTo>
                    <a:pt x="392137" y="68262"/>
                  </a:lnTo>
                  <a:lnTo>
                    <a:pt x="393141" y="82626"/>
                  </a:lnTo>
                  <a:lnTo>
                    <a:pt x="393166" y="83070"/>
                  </a:lnTo>
                  <a:lnTo>
                    <a:pt x="396252" y="96139"/>
                  </a:lnTo>
                  <a:lnTo>
                    <a:pt x="428002" y="130022"/>
                  </a:lnTo>
                  <a:lnTo>
                    <a:pt x="453263" y="134340"/>
                  </a:lnTo>
                  <a:lnTo>
                    <a:pt x="463956" y="133667"/>
                  </a:lnTo>
                  <a:lnTo>
                    <a:pt x="497535" y="116281"/>
                  </a:lnTo>
                  <a:lnTo>
                    <a:pt x="502170" y="110337"/>
                  </a:lnTo>
                  <a:lnTo>
                    <a:pt x="506564" y="102146"/>
                  </a:lnTo>
                  <a:lnTo>
                    <a:pt x="509816" y="92875"/>
                  </a:lnTo>
                  <a:lnTo>
                    <a:pt x="487184" y="90093"/>
                  </a:lnTo>
                  <a:lnTo>
                    <a:pt x="483997" y="98894"/>
                  </a:lnTo>
                  <a:lnTo>
                    <a:pt x="483882" y="99225"/>
                  </a:lnTo>
                  <a:lnTo>
                    <a:pt x="479386" y="105905"/>
                  </a:lnTo>
                  <a:lnTo>
                    <a:pt x="468134" y="114236"/>
                  </a:lnTo>
                  <a:lnTo>
                    <a:pt x="461391" y="116281"/>
                  </a:lnTo>
                  <a:lnTo>
                    <a:pt x="453453" y="116281"/>
                  </a:lnTo>
                  <a:lnTo>
                    <a:pt x="418134" y="91376"/>
                  </a:lnTo>
                  <a:lnTo>
                    <a:pt x="415874" y="83070"/>
                  </a:lnTo>
                  <a:lnTo>
                    <a:pt x="415747" y="82626"/>
                  </a:lnTo>
                  <a:lnTo>
                    <a:pt x="414566" y="72631"/>
                  </a:lnTo>
                  <a:lnTo>
                    <a:pt x="510413" y="72631"/>
                  </a:lnTo>
                  <a:lnTo>
                    <a:pt x="510413" y="66878"/>
                  </a:lnTo>
                  <a:close/>
                </a:path>
                <a:path w="751839" h="180975">
                  <a:moveTo>
                    <a:pt x="629678" y="3225"/>
                  </a:moveTo>
                  <a:lnTo>
                    <a:pt x="525297" y="3225"/>
                  </a:lnTo>
                  <a:lnTo>
                    <a:pt x="525297" y="21005"/>
                  </a:lnTo>
                  <a:lnTo>
                    <a:pt x="566775" y="21005"/>
                  </a:lnTo>
                  <a:lnTo>
                    <a:pt x="566775" y="131495"/>
                  </a:lnTo>
                  <a:lnTo>
                    <a:pt x="588403" y="131495"/>
                  </a:lnTo>
                  <a:lnTo>
                    <a:pt x="588403" y="21005"/>
                  </a:lnTo>
                  <a:lnTo>
                    <a:pt x="629678" y="21005"/>
                  </a:lnTo>
                  <a:lnTo>
                    <a:pt x="629678" y="3225"/>
                  </a:lnTo>
                  <a:close/>
                </a:path>
                <a:path w="751839" h="180975">
                  <a:moveTo>
                    <a:pt x="751636" y="2984"/>
                  </a:moveTo>
                  <a:lnTo>
                    <a:pt x="730008" y="2984"/>
                  </a:lnTo>
                  <a:lnTo>
                    <a:pt x="730008" y="21031"/>
                  </a:lnTo>
                  <a:lnTo>
                    <a:pt x="730008" y="63500"/>
                  </a:lnTo>
                  <a:lnTo>
                    <a:pt x="705802" y="63500"/>
                  </a:lnTo>
                  <a:lnTo>
                    <a:pt x="696074" y="63169"/>
                  </a:lnTo>
                  <a:lnTo>
                    <a:pt x="668299" y="48755"/>
                  </a:lnTo>
                  <a:lnTo>
                    <a:pt x="668299" y="35788"/>
                  </a:lnTo>
                  <a:lnTo>
                    <a:pt x="699058" y="21031"/>
                  </a:lnTo>
                  <a:lnTo>
                    <a:pt x="730008" y="21031"/>
                  </a:lnTo>
                  <a:lnTo>
                    <a:pt x="730008" y="2984"/>
                  </a:lnTo>
                  <a:lnTo>
                    <a:pt x="692111" y="2984"/>
                  </a:lnTo>
                  <a:lnTo>
                    <a:pt x="681558" y="3632"/>
                  </a:lnTo>
                  <a:lnTo>
                    <a:pt x="648995" y="25400"/>
                  </a:lnTo>
                  <a:lnTo>
                    <a:pt x="646074" y="40487"/>
                  </a:lnTo>
                  <a:lnTo>
                    <a:pt x="646633" y="47332"/>
                  </a:lnTo>
                  <a:lnTo>
                    <a:pt x="674052" y="77165"/>
                  </a:lnTo>
                  <a:lnTo>
                    <a:pt x="682777" y="78981"/>
                  </a:lnTo>
                  <a:lnTo>
                    <a:pt x="677418" y="80835"/>
                  </a:lnTo>
                  <a:lnTo>
                    <a:pt x="672071" y="84442"/>
                  </a:lnTo>
                  <a:lnTo>
                    <a:pt x="666711" y="89776"/>
                  </a:lnTo>
                  <a:lnTo>
                    <a:pt x="661352" y="96837"/>
                  </a:lnTo>
                  <a:lnTo>
                    <a:pt x="637933" y="131368"/>
                  </a:lnTo>
                  <a:lnTo>
                    <a:pt x="664921" y="131368"/>
                  </a:lnTo>
                  <a:lnTo>
                    <a:pt x="683768" y="103390"/>
                  </a:lnTo>
                  <a:lnTo>
                    <a:pt x="691045" y="92671"/>
                  </a:lnTo>
                  <a:lnTo>
                    <a:pt x="696544" y="86321"/>
                  </a:lnTo>
                  <a:lnTo>
                    <a:pt x="703948" y="82359"/>
                  </a:lnTo>
                  <a:lnTo>
                    <a:pt x="709637" y="81356"/>
                  </a:lnTo>
                  <a:lnTo>
                    <a:pt x="730008" y="81356"/>
                  </a:lnTo>
                  <a:lnTo>
                    <a:pt x="730008" y="131368"/>
                  </a:lnTo>
                  <a:lnTo>
                    <a:pt x="751636" y="131368"/>
                  </a:lnTo>
                  <a:lnTo>
                    <a:pt x="751636" y="81356"/>
                  </a:lnTo>
                  <a:lnTo>
                    <a:pt x="751636" y="63500"/>
                  </a:lnTo>
                  <a:lnTo>
                    <a:pt x="751636" y="21031"/>
                  </a:lnTo>
                  <a:lnTo>
                    <a:pt x="751636" y="2984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950959" y="7713866"/>
              <a:ext cx="136524" cy="128389"/>
            </a:xfrm>
            <a:prstGeom prst="rect">
              <a:avLst/>
            </a:prstGeom>
          </p:spPr>
        </p:pic>
      </p:grpSp>
      <p:grpSp>
        <p:nvGrpSpPr>
          <p:cNvPr id="90" name="object 90" descr=""/>
          <p:cNvGrpSpPr/>
          <p:nvPr/>
        </p:nvGrpSpPr>
        <p:grpSpPr>
          <a:xfrm>
            <a:off x="3182875" y="7710889"/>
            <a:ext cx="956944" cy="134620"/>
            <a:chOff x="3182875" y="7710889"/>
            <a:chExt cx="956944" cy="134620"/>
          </a:xfrm>
        </p:grpSpPr>
        <p:pic>
          <p:nvPicPr>
            <p:cNvPr id="91" name="object 91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182875" y="7710889"/>
              <a:ext cx="234354" cy="134342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450011" y="7710889"/>
              <a:ext cx="415123" cy="134342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3891927" y="7714119"/>
              <a:ext cx="104139" cy="128270"/>
            </a:xfrm>
            <a:custGeom>
              <a:avLst/>
              <a:gdLst/>
              <a:ahLst/>
              <a:cxnLst/>
              <a:rect l="l" t="t" r="r" b="b"/>
              <a:pathLst>
                <a:path w="104139" h="128270">
                  <a:moveTo>
                    <a:pt x="103784" y="0"/>
                  </a:moveTo>
                  <a:lnTo>
                    <a:pt x="82156" y="0"/>
                  </a:lnTo>
                  <a:lnTo>
                    <a:pt x="82156" y="53340"/>
                  </a:lnTo>
                  <a:lnTo>
                    <a:pt x="21831" y="53340"/>
                  </a:lnTo>
                  <a:lnTo>
                    <a:pt x="21831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71120"/>
                  </a:lnTo>
                  <a:lnTo>
                    <a:pt x="0" y="128270"/>
                  </a:lnTo>
                  <a:lnTo>
                    <a:pt x="21831" y="128270"/>
                  </a:lnTo>
                  <a:lnTo>
                    <a:pt x="21831" y="71120"/>
                  </a:lnTo>
                  <a:lnTo>
                    <a:pt x="82156" y="71120"/>
                  </a:lnTo>
                  <a:lnTo>
                    <a:pt x="82156" y="128270"/>
                  </a:lnTo>
                  <a:lnTo>
                    <a:pt x="103784" y="128270"/>
                  </a:lnTo>
                  <a:lnTo>
                    <a:pt x="103784" y="71120"/>
                  </a:lnTo>
                  <a:lnTo>
                    <a:pt x="103784" y="53340"/>
                  </a:lnTo>
                  <a:lnTo>
                    <a:pt x="103784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021158" y="7710889"/>
              <a:ext cx="118268" cy="134342"/>
            </a:xfrm>
            <a:prstGeom prst="rect">
              <a:avLst/>
            </a:prstGeom>
          </p:spPr>
        </p:pic>
      </p:grpSp>
      <p:pic>
        <p:nvPicPr>
          <p:cNvPr id="95" name="object 95" descr="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4229079" y="7710889"/>
            <a:ext cx="121046" cy="134342"/>
          </a:xfrm>
          <a:prstGeom prst="rect">
            <a:avLst/>
          </a:prstGeom>
        </p:spPr>
      </p:pic>
      <p:grpSp>
        <p:nvGrpSpPr>
          <p:cNvPr id="96" name="object 96" descr=""/>
          <p:cNvGrpSpPr/>
          <p:nvPr/>
        </p:nvGrpSpPr>
        <p:grpSpPr>
          <a:xfrm>
            <a:off x="4435809" y="7664256"/>
            <a:ext cx="391795" cy="181610"/>
            <a:chOff x="4435809" y="7664256"/>
            <a:chExt cx="391795" cy="181610"/>
          </a:xfrm>
        </p:grpSpPr>
        <p:pic>
          <p:nvPicPr>
            <p:cNvPr id="97" name="object 97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435809" y="7664256"/>
              <a:ext cx="118466" cy="180975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573340" y="7664256"/>
              <a:ext cx="115292" cy="180975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710871" y="7664256"/>
              <a:ext cx="116482" cy="181174"/>
            </a:xfrm>
            <a:prstGeom prst="rect">
              <a:avLst/>
            </a:prstGeom>
          </p:spPr>
        </p:pic>
      </p:grpSp>
      <p:grpSp>
        <p:nvGrpSpPr>
          <p:cNvPr id="100" name="object 100" descr=""/>
          <p:cNvGrpSpPr/>
          <p:nvPr/>
        </p:nvGrpSpPr>
        <p:grpSpPr>
          <a:xfrm>
            <a:off x="4925936" y="7679933"/>
            <a:ext cx="621665" cy="165100"/>
            <a:chOff x="4925936" y="7679933"/>
            <a:chExt cx="621665" cy="165100"/>
          </a:xfrm>
        </p:grpSpPr>
        <p:pic>
          <p:nvPicPr>
            <p:cNvPr id="101" name="object 101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925936" y="7713866"/>
              <a:ext cx="148232" cy="128389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264270" y="7713866"/>
              <a:ext cx="116681" cy="128389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093456" y="7713866"/>
              <a:ext cx="137716" cy="130571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405517" y="7679933"/>
              <a:ext cx="141485" cy="162322"/>
            </a:xfrm>
            <a:prstGeom prst="rect">
              <a:avLst/>
            </a:prstGeom>
          </p:spPr>
        </p:pic>
      </p:grpSp>
      <p:grpSp>
        <p:nvGrpSpPr>
          <p:cNvPr id="105" name="object 105" descr=""/>
          <p:cNvGrpSpPr/>
          <p:nvPr/>
        </p:nvGrpSpPr>
        <p:grpSpPr>
          <a:xfrm>
            <a:off x="1328313" y="8054425"/>
            <a:ext cx="300990" cy="165735"/>
            <a:chOff x="1328313" y="8054425"/>
            <a:chExt cx="300990" cy="165735"/>
          </a:xfrm>
        </p:grpSpPr>
        <p:pic>
          <p:nvPicPr>
            <p:cNvPr id="106" name="object 106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328313" y="8057402"/>
              <a:ext cx="152399" cy="162321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96227" y="8054425"/>
              <a:ext cx="132556" cy="134342"/>
            </a:xfrm>
            <a:prstGeom prst="rect">
              <a:avLst/>
            </a:prstGeom>
          </p:spPr>
        </p:pic>
      </p:grpSp>
      <p:grpSp>
        <p:nvGrpSpPr>
          <p:cNvPr id="108" name="object 108" descr=""/>
          <p:cNvGrpSpPr/>
          <p:nvPr/>
        </p:nvGrpSpPr>
        <p:grpSpPr>
          <a:xfrm>
            <a:off x="1715708" y="8007791"/>
            <a:ext cx="259079" cy="180975"/>
            <a:chOff x="1715708" y="8007791"/>
            <a:chExt cx="259079" cy="180975"/>
          </a:xfrm>
        </p:grpSpPr>
        <p:pic>
          <p:nvPicPr>
            <p:cNvPr id="109" name="object 109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715708" y="8007791"/>
              <a:ext cx="117673" cy="180975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855024" y="8010966"/>
              <a:ext cx="119260" cy="177800"/>
            </a:xfrm>
            <a:prstGeom prst="rect">
              <a:avLst/>
            </a:prstGeom>
          </p:spPr>
        </p:pic>
      </p:grpSp>
      <p:grpSp>
        <p:nvGrpSpPr>
          <p:cNvPr id="111" name="object 111" descr=""/>
          <p:cNvGrpSpPr/>
          <p:nvPr/>
        </p:nvGrpSpPr>
        <p:grpSpPr>
          <a:xfrm>
            <a:off x="2069295" y="8023469"/>
            <a:ext cx="621665" cy="165100"/>
            <a:chOff x="2069295" y="8023469"/>
            <a:chExt cx="621665" cy="165100"/>
          </a:xfrm>
        </p:grpSpPr>
        <p:pic>
          <p:nvPicPr>
            <p:cNvPr id="112" name="object 112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069295" y="8057402"/>
              <a:ext cx="148232" cy="128389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236816" y="8057402"/>
              <a:ext cx="137715" cy="130571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548876" y="8023469"/>
              <a:ext cx="141486" cy="162322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407629" y="8057402"/>
              <a:ext cx="116681" cy="128389"/>
            </a:xfrm>
            <a:prstGeom prst="rect">
              <a:avLst/>
            </a:prstGeom>
          </p:spPr>
        </p:pic>
      </p:grpSp>
      <p:grpSp>
        <p:nvGrpSpPr>
          <p:cNvPr id="116" name="object 116" descr=""/>
          <p:cNvGrpSpPr/>
          <p:nvPr/>
        </p:nvGrpSpPr>
        <p:grpSpPr>
          <a:xfrm>
            <a:off x="2781453" y="8005410"/>
            <a:ext cx="212090" cy="233045"/>
            <a:chOff x="2781453" y="8005410"/>
            <a:chExt cx="212090" cy="233045"/>
          </a:xfrm>
        </p:grpSpPr>
        <p:pic>
          <p:nvPicPr>
            <p:cNvPr id="117" name="object 117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781453" y="8005410"/>
              <a:ext cx="61515" cy="232568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869081" y="8057401"/>
              <a:ext cx="124420" cy="128389"/>
            </a:xfrm>
            <a:prstGeom prst="rect">
              <a:avLst/>
            </a:prstGeom>
          </p:spPr>
        </p:pic>
      </p:grpSp>
      <p:pic>
        <p:nvPicPr>
          <p:cNvPr id="119" name="object 119" descr="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3091711" y="8007791"/>
            <a:ext cx="77787" cy="177999"/>
          </a:xfrm>
          <a:prstGeom prst="rect">
            <a:avLst/>
          </a:prstGeom>
        </p:spPr>
      </p:pic>
      <p:pic>
        <p:nvPicPr>
          <p:cNvPr id="120" name="object 120" descr="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3220312" y="8010966"/>
            <a:ext cx="116284" cy="174824"/>
          </a:xfrm>
          <a:prstGeom prst="rect">
            <a:avLst/>
          </a:prstGeom>
        </p:spPr>
      </p:pic>
      <p:grpSp>
        <p:nvGrpSpPr>
          <p:cNvPr id="121" name="object 121" descr=""/>
          <p:cNvGrpSpPr/>
          <p:nvPr/>
        </p:nvGrpSpPr>
        <p:grpSpPr>
          <a:xfrm>
            <a:off x="3433194" y="8054425"/>
            <a:ext cx="386080" cy="180340"/>
            <a:chOff x="3433194" y="8054425"/>
            <a:chExt cx="386080" cy="180340"/>
          </a:xfrm>
        </p:grpSpPr>
        <p:pic>
          <p:nvPicPr>
            <p:cNvPr id="122" name="object 122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433194" y="8054425"/>
              <a:ext cx="125201" cy="180181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576331" y="8054425"/>
              <a:ext cx="242503" cy="134342"/>
            </a:xfrm>
            <a:prstGeom prst="rect">
              <a:avLst/>
            </a:prstGeom>
          </p:spPr>
        </p:pic>
      </p:grpSp>
      <p:grpSp>
        <p:nvGrpSpPr>
          <p:cNvPr id="124" name="object 124" descr=""/>
          <p:cNvGrpSpPr/>
          <p:nvPr/>
        </p:nvGrpSpPr>
        <p:grpSpPr>
          <a:xfrm>
            <a:off x="3915882" y="8005410"/>
            <a:ext cx="1082040" cy="233045"/>
            <a:chOff x="3915882" y="8005410"/>
            <a:chExt cx="1082040" cy="233045"/>
          </a:xfrm>
        </p:grpSpPr>
        <p:pic>
          <p:nvPicPr>
            <p:cNvPr id="125" name="object 125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088363" y="8054424"/>
              <a:ext cx="119856" cy="134342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915882" y="8057401"/>
              <a:ext cx="148232" cy="128389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234625" y="8057401"/>
              <a:ext cx="116681" cy="128389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386190" y="8057401"/>
              <a:ext cx="124023" cy="128389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536842" y="8057401"/>
              <a:ext cx="172641" cy="128389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734327" y="8054424"/>
              <a:ext cx="119856" cy="134342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872254" y="8005410"/>
              <a:ext cx="61516" cy="232568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960675" y="8151857"/>
              <a:ext cx="36909" cy="73421"/>
            </a:xfrm>
            <a:prstGeom prst="rect">
              <a:avLst/>
            </a:prstGeom>
          </p:spPr>
        </p:pic>
      </p:grpSp>
      <p:grpSp>
        <p:nvGrpSpPr>
          <p:cNvPr id="133" name="object 133" descr=""/>
          <p:cNvGrpSpPr/>
          <p:nvPr/>
        </p:nvGrpSpPr>
        <p:grpSpPr>
          <a:xfrm>
            <a:off x="5097884" y="8054425"/>
            <a:ext cx="394335" cy="134620"/>
            <a:chOff x="5097884" y="8054425"/>
            <a:chExt cx="394335" cy="134620"/>
          </a:xfrm>
        </p:grpSpPr>
        <p:pic>
          <p:nvPicPr>
            <p:cNvPr id="134" name="object 134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097884" y="8057402"/>
              <a:ext cx="114101" cy="128389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230547" y="8054425"/>
              <a:ext cx="261183" cy="134342"/>
            </a:xfrm>
            <a:prstGeom prst="rect">
              <a:avLst/>
            </a:prstGeom>
          </p:spPr>
        </p:pic>
      </p:grpSp>
      <p:grpSp>
        <p:nvGrpSpPr>
          <p:cNvPr id="136" name="object 136" descr=""/>
          <p:cNvGrpSpPr/>
          <p:nvPr/>
        </p:nvGrpSpPr>
        <p:grpSpPr>
          <a:xfrm>
            <a:off x="1345479" y="8423326"/>
            <a:ext cx="595630" cy="165735"/>
            <a:chOff x="1345479" y="8423326"/>
            <a:chExt cx="595630" cy="165735"/>
          </a:xfrm>
        </p:grpSpPr>
        <p:pic>
          <p:nvPicPr>
            <p:cNvPr id="137" name="object 137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345479" y="8426302"/>
              <a:ext cx="152399" cy="162322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512203" y="8423326"/>
              <a:ext cx="269689" cy="134341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808442" y="8423326"/>
              <a:ext cx="132556" cy="134341"/>
            </a:xfrm>
            <a:prstGeom prst="rect">
              <a:avLst/>
            </a:prstGeom>
          </p:spPr>
        </p:pic>
      </p:grpSp>
      <p:grpSp>
        <p:nvGrpSpPr>
          <p:cNvPr id="140" name="object 140" descr=""/>
          <p:cNvGrpSpPr/>
          <p:nvPr/>
        </p:nvGrpSpPr>
        <p:grpSpPr>
          <a:xfrm>
            <a:off x="2028518" y="8374114"/>
            <a:ext cx="1226820" cy="229870"/>
            <a:chOff x="2028518" y="8374114"/>
            <a:chExt cx="1226820" cy="229870"/>
          </a:xfrm>
        </p:grpSpPr>
        <p:pic>
          <p:nvPicPr>
            <p:cNvPr id="141" name="object 141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028518" y="8423326"/>
              <a:ext cx="132556" cy="134341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186340" y="8426302"/>
              <a:ext cx="86717" cy="128389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289883" y="8423326"/>
              <a:ext cx="125201" cy="180181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434210" y="8423326"/>
              <a:ext cx="132556" cy="134341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594215" y="8426302"/>
              <a:ext cx="148232" cy="128389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775229" y="8426302"/>
              <a:ext cx="116681" cy="128389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926397" y="8426302"/>
              <a:ext cx="177204" cy="128389"/>
            </a:xfrm>
            <a:prstGeom prst="rect">
              <a:avLst/>
            </a:prstGeom>
          </p:spPr>
        </p:pic>
        <p:pic>
          <p:nvPicPr>
            <p:cNvPr id="148" name="object 148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136700" y="8374114"/>
              <a:ext cx="118268" cy="180577"/>
            </a:xfrm>
            <a:prstGeom prst="rect">
              <a:avLst/>
            </a:prstGeom>
          </p:spPr>
        </p:pic>
      </p:grpSp>
      <p:grpSp>
        <p:nvGrpSpPr>
          <p:cNvPr id="149" name="object 149" descr=""/>
          <p:cNvGrpSpPr/>
          <p:nvPr/>
        </p:nvGrpSpPr>
        <p:grpSpPr>
          <a:xfrm>
            <a:off x="3357743" y="8423326"/>
            <a:ext cx="542290" cy="180340"/>
            <a:chOff x="3357743" y="8423326"/>
            <a:chExt cx="542290" cy="180340"/>
          </a:xfrm>
        </p:grpSpPr>
        <p:pic>
          <p:nvPicPr>
            <p:cNvPr id="150" name="object 150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357743" y="8423326"/>
              <a:ext cx="125201" cy="180181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502071" y="8423326"/>
              <a:ext cx="132556" cy="134341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653741" y="8423326"/>
              <a:ext cx="246075" cy="134341"/>
            </a:xfrm>
            <a:prstGeom prst="rect">
              <a:avLst/>
            </a:prstGeom>
          </p:spPr>
        </p:pic>
      </p:grpSp>
      <p:grpSp>
        <p:nvGrpSpPr>
          <p:cNvPr id="153" name="object 153" descr=""/>
          <p:cNvGrpSpPr/>
          <p:nvPr/>
        </p:nvGrpSpPr>
        <p:grpSpPr>
          <a:xfrm>
            <a:off x="3988105" y="8423326"/>
            <a:ext cx="1270635" cy="184150"/>
            <a:chOff x="3988105" y="8423326"/>
            <a:chExt cx="1270635" cy="184150"/>
          </a:xfrm>
        </p:grpSpPr>
        <p:pic>
          <p:nvPicPr>
            <p:cNvPr id="154" name="object 154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139948" y="8426302"/>
              <a:ext cx="116680" cy="128389"/>
            </a:xfrm>
            <a:prstGeom prst="rect">
              <a:avLst/>
            </a:prstGeom>
          </p:spPr>
        </p:pic>
        <p:pic>
          <p:nvPicPr>
            <p:cNvPr id="155" name="object 155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988105" y="8426302"/>
              <a:ext cx="118268" cy="128389"/>
            </a:xfrm>
            <a:prstGeom prst="rect">
              <a:avLst/>
            </a:prstGeom>
          </p:spPr>
        </p:pic>
        <p:pic>
          <p:nvPicPr>
            <p:cNvPr id="156" name="object 156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4291117" y="8426302"/>
              <a:ext cx="124420" cy="128389"/>
            </a:xfrm>
            <a:prstGeom prst="rect">
              <a:avLst/>
            </a:prstGeom>
          </p:spPr>
        </p:pic>
        <p:pic>
          <p:nvPicPr>
            <p:cNvPr id="157" name="object 157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433236" y="8423326"/>
              <a:ext cx="119856" cy="134341"/>
            </a:xfrm>
            <a:prstGeom prst="rect">
              <a:avLst/>
            </a:prstGeom>
          </p:spPr>
        </p:pic>
        <p:pic>
          <p:nvPicPr>
            <p:cNvPr id="158" name="object 158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573346" y="8423326"/>
              <a:ext cx="391172" cy="134341"/>
            </a:xfrm>
            <a:prstGeom prst="rect">
              <a:avLst/>
            </a:prstGeom>
          </p:spPr>
        </p:pic>
        <p:pic>
          <p:nvPicPr>
            <p:cNvPr id="159" name="object 159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4990182" y="8423326"/>
              <a:ext cx="268152" cy="183554"/>
            </a:xfrm>
            <a:prstGeom prst="rect">
              <a:avLst/>
            </a:prstGeom>
          </p:spPr>
        </p:pic>
      </p:grpSp>
      <p:pic>
        <p:nvPicPr>
          <p:cNvPr id="160" name="object 160" descr="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5347987" y="8426302"/>
            <a:ext cx="118269" cy="128389"/>
          </a:xfrm>
          <a:prstGeom prst="rect">
            <a:avLst/>
          </a:prstGeom>
        </p:spPr>
      </p:pic>
      <p:grpSp>
        <p:nvGrpSpPr>
          <p:cNvPr id="161" name="object 161" descr=""/>
          <p:cNvGrpSpPr/>
          <p:nvPr/>
        </p:nvGrpSpPr>
        <p:grpSpPr>
          <a:xfrm>
            <a:off x="1339542" y="8766861"/>
            <a:ext cx="1614170" cy="134620"/>
            <a:chOff x="1339542" y="8766861"/>
            <a:chExt cx="1614170" cy="134620"/>
          </a:xfrm>
        </p:grpSpPr>
        <p:pic>
          <p:nvPicPr>
            <p:cNvPr id="162" name="object 162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339542" y="8769837"/>
              <a:ext cx="124420" cy="128389"/>
            </a:xfrm>
            <a:prstGeom prst="rect">
              <a:avLst/>
            </a:prstGeom>
          </p:spPr>
        </p:pic>
        <p:pic>
          <p:nvPicPr>
            <p:cNvPr id="163" name="object 16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483646" y="8766861"/>
              <a:ext cx="254857" cy="134341"/>
            </a:xfrm>
            <a:prstGeom prst="rect">
              <a:avLst/>
            </a:prstGeom>
          </p:spPr>
        </p:pic>
        <p:pic>
          <p:nvPicPr>
            <p:cNvPr id="164" name="object 164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766747" y="8769837"/>
              <a:ext cx="148232" cy="128389"/>
            </a:xfrm>
            <a:prstGeom prst="rect">
              <a:avLst/>
            </a:prstGeom>
          </p:spPr>
        </p:pic>
        <p:pic>
          <p:nvPicPr>
            <p:cNvPr id="165" name="object 165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941213" y="8766861"/>
              <a:ext cx="317166" cy="134341"/>
            </a:xfrm>
            <a:prstGeom prst="rect">
              <a:avLst/>
            </a:prstGeom>
          </p:spPr>
        </p:pic>
        <p:pic>
          <p:nvPicPr>
            <p:cNvPr id="166" name="object 166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2274614" y="8769837"/>
              <a:ext cx="116680" cy="128389"/>
            </a:xfrm>
            <a:prstGeom prst="rect">
              <a:avLst/>
            </a:prstGeom>
          </p:spPr>
        </p:pic>
        <p:pic>
          <p:nvPicPr>
            <p:cNvPr id="167" name="object 167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2417646" y="8766861"/>
              <a:ext cx="132556" cy="134341"/>
            </a:xfrm>
            <a:prstGeom prst="rect">
              <a:avLst/>
            </a:prstGeom>
          </p:spPr>
        </p:pic>
        <p:pic>
          <p:nvPicPr>
            <p:cNvPr id="168" name="object 168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2569316" y="8766861"/>
              <a:ext cx="246075" cy="134341"/>
            </a:xfrm>
            <a:prstGeom prst="rect">
              <a:avLst/>
            </a:prstGeom>
          </p:spPr>
        </p:pic>
        <p:pic>
          <p:nvPicPr>
            <p:cNvPr id="169" name="object 169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2834878" y="8769837"/>
              <a:ext cx="118268" cy="128389"/>
            </a:xfrm>
            <a:prstGeom prst="rect">
              <a:avLst/>
            </a:prstGeom>
          </p:spPr>
        </p:pic>
      </p:grpSp>
      <p:grpSp>
        <p:nvGrpSpPr>
          <p:cNvPr id="170" name="object 170" descr=""/>
          <p:cNvGrpSpPr/>
          <p:nvPr/>
        </p:nvGrpSpPr>
        <p:grpSpPr>
          <a:xfrm>
            <a:off x="3049373" y="8717649"/>
            <a:ext cx="1433830" cy="229870"/>
            <a:chOff x="3049373" y="8717649"/>
            <a:chExt cx="1433830" cy="229870"/>
          </a:xfrm>
        </p:grpSpPr>
        <p:pic>
          <p:nvPicPr>
            <p:cNvPr id="171" name="object 171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3049373" y="8766861"/>
              <a:ext cx="121046" cy="134341"/>
            </a:xfrm>
            <a:prstGeom prst="rect">
              <a:avLst/>
            </a:prstGeom>
          </p:spPr>
        </p:pic>
        <p:pic>
          <p:nvPicPr>
            <p:cNvPr id="172" name="object 172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3193253" y="8766861"/>
              <a:ext cx="249953" cy="134341"/>
            </a:xfrm>
            <a:prstGeom prst="rect">
              <a:avLst/>
            </a:prstGeom>
          </p:spPr>
        </p:pic>
        <p:pic>
          <p:nvPicPr>
            <p:cNvPr id="173" name="object 173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3611212" y="8766861"/>
              <a:ext cx="119856" cy="134341"/>
            </a:xfrm>
            <a:prstGeom prst="rect">
              <a:avLst/>
            </a:prstGeom>
          </p:spPr>
        </p:pic>
        <p:pic>
          <p:nvPicPr>
            <p:cNvPr id="174" name="object 174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3468869" y="8766861"/>
              <a:ext cx="125201" cy="180181"/>
            </a:xfrm>
            <a:prstGeom prst="rect">
              <a:avLst/>
            </a:prstGeom>
          </p:spPr>
        </p:pic>
        <p:pic>
          <p:nvPicPr>
            <p:cNvPr id="175" name="object 175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3757870" y="8717649"/>
              <a:ext cx="118269" cy="180577"/>
            </a:xfrm>
            <a:prstGeom prst="rect">
              <a:avLst/>
            </a:prstGeom>
          </p:spPr>
        </p:pic>
        <p:pic>
          <p:nvPicPr>
            <p:cNvPr id="176" name="object 176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3910110" y="8769837"/>
              <a:ext cx="172640" cy="128389"/>
            </a:xfrm>
            <a:prstGeom prst="rect">
              <a:avLst/>
            </a:prstGeom>
          </p:spPr>
        </p:pic>
        <p:pic>
          <p:nvPicPr>
            <p:cNvPr id="177" name="object 177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4107594" y="8766861"/>
              <a:ext cx="119856" cy="134341"/>
            </a:xfrm>
            <a:prstGeom prst="rect">
              <a:avLst/>
            </a:prstGeom>
          </p:spPr>
        </p:pic>
        <p:pic>
          <p:nvPicPr>
            <p:cNvPr id="178" name="object 178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4253856" y="8766861"/>
              <a:ext cx="229154" cy="134341"/>
            </a:xfrm>
            <a:prstGeom prst="rect">
              <a:avLst/>
            </a:prstGeom>
          </p:spPr>
        </p:pic>
      </p:grpSp>
      <p:grpSp>
        <p:nvGrpSpPr>
          <p:cNvPr id="179" name="object 179" descr=""/>
          <p:cNvGrpSpPr/>
          <p:nvPr/>
        </p:nvGrpSpPr>
        <p:grpSpPr>
          <a:xfrm>
            <a:off x="4563584" y="8766861"/>
            <a:ext cx="936625" cy="184150"/>
            <a:chOff x="4563584" y="8766861"/>
            <a:chExt cx="936625" cy="184150"/>
          </a:xfrm>
        </p:grpSpPr>
        <p:pic>
          <p:nvPicPr>
            <p:cNvPr id="180" name="object 180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4563584" y="8766861"/>
              <a:ext cx="110529" cy="134341"/>
            </a:xfrm>
            <a:prstGeom prst="rect">
              <a:avLst/>
            </a:prstGeom>
          </p:spPr>
        </p:pic>
        <p:pic>
          <p:nvPicPr>
            <p:cNvPr id="181" name="object 181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4692436" y="8766861"/>
              <a:ext cx="120650" cy="134341"/>
            </a:xfrm>
            <a:prstGeom prst="rect">
              <a:avLst/>
            </a:prstGeom>
          </p:spPr>
        </p:pic>
        <p:pic>
          <p:nvPicPr>
            <p:cNvPr id="182" name="object 182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4837904" y="8769837"/>
              <a:ext cx="114101" cy="128389"/>
            </a:xfrm>
            <a:prstGeom prst="rect">
              <a:avLst/>
            </a:prstGeom>
          </p:spPr>
        </p:pic>
        <p:pic>
          <p:nvPicPr>
            <p:cNvPr id="183" name="object 183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5119063" y="8766861"/>
              <a:ext cx="121046" cy="134341"/>
            </a:xfrm>
            <a:prstGeom prst="rect">
              <a:avLst/>
            </a:prstGeom>
          </p:spPr>
        </p:pic>
        <p:pic>
          <p:nvPicPr>
            <p:cNvPr id="184" name="object 184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4972801" y="8769837"/>
              <a:ext cx="131960" cy="180578"/>
            </a:xfrm>
            <a:prstGeom prst="rect">
              <a:avLst/>
            </a:prstGeom>
          </p:spPr>
        </p:pic>
        <p:pic>
          <p:nvPicPr>
            <p:cNvPr id="185" name="object 185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5262943" y="8766861"/>
              <a:ext cx="236856" cy="134341"/>
            </a:xfrm>
            <a:prstGeom prst="rect">
              <a:avLst/>
            </a:prstGeom>
          </p:spPr>
        </p:pic>
      </p:grpSp>
      <p:grpSp>
        <p:nvGrpSpPr>
          <p:cNvPr id="186" name="object 186" descr=""/>
          <p:cNvGrpSpPr/>
          <p:nvPr/>
        </p:nvGrpSpPr>
        <p:grpSpPr>
          <a:xfrm>
            <a:off x="2562707" y="9110395"/>
            <a:ext cx="1712595" cy="180340"/>
            <a:chOff x="2562707" y="9110395"/>
            <a:chExt cx="1712595" cy="180340"/>
          </a:xfrm>
        </p:grpSpPr>
        <p:pic>
          <p:nvPicPr>
            <p:cNvPr id="187" name="object 187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2562707" y="9113372"/>
              <a:ext cx="114101" cy="128389"/>
            </a:xfrm>
            <a:prstGeom prst="rect">
              <a:avLst/>
            </a:prstGeom>
          </p:spPr>
        </p:pic>
        <p:pic>
          <p:nvPicPr>
            <p:cNvPr id="188" name="object 188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2857012" y="9110395"/>
              <a:ext cx="132556" cy="134342"/>
            </a:xfrm>
            <a:prstGeom prst="rect">
              <a:avLst/>
            </a:prstGeom>
          </p:spPr>
        </p:pic>
        <p:pic>
          <p:nvPicPr>
            <p:cNvPr id="189" name="object 189" descr="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2712685" y="9110395"/>
              <a:ext cx="125201" cy="180181"/>
            </a:xfrm>
            <a:prstGeom prst="rect">
              <a:avLst/>
            </a:prstGeom>
          </p:spPr>
        </p:pic>
        <p:pic>
          <p:nvPicPr>
            <p:cNvPr id="190" name="object 190" descr="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3015231" y="9113372"/>
              <a:ext cx="118268" cy="128389"/>
            </a:xfrm>
            <a:prstGeom prst="rect">
              <a:avLst/>
            </a:prstGeom>
          </p:spPr>
        </p:pic>
        <p:pic>
          <p:nvPicPr>
            <p:cNvPr id="191" name="object 191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3153580" y="9110395"/>
              <a:ext cx="110529" cy="134342"/>
            </a:xfrm>
            <a:prstGeom prst="rect">
              <a:avLst/>
            </a:prstGeom>
          </p:spPr>
        </p:pic>
        <p:pic>
          <p:nvPicPr>
            <p:cNvPr id="192" name="object 192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3291758" y="9113372"/>
              <a:ext cx="124420" cy="128389"/>
            </a:xfrm>
            <a:prstGeom prst="rect">
              <a:avLst/>
            </a:prstGeom>
          </p:spPr>
        </p:pic>
        <p:pic>
          <p:nvPicPr>
            <p:cNvPr id="193" name="object 193" descr="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3435863" y="9110395"/>
              <a:ext cx="292957" cy="165299"/>
            </a:xfrm>
            <a:prstGeom prst="rect">
              <a:avLst/>
            </a:prstGeom>
          </p:spPr>
        </p:pic>
        <p:pic>
          <p:nvPicPr>
            <p:cNvPr id="194" name="object 194" descr="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3744731" y="9110395"/>
              <a:ext cx="246075" cy="134342"/>
            </a:xfrm>
            <a:prstGeom prst="rect">
              <a:avLst/>
            </a:prstGeom>
          </p:spPr>
        </p:pic>
        <p:pic>
          <p:nvPicPr>
            <p:cNvPr id="195" name="object 195" descr="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4011484" y="9113372"/>
              <a:ext cx="124420" cy="128389"/>
            </a:xfrm>
            <a:prstGeom prst="rect">
              <a:avLst/>
            </a:prstGeom>
          </p:spPr>
        </p:pic>
        <p:pic>
          <p:nvPicPr>
            <p:cNvPr id="196" name="object 196" descr="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4154397" y="9110395"/>
              <a:ext cx="120649" cy="134342"/>
            </a:xfrm>
            <a:prstGeom prst="rect">
              <a:avLst/>
            </a:prstGeom>
          </p:spPr>
        </p:pic>
      </p:grpSp>
      <p:sp>
        <p:nvSpPr>
          <p:cNvPr id="197" name="object 197" descr=""/>
          <p:cNvSpPr txBox="1"/>
          <p:nvPr/>
        </p:nvSpPr>
        <p:spPr>
          <a:xfrm>
            <a:off x="7340510" y="7255479"/>
            <a:ext cx="3601720" cy="1399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15599"/>
              </a:lnSpc>
              <a:spcBef>
                <a:spcPts val="100"/>
              </a:spcBef>
            </a:pPr>
            <a:r>
              <a:rPr dirty="0" sz="1950">
                <a:solidFill>
                  <a:srgbClr val="EBF4FA"/>
                </a:solidFill>
                <a:latin typeface="Microsoft Sans Serif"/>
                <a:cs typeface="Microsoft Sans Serif"/>
              </a:rPr>
              <a:t>Сервитут</a:t>
            </a:r>
            <a:r>
              <a:rPr dirty="0" sz="1950" spc="-45">
                <a:solidFill>
                  <a:srgbClr val="EBF4FA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EBF4FA"/>
                </a:solidFill>
                <a:latin typeface="Microsoft Sans Serif"/>
                <a:cs typeface="Microsoft Sans Serif"/>
              </a:rPr>
              <a:t>с</a:t>
            </a:r>
            <a:r>
              <a:rPr dirty="0" sz="1950" spc="-40">
                <a:solidFill>
                  <a:srgbClr val="EBF4FA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20">
                <a:solidFill>
                  <a:srgbClr val="EBF4FA"/>
                </a:solidFill>
                <a:latin typeface="Microsoft Sans Serif"/>
                <a:cs typeface="Microsoft Sans Serif"/>
              </a:rPr>
              <a:t>РЖД</a:t>
            </a:r>
            <a:r>
              <a:rPr dirty="0" sz="1950" spc="-45">
                <a:solidFill>
                  <a:srgbClr val="EBF4FA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EBF4FA"/>
                </a:solidFill>
                <a:latin typeface="Microsoft Sans Serif"/>
                <a:cs typeface="Microsoft Sans Serif"/>
              </a:rPr>
              <a:t>установлен, проект</a:t>
            </a:r>
            <a:r>
              <a:rPr dirty="0" sz="1950" spc="-70">
                <a:solidFill>
                  <a:srgbClr val="EBF4FA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20">
                <a:solidFill>
                  <a:srgbClr val="EBF4FA"/>
                </a:solidFill>
                <a:latin typeface="Microsoft Sans Serif"/>
                <a:cs typeface="Microsoft Sans Serif"/>
              </a:rPr>
              <a:t>разблокирован.</a:t>
            </a:r>
            <a:r>
              <a:rPr dirty="0" sz="1950" spc="-65">
                <a:solidFill>
                  <a:srgbClr val="EBF4FA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20">
                <a:solidFill>
                  <a:srgbClr val="EBF4FA"/>
                </a:solidFill>
                <a:latin typeface="Microsoft Sans Serif"/>
                <a:cs typeface="Microsoft Sans Serif"/>
              </a:rPr>
              <a:t>Идёт </a:t>
            </a:r>
            <a:r>
              <a:rPr dirty="0" sz="1950" spc="-10">
                <a:solidFill>
                  <a:srgbClr val="EBF4FA"/>
                </a:solidFill>
                <a:latin typeface="Microsoft Sans Serif"/>
                <a:cs typeface="Microsoft Sans Serif"/>
              </a:rPr>
              <a:t>ускорение</a:t>
            </a:r>
            <a:r>
              <a:rPr dirty="0" sz="1950" spc="-80">
                <a:solidFill>
                  <a:srgbClr val="EBF4FA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EBF4FA"/>
                </a:solidFill>
                <a:latin typeface="Microsoft Sans Serif"/>
                <a:cs typeface="Microsoft Sans Serif"/>
              </a:rPr>
              <a:t>техприсоединения</a:t>
            </a:r>
            <a:r>
              <a:rPr dirty="0" sz="1950" spc="-75">
                <a:solidFill>
                  <a:srgbClr val="EBF4FA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0">
                <a:solidFill>
                  <a:srgbClr val="EBF4FA"/>
                </a:solidFill>
                <a:latin typeface="Microsoft Sans Serif"/>
                <a:cs typeface="Microsoft Sans Serif"/>
              </a:rPr>
              <a:t>к </a:t>
            </a:r>
            <a:r>
              <a:rPr dirty="0" sz="1950" spc="-10">
                <a:solidFill>
                  <a:srgbClr val="EBF4FA"/>
                </a:solidFill>
                <a:latin typeface="Microsoft Sans Serif"/>
                <a:cs typeface="Microsoft Sans Serif"/>
              </a:rPr>
              <a:t>коммуникациям.</a:t>
            </a:r>
            <a:endParaRPr sz="1950">
              <a:latin typeface="Microsoft Sans Serif"/>
              <a:cs typeface="Microsoft Sans Serif"/>
            </a:endParaRPr>
          </a:p>
        </p:txBody>
      </p:sp>
      <p:grpSp>
        <p:nvGrpSpPr>
          <p:cNvPr id="198" name="object 198" descr=""/>
          <p:cNvGrpSpPr/>
          <p:nvPr/>
        </p:nvGrpSpPr>
        <p:grpSpPr>
          <a:xfrm>
            <a:off x="13006711" y="7384980"/>
            <a:ext cx="429895" cy="219075"/>
            <a:chOff x="13006711" y="7384980"/>
            <a:chExt cx="429895" cy="219075"/>
          </a:xfrm>
        </p:grpSpPr>
        <p:pic>
          <p:nvPicPr>
            <p:cNvPr id="199" name="object 199" descr="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3006711" y="7384980"/>
              <a:ext cx="295711" cy="218479"/>
            </a:xfrm>
            <a:prstGeom prst="rect">
              <a:avLst/>
            </a:prstGeom>
          </p:spPr>
        </p:pic>
        <p:pic>
          <p:nvPicPr>
            <p:cNvPr id="200" name="object 200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3322702" y="7433795"/>
              <a:ext cx="113704" cy="128389"/>
            </a:xfrm>
            <a:prstGeom prst="rect">
              <a:avLst/>
            </a:prstGeom>
          </p:spPr>
        </p:pic>
      </p:grpSp>
      <p:grpSp>
        <p:nvGrpSpPr>
          <p:cNvPr id="201" name="object 201" descr=""/>
          <p:cNvGrpSpPr/>
          <p:nvPr/>
        </p:nvGrpSpPr>
        <p:grpSpPr>
          <a:xfrm>
            <a:off x="13529972" y="7380613"/>
            <a:ext cx="913130" cy="184785"/>
            <a:chOff x="13529972" y="7380613"/>
            <a:chExt cx="913130" cy="184785"/>
          </a:xfrm>
        </p:grpSpPr>
        <p:pic>
          <p:nvPicPr>
            <p:cNvPr id="202" name="object 202" descr="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3529972" y="7430818"/>
              <a:ext cx="120451" cy="134342"/>
            </a:xfrm>
            <a:prstGeom prst="rect">
              <a:avLst/>
            </a:prstGeom>
          </p:spPr>
        </p:pic>
        <p:pic>
          <p:nvPicPr>
            <p:cNvPr id="203" name="object 203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3670479" y="7380613"/>
              <a:ext cx="413104" cy="184547"/>
            </a:xfrm>
            <a:prstGeom prst="rect">
              <a:avLst/>
            </a:prstGeom>
          </p:spPr>
        </p:pic>
        <p:pic>
          <p:nvPicPr>
            <p:cNvPr id="204" name="object 204" descr="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4110188" y="7430818"/>
              <a:ext cx="332696" cy="134342"/>
            </a:xfrm>
            <a:prstGeom prst="rect">
              <a:avLst/>
            </a:prstGeom>
          </p:spPr>
        </p:pic>
      </p:grpSp>
      <p:grpSp>
        <p:nvGrpSpPr>
          <p:cNvPr id="205" name="object 205" descr=""/>
          <p:cNvGrpSpPr/>
          <p:nvPr/>
        </p:nvGrpSpPr>
        <p:grpSpPr>
          <a:xfrm>
            <a:off x="14539086" y="7430818"/>
            <a:ext cx="1311275" cy="168275"/>
            <a:chOff x="14539086" y="7430818"/>
            <a:chExt cx="1311275" cy="168275"/>
          </a:xfrm>
        </p:grpSpPr>
        <p:pic>
          <p:nvPicPr>
            <p:cNvPr id="206" name="object 206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4539086" y="7433795"/>
              <a:ext cx="136525" cy="128389"/>
            </a:xfrm>
            <a:prstGeom prst="rect">
              <a:avLst/>
            </a:prstGeom>
          </p:spPr>
        </p:pic>
        <p:pic>
          <p:nvPicPr>
            <p:cNvPr id="207" name="object 207" descr="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4700612" y="7430818"/>
              <a:ext cx="120451" cy="134342"/>
            </a:xfrm>
            <a:prstGeom prst="rect">
              <a:avLst/>
            </a:prstGeom>
          </p:spPr>
        </p:pic>
        <p:sp>
          <p:nvSpPr>
            <p:cNvPr id="208" name="object 208" descr=""/>
            <p:cNvSpPr/>
            <p:nvPr/>
          </p:nvSpPr>
          <p:spPr>
            <a:xfrm>
              <a:off x="14847266" y="7433436"/>
              <a:ext cx="307340" cy="165100"/>
            </a:xfrm>
            <a:custGeom>
              <a:avLst/>
              <a:gdLst/>
              <a:ahLst/>
              <a:cxnLst/>
              <a:rect l="l" t="t" r="r" b="b"/>
              <a:pathLst>
                <a:path w="307340" h="165100">
                  <a:moveTo>
                    <a:pt x="178790" y="110490"/>
                  </a:moveTo>
                  <a:lnTo>
                    <a:pt x="164503" y="110490"/>
                  </a:lnTo>
                  <a:lnTo>
                    <a:pt x="164503" y="0"/>
                  </a:lnTo>
                  <a:lnTo>
                    <a:pt x="142875" y="0"/>
                  </a:lnTo>
                  <a:lnTo>
                    <a:pt x="142875" y="110490"/>
                  </a:lnTo>
                  <a:lnTo>
                    <a:pt x="93065" y="110490"/>
                  </a:lnTo>
                  <a:lnTo>
                    <a:pt x="93065" y="0"/>
                  </a:lnTo>
                  <a:lnTo>
                    <a:pt x="71234" y="0"/>
                  </a:lnTo>
                  <a:lnTo>
                    <a:pt x="71234" y="110490"/>
                  </a:lnTo>
                  <a:lnTo>
                    <a:pt x="21831" y="110490"/>
                  </a:lnTo>
                  <a:lnTo>
                    <a:pt x="21831" y="0"/>
                  </a:lnTo>
                  <a:lnTo>
                    <a:pt x="0" y="0"/>
                  </a:lnTo>
                  <a:lnTo>
                    <a:pt x="0" y="110490"/>
                  </a:lnTo>
                  <a:lnTo>
                    <a:pt x="0" y="128270"/>
                  </a:lnTo>
                  <a:lnTo>
                    <a:pt x="160731" y="128270"/>
                  </a:lnTo>
                  <a:lnTo>
                    <a:pt x="160731" y="165100"/>
                  </a:lnTo>
                  <a:lnTo>
                    <a:pt x="178790" y="165100"/>
                  </a:lnTo>
                  <a:lnTo>
                    <a:pt x="178790" y="128270"/>
                  </a:lnTo>
                  <a:lnTo>
                    <a:pt x="178790" y="110490"/>
                  </a:lnTo>
                  <a:close/>
                </a:path>
                <a:path w="307340" h="165100">
                  <a:moveTo>
                    <a:pt x="306946" y="0"/>
                  </a:moveTo>
                  <a:lnTo>
                    <a:pt x="285305" y="0"/>
                  </a:lnTo>
                  <a:lnTo>
                    <a:pt x="285305" y="53340"/>
                  </a:lnTo>
                  <a:lnTo>
                    <a:pt x="224980" y="53340"/>
                  </a:lnTo>
                  <a:lnTo>
                    <a:pt x="224980" y="0"/>
                  </a:lnTo>
                  <a:lnTo>
                    <a:pt x="203161" y="0"/>
                  </a:lnTo>
                  <a:lnTo>
                    <a:pt x="203161" y="53340"/>
                  </a:lnTo>
                  <a:lnTo>
                    <a:pt x="203161" y="72390"/>
                  </a:lnTo>
                  <a:lnTo>
                    <a:pt x="203161" y="128270"/>
                  </a:lnTo>
                  <a:lnTo>
                    <a:pt x="224980" y="128270"/>
                  </a:lnTo>
                  <a:lnTo>
                    <a:pt x="224980" y="72390"/>
                  </a:lnTo>
                  <a:lnTo>
                    <a:pt x="285305" y="72390"/>
                  </a:lnTo>
                  <a:lnTo>
                    <a:pt x="285305" y="128270"/>
                  </a:lnTo>
                  <a:lnTo>
                    <a:pt x="306946" y="128270"/>
                  </a:lnTo>
                  <a:lnTo>
                    <a:pt x="306946" y="72390"/>
                  </a:lnTo>
                  <a:lnTo>
                    <a:pt x="306946" y="53340"/>
                  </a:lnTo>
                  <a:lnTo>
                    <a:pt x="306946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9" name="object 209" descr="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5178858" y="7430818"/>
              <a:ext cx="362359" cy="134342"/>
            </a:xfrm>
            <a:prstGeom prst="rect">
              <a:avLst/>
            </a:prstGeom>
          </p:spPr>
        </p:pic>
        <p:pic>
          <p:nvPicPr>
            <p:cNvPr id="210" name="object 210" descr="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5561576" y="7433795"/>
              <a:ext cx="105568" cy="128389"/>
            </a:xfrm>
            <a:prstGeom prst="rect">
              <a:avLst/>
            </a:prstGeom>
          </p:spPr>
        </p:pic>
        <p:pic>
          <p:nvPicPr>
            <p:cNvPr id="211" name="object 211" descr="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5691194" y="7430818"/>
              <a:ext cx="159089" cy="134342"/>
            </a:xfrm>
            <a:prstGeom prst="rect">
              <a:avLst/>
            </a:prstGeom>
          </p:spPr>
        </p:pic>
      </p:grpSp>
      <p:grpSp>
        <p:nvGrpSpPr>
          <p:cNvPr id="212" name="object 212" descr=""/>
          <p:cNvGrpSpPr/>
          <p:nvPr/>
        </p:nvGrpSpPr>
        <p:grpSpPr>
          <a:xfrm>
            <a:off x="15936672" y="7384186"/>
            <a:ext cx="327025" cy="213360"/>
            <a:chOff x="15936672" y="7384186"/>
            <a:chExt cx="327025" cy="213360"/>
          </a:xfrm>
        </p:grpSpPr>
        <p:pic>
          <p:nvPicPr>
            <p:cNvPr id="213" name="object 213" descr="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5936672" y="7384186"/>
              <a:ext cx="117210" cy="177998"/>
            </a:xfrm>
            <a:prstGeom prst="rect">
              <a:avLst/>
            </a:prstGeom>
          </p:spPr>
        </p:pic>
        <p:sp>
          <p:nvSpPr>
            <p:cNvPr id="214" name="object 214" descr=""/>
            <p:cNvSpPr/>
            <p:nvPr/>
          </p:nvSpPr>
          <p:spPr>
            <a:xfrm>
              <a:off x="16087630" y="7537380"/>
              <a:ext cx="26670" cy="60325"/>
            </a:xfrm>
            <a:custGeom>
              <a:avLst/>
              <a:gdLst/>
              <a:ahLst/>
              <a:cxnLst/>
              <a:rect l="l" t="t" r="r" b="b"/>
              <a:pathLst>
                <a:path w="26669" h="60325">
                  <a:moveTo>
                    <a:pt x="26194" y="0"/>
                  </a:moveTo>
                  <a:lnTo>
                    <a:pt x="1389" y="0"/>
                  </a:lnTo>
                  <a:lnTo>
                    <a:pt x="1389" y="24804"/>
                  </a:lnTo>
                  <a:lnTo>
                    <a:pt x="13692" y="24804"/>
                  </a:lnTo>
                  <a:lnTo>
                    <a:pt x="13427" y="32080"/>
                  </a:lnTo>
                  <a:lnTo>
                    <a:pt x="12170" y="37702"/>
                  </a:lnTo>
                  <a:lnTo>
                    <a:pt x="7805" y="45640"/>
                  </a:lnTo>
                  <a:lnTo>
                    <a:pt x="4498" y="48616"/>
                  </a:lnTo>
                  <a:lnTo>
                    <a:pt x="0" y="50600"/>
                  </a:lnTo>
                  <a:lnTo>
                    <a:pt x="5953" y="59927"/>
                  </a:lnTo>
                  <a:lnTo>
                    <a:pt x="12964" y="56885"/>
                  </a:lnTo>
                  <a:lnTo>
                    <a:pt x="18058" y="52519"/>
                  </a:lnTo>
                  <a:lnTo>
                    <a:pt x="21232" y="46831"/>
                  </a:lnTo>
                  <a:lnTo>
                    <a:pt x="24540" y="41275"/>
                  </a:lnTo>
                  <a:lnTo>
                    <a:pt x="26194" y="33932"/>
                  </a:lnTo>
                  <a:lnTo>
                    <a:pt x="26194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5" name="object 215" descr="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6146114" y="7387361"/>
              <a:ext cx="117475" cy="177800"/>
            </a:xfrm>
            <a:prstGeom prst="rect">
              <a:avLst/>
            </a:prstGeom>
          </p:spPr>
        </p:pic>
      </p:grpSp>
      <p:grpSp>
        <p:nvGrpSpPr>
          <p:cNvPr id="216" name="object 216" descr=""/>
          <p:cNvGrpSpPr/>
          <p:nvPr/>
        </p:nvGrpSpPr>
        <p:grpSpPr>
          <a:xfrm>
            <a:off x="16360782" y="7384980"/>
            <a:ext cx="428625" cy="177800"/>
            <a:chOff x="16360782" y="7384980"/>
            <a:chExt cx="428625" cy="177800"/>
          </a:xfrm>
        </p:grpSpPr>
        <p:pic>
          <p:nvPicPr>
            <p:cNvPr id="217" name="object 217" descr="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6360782" y="7384980"/>
              <a:ext cx="169069" cy="177204"/>
            </a:xfrm>
            <a:prstGeom prst="rect">
              <a:avLst/>
            </a:prstGeom>
          </p:spPr>
        </p:pic>
        <p:pic>
          <p:nvPicPr>
            <p:cNvPr id="218" name="object 218" descr="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6565091" y="7433437"/>
              <a:ext cx="224034" cy="128747"/>
            </a:xfrm>
            <a:prstGeom prst="rect">
              <a:avLst/>
            </a:prstGeom>
          </p:spPr>
        </p:pic>
      </p:grpSp>
      <p:grpSp>
        <p:nvGrpSpPr>
          <p:cNvPr id="219" name="object 219" descr=""/>
          <p:cNvGrpSpPr/>
          <p:nvPr/>
        </p:nvGrpSpPr>
        <p:grpSpPr>
          <a:xfrm>
            <a:off x="13324346" y="7774353"/>
            <a:ext cx="929640" cy="184150"/>
            <a:chOff x="13324346" y="7774353"/>
            <a:chExt cx="929640" cy="184150"/>
          </a:xfrm>
        </p:grpSpPr>
        <p:sp>
          <p:nvSpPr>
            <p:cNvPr id="220" name="object 220" descr=""/>
            <p:cNvSpPr/>
            <p:nvPr/>
          </p:nvSpPr>
          <p:spPr>
            <a:xfrm>
              <a:off x="13324345" y="7774355"/>
              <a:ext cx="530225" cy="184150"/>
            </a:xfrm>
            <a:custGeom>
              <a:avLst/>
              <a:gdLst/>
              <a:ahLst/>
              <a:cxnLst/>
              <a:rect l="l" t="t" r="r" b="b"/>
              <a:pathLst>
                <a:path w="530225" h="184150">
                  <a:moveTo>
                    <a:pt x="117665" y="2984"/>
                  </a:moveTo>
                  <a:lnTo>
                    <a:pt x="95846" y="2984"/>
                  </a:lnTo>
                  <a:lnTo>
                    <a:pt x="68453" y="77787"/>
                  </a:lnTo>
                  <a:lnTo>
                    <a:pt x="63639" y="92278"/>
                  </a:lnTo>
                  <a:lnTo>
                    <a:pt x="59524" y="107162"/>
                  </a:lnTo>
                  <a:lnTo>
                    <a:pt x="57378" y="99428"/>
                  </a:lnTo>
                  <a:lnTo>
                    <a:pt x="52717" y="84543"/>
                  </a:lnTo>
                  <a:lnTo>
                    <a:pt x="23406" y="2984"/>
                  </a:lnTo>
                  <a:lnTo>
                    <a:pt x="0" y="2984"/>
                  </a:lnTo>
                  <a:lnTo>
                    <a:pt x="48806" y="131572"/>
                  </a:lnTo>
                  <a:lnTo>
                    <a:pt x="43789" y="145529"/>
                  </a:lnTo>
                  <a:lnTo>
                    <a:pt x="26327" y="162331"/>
                  </a:lnTo>
                  <a:lnTo>
                    <a:pt x="17856" y="162331"/>
                  </a:lnTo>
                  <a:lnTo>
                    <a:pt x="13690" y="161671"/>
                  </a:lnTo>
                  <a:lnTo>
                    <a:pt x="8928" y="160337"/>
                  </a:lnTo>
                  <a:lnTo>
                    <a:pt x="11303" y="180784"/>
                  </a:lnTo>
                  <a:lnTo>
                    <a:pt x="16471" y="182638"/>
                  </a:lnTo>
                  <a:lnTo>
                    <a:pt x="21158" y="183565"/>
                  </a:lnTo>
                  <a:lnTo>
                    <a:pt x="32270" y="183565"/>
                  </a:lnTo>
                  <a:lnTo>
                    <a:pt x="65112" y="143344"/>
                  </a:lnTo>
                  <a:lnTo>
                    <a:pt x="117665" y="2984"/>
                  </a:lnTo>
                  <a:close/>
                </a:path>
                <a:path w="530225" h="184150">
                  <a:moveTo>
                    <a:pt x="256768" y="113512"/>
                  </a:moveTo>
                  <a:lnTo>
                    <a:pt x="242887" y="113512"/>
                  </a:lnTo>
                  <a:lnTo>
                    <a:pt x="242887" y="21043"/>
                  </a:lnTo>
                  <a:lnTo>
                    <a:pt x="242887" y="2984"/>
                  </a:lnTo>
                  <a:lnTo>
                    <a:pt x="221259" y="2984"/>
                  </a:lnTo>
                  <a:lnTo>
                    <a:pt x="221259" y="21043"/>
                  </a:lnTo>
                  <a:lnTo>
                    <a:pt x="221259" y="113512"/>
                  </a:lnTo>
                  <a:lnTo>
                    <a:pt x="152196" y="113512"/>
                  </a:lnTo>
                  <a:lnTo>
                    <a:pt x="159727" y="96494"/>
                  </a:lnTo>
                  <a:lnTo>
                    <a:pt x="165442" y="75412"/>
                  </a:lnTo>
                  <a:lnTo>
                    <a:pt x="169354" y="50253"/>
                  </a:lnTo>
                  <a:lnTo>
                    <a:pt x="171450" y="21043"/>
                  </a:lnTo>
                  <a:lnTo>
                    <a:pt x="221259" y="21043"/>
                  </a:lnTo>
                  <a:lnTo>
                    <a:pt x="221259" y="2984"/>
                  </a:lnTo>
                  <a:lnTo>
                    <a:pt x="153390" y="2984"/>
                  </a:lnTo>
                  <a:lnTo>
                    <a:pt x="152387" y="39649"/>
                  </a:lnTo>
                  <a:lnTo>
                    <a:pt x="148374" y="70307"/>
                  </a:lnTo>
                  <a:lnTo>
                    <a:pt x="141363" y="94919"/>
                  </a:lnTo>
                  <a:lnTo>
                    <a:pt x="131356" y="113512"/>
                  </a:lnTo>
                  <a:lnTo>
                    <a:pt x="119849" y="113512"/>
                  </a:lnTo>
                  <a:lnTo>
                    <a:pt x="119849" y="167678"/>
                  </a:lnTo>
                  <a:lnTo>
                    <a:pt x="137706" y="167678"/>
                  </a:lnTo>
                  <a:lnTo>
                    <a:pt x="137706" y="131368"/>
                  </a:lnTo>
                  <a:lnTo>
                    <a:pt x="238912" y="131368"/>
                  </a:lnTo>
                  <a:lnTo>
                    <a:pt x="238912" y="167678"/>
                  </a:lnTo>
                  <a:lnTo>
                    <a:pt x="256768" y="167678"/>
                  </a:lnTo>
                  <a:lnTo>
                    <a:pt x="256768" y="131368"/>
                  </a:lnTo>
                  <a:lnTo>
                    <a:pt x="256768" y="113512"/>
                  </a:lnTo>
                  <a:close/>
                </a:path>
                <a:path w="530225" h="184150">
                  <a:moveTo>
                    <a:pt x="391553" y="131368"/>
                  </a:moveTo>
                  <a:lnTo>
                    <a:pt x="388772" y="126479"/>
                  </a:lnTo>
                  <a:lnTo>
                    <a:pt x="386994" y="121577"/>
                  </a:lnTo>
                  <a:lnTo>
                    <a:pt x="386918" y="121386"/>
                  </a:lnTo>
                  <a:lnTo>
                    <a:pt x="385991" y="116090"/>
                  </a:lnTo>
                  <a:lnTo>
                    <a:pt x="385546" y="112115"/>
                  </a:lnTo>
                  <a:lnTo>
                    <a:pt x="385483" y="111531"/>
                  </a:lnTo>
                  <a:lnTo>
                    <a:pt x="385381" y="110629"/>
                  </a:lnTo>
                  <a:lnTo>
                    <a:pt x="385102" y="105130"/>
                  </a:lnTo>
                  <a:lnTo>
                    <a:pt x="384987" y="102997"/>
                  </a:lnTo>
                  <a:lnTo>
                    <a:pt x="384949" y="102400"/>
                  </a:lnTo>
                  <a:lnTo>
                    <a:pt x="384835" y="97434"/>
                  </a:lnTo>
                  <a:lnTo>
                    <a:pt x="384733" y="93141"/>
                  </a:lnTo>
                  <a:lnTo>
                    <a:pt x="384657" y="66878"/>
                  </a:lnTo>
                  <a:lnTo>
                    <a:pt x="384606" y="38836"/>
                  </a:lnTo>
                  <a:lnTo>
                    <a:pt x="384441" y="35394"/>
                  </a:lnTo>
                  <a:lnTo>
                    <a:pt x="376669" y="13690"/>
                  </a:lnTo>
                  <a:lnTo>
                    <a:pt x="373494" y="9728"/>
                  </a:lnTo>
                  <a:lnTo>
                    <a:pt x="343192" y="292"/>
                  </a:lnTo>
                  <a:lnTo>
                    <a:pt x="344004" y="292"/>
                  </a:lnTo>
                  <a:lnTo>
                    <a:pt x="335000" y="0"/>
                  </a:lnTo>
                  <a:lnTo>
                    <a:pt x="326923" y="292"/>
                  </a:lnTo>
                  <a:lnTo>
                    <a:pt x="319366" y="1143"/>
                  </a:lnTo>
                  <a:lnTo>
                    <a:pt x="282206" y="23228"/>
                  </a:lnTo>
                  <a:lnTo>
                    <a:pt x="277050" y="39497"/>
                  </a:lnTo>
                  <a:lnTo>
                    <a:pt x="298284" y="42468"/>
                  </a:lnTo>
                  <a:lnTo>
                    <a:pt x="300672" y="33337"/>
                  </a:lnTo>
                  <a:lnTo>
                    <a:pt x="304304" y="26987"/>
                  </a:lnTo>
                  <a:lnTo>
                    <a:pt x="314020" y="19900"/>
                  </a:lnTo>
                  <a:lnTo>
                    <a:pt x="313880" y="19900"/>
                  </a:lnTo>
                  <a:lnTo>
                    <a:pt x="321640" y="18059"/>
                  </a:lnTo>
                  <a:lnTo>
                    <a:pt x="331825" y="18059"/>
                  </a:lnTo>
                  <a:lnTo>
                    <a:pt x="339547" y="18516"/>
                  </a:lnTo>
                  <a:lnTo>
                    <a:pt x="362775" y="35394"/>
                  </a:lnTo>
                  <a:lnTo>
                    <a:pt x="362712" y="46901"/>
                  </a:lnTo>
                  <a:lnTo>
                    <a:pt x="362585" y="49809"/>
                  </a:lnTo>
                  <a:lnTo>
                    <a:pt x="362585" y="66878"/>
                  </a:lnTo>
                  <a:lnTo>
                    <a:pt x="362585" y="84467"/>
                  </a:lnTo>
                  <a:lnTo>
                    <a:pt x="361530" y="91224"/>
                  </a:lnTo>
                  <a:lnTo>
                    <a:pt x="361454" y="91744"/>
                  </a:lnTo>
                  <a:lnTo>
                    <a:pt x="359206" y="96647"/>
                  </a:lnTo>
                  <a:lnTo>
                    <a:pt x="356158" y="102997"/>
                  </a:lnTo>
                  <a:lnTo>
                    <a:pt x="351332" y="108026"/>
                  </a:lnTo>
                  <a:lnTo>
                    <a:pt x="344716" y="111721"/>
                  </a:lnTo>
                  <a:lnTo>
                    <a:pt x="338124" y="115493"/>
                  </a:lnTo>
                  <a:lnTo>
                    <a:pt x="337972" y="115493"/>
                  </a:lnTo>
                  <a:lnTo>
                    <a:pt x="330835" y="117284"/>
                  </a:lnTo>
                  <a:lnTo>
                    <a:pt x="314032" y="117284"/>
                  </a:lnTo>
                  <a:lnTo>
                    <a:pt x="307987" y="115493"/>
                  </a:lnTo>
                  <a:lnTo>
                    <a:pt x="307695" y="115493"/>
                  </a:lnTo>
                  <a:lnTo>
                    <a:pt x="303047" y="111531"/>
                  </a:lnTo>
                  <a:lnTo>
                    <a:pt x="298678" y="107556"/>
                  </a:lnTo>
                  <a:lnTo>
                    <a:pt x="296494" y="102666"/>
                  </a:lnTo>
                  <a:lnTo>
                    <a:pt x="296494" y="93141"/>
                  </a:lnTo>
                  <a:lnTo>
                    <a:pt x="308203" y="79578"/>
                  </a:lnTo>
                  <a:lnTo>
                    <a:pt x="311912" y="77863"/>
                  </a:lnTo>
                  <a:lnTo>
                    <a:pt x="318198" y="76403"/>
                  </a:lnTo>
                  <a:lnTo>
                    <a:pt x="327063" y="75209"/>
                  </a:lnTo>
                  <a:lnTo>
                    <a:pt x="338213" y="73431"/>
                  </a:lnTo>
                  <a:lnTo>
                    <a:pt x="347840" y="71437"/>
                  </a:lnTo>
                  <a:lnTo>
                    <a:pt x="355968" y="69253"/>
                  </a:lnTo>
                  <a:lnTo>
                    <a:pt x="362585" y="66878"/>
                  </a:lnTo>
                  <a:lnTo>
                    <a:pt x="362585" y="49809"/>
                  </a:lnTo>
                  <a:lnTo>
                    <a:pt x="355549" y="51917"/>
                  </a:lnTo>
                  <a:lnTo>
                    <a:pt x="346748" y="53886"/>
                  </a:lnTo>
                  <a:lnTo>
                    <a:pt x="336194" y="55689"/>
                  </a:lnTo>
                  <a:lnTo>
                    <a:pt x="323888" y="57353"/>
                  </a:lnTo>
                  <a:lnTo>
                    <a:pt x="315290" y="58407"/>
                  </a:lnTo>
                  <a:lnTo>
                    <a:pt x="308800" y="59537"/>
                  </a:lnTo>
                  <a:lnTo>
                    <a:pt x="298615" y="62318"/>
                  </a:lnTo>
                  <a:lnTo>
                    <a:pt x="293395" y="64693"/>
                  </a:lnTo>
                  <a:lnTo>
                    <a:pt x="288759" y="67868"/>
                  </a:lnTo>
                  <a:lnTo>
                    <a:pt x="284124" y="70916"/>
                  </a:lnTo>
                  <a:lnTo>
                    <a:pt x="280365" y="75082"/>
                  </a:lnTo>
                  <a:lnTo>
                    <a:pt x="277444" y="80378"/>
                  </a:lnTo>
                  <a:lnTo>
                    <a:pt x="274675" y="85534"/>
                  </a:lnTo>
                  <a:lnTo>
                    <a:pt x="273278" y="91224"/>
                  </a:lnTo>
                  <a:lnTo>
                    <a:pt x="273278" y="97434"/>
                  </a:lnTo>
                  <a:lnTo>
                    <a:pt x="273989" y="105130"/>
                  </a:lnTo>
                  <a:lnTo>
                    <a:pt x="275932" y="111531"/>
                  </a:lnTo>
                  <a:lnTo>
                    <a:pt x="275983" y="111721"/>
                  </a:lnTo>
                  <a:lnTo>
                    <a:pt x="307213" y="133705"/>
                  </a:lnTo>
                  <a:lnTo>
                    <a:pt x="317131" y="134340"/>
                  </a:lnTo>
                  <a:lnTo>
                    <a:pt x="325729" y="134340"/>
                  </a:lnTo>
                  <a:lnTo>
                    <a:pt x="362318" y="117284"/>
                  </a:lnTo>
                  <a:lnTo>
                    <a:pt x="364566" y="115493"/>
                  </a:lnTo>
                  <a:lnTo>
                    <a:pt x="364985" y="120281"/>
                  </a:lnTo>
                  <a:lnTo>
                    <a:pt x="365086" y="121577"/>
                  </a:lnTo>
                  <a:lnTo>
                    <a:pt x="366433" y="126479"/>
                  </a:lnTo>
                  <a:lnTo>
                    <a:pt x="366547" y="126873"/>
                  </a:lnTo>
                  <a:lnTo>
                    <a:pt x="368935" y="131368"/>
                  </a:lnTo>
                  <a:lnTo>
                    <a:pt x="391553" y="131368"/>
                  </a:lnTo>
                  <a:close/>
                </a:path>
                <a:path w="530225" h="184150">
                  <a:moveTo>
                    <a:pt x="530072" y="2984"/>
                  </a:moveTo>
                  <a:lnTo>
                    <a:pt x="429069" y="2984"/>
                  </a:lnTo>
                  <a:lnTo>
                    <a:pt x="429069" y="98628"/>
                  </a:lnTo>
                  <a:lnTo>
                    <a:pt x="428739" y="105244"/>
                  </a:lnTo>
                  <a:lnTo>
                    <a:pt x="427418" y="109347"/>
                  </a:lnTo>
                  <a:lnTo>
                    <a:pt x="426097" y="110794"/>
                  </a:lnTo>
                  <a:lnTo>
                    <a:pt x="422262" y="112649"/>
                  </a:lnTo>
                  <a:lnTo>
                    <a:pt x="419074" y="113118"/>
                  </a:lnTo>
                  <a:lnTo>
                    <a:pt x="405053" y="113118"/>
                  </a:lnTo>
                  <a:lnTo>
                    <a:pt x="405053" y="131178"/>
                  </a:lnTo>
                  <a:lnTo>
                    <a:pt x="411670" y="131838"/>
                  </a:lnTo>
                  <a:lnTo>
                    <a:pt x="417499" y="132168"/>
                  </a:lnTo>
                  <a:lnTo>
                    <a:pt x="430720" y="132168"/>
                  </a:lnTo>
                  <a:lnTo>
                    <a:pt x="450799" y="95199"/>
                  </a:lnTo>
                  <a:lnTo>
                    <a:pt x="450900" y="21043"/>
                  </a:lnTo>
                  <a:lnTo>
                    <a:pt x="508444" y="21043"/>
                  </a:lnTo>
                  <a:lnTo>
                    <a:pt x="508444" y="131368"/>
                  </a:lnTo>
                  <a:lnTo>
                    <a:pt x="530072" y="131368"/>
                  </a:lnTo>
                  <a:lnTo>
                    <a:pt x="530072" y="2984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1" name="object 221" descr="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3879069" y="7774353"/>
              <a:ext cx="374861" cy="134342"/>
            </a:xfrm>
            <a:prstGeom prst="rect">
              <a:avLst/>
            </a:prstGeom>
          </p:spPr>
        </p:pic>
      </p:grpSp>
      <p:grpSp>
        <p:nvGrpSpPr>
          <p:cNvPr id="222" name="object 222" descr=""/>
          <p:cNvGrpSpPr/>
          <p:nvPr/>
        </p:nvGrpSpPr>
        <p:grpSpPr>
          <a:xfrm>
            <a:off x="14340037" y="7774353"/>
            <a:ext cx="876300" cy="134620"/>
            <a:chOff x="14340037" y="7774353"/>
            <a:chExt cx="876300" cy="134620"/>
          </a:xfrm>
        </p:grpSpPr>
        <p:pic>
          <p:nvPicPr>
            <p:cNvPr id="223" name="object 223" descr="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4340037" y="7774353"/>
              <a:ext cx="234354" cy="134342"/>
            </a:xfrm>
            <a:prstGeom prst="rect">
              <a:avLst/>
            </a:prstGeom>
          </p:spPr>
        </p:pic>
        <p:pic>
          <p:nvPicPr>
            <p:cNvPr id="224" name="object 22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607172" y="7777331"/>
              <a:ext cx="105569" cy="128388"/>
            </a:xfrm>
            <a:prstGeom prst="rect">
              <a:avLst/>
            </a:prstGeom>
          </p:spPr>
        </p:pic>
        <p:pic>
          <p:nvPicPr>
            <p:cNvPr id="225" name="object 225" descr="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4735189" y="7774353"/>
              <a:ext cx="98822" cy="134342"/>
            </a:xfrm>
            <a:prstGeom prst="rect">
              <a:avLst/>
            </a:prstGeom>
          </p:spPr>
        </p:pic>
        <p:pic>
          <p:nvPicPr>
            <p:cNvPr id="226" name="object 22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859054" y="7777331"/>
              <a:ext cx="105568" cy="128388"/>
            </a:xfrm>
            <a:prstGeom prst="rect">
              <a:avLst/>
            </a:prstGeom>
          </p:spPr>
        </p:pic>
        <p:sp>
          <p:nvSpPr>
            <p:cNvPr id="227" name="object 227" descr=""/>
            <p:cNvSpPr/>
            <p:nvPr/>
          </p:nvSpPr>
          <p:spPr>
            <a:xfrm>
              <a:off x="14985671" y="7777606"/>
              <a:ext cx="104775" cy="128270"/>
            </a:xfrm>
            <a:custGeom>
              <a:avLst/>
              <a:gdLst/>
              <a:ahLst/>
              <a:cxnLst/>
              <a:rect l="l" t="t" r="r" b="b"/>
              <a:pathLst>
                <a:path w="104775" h="128270">
                  <a:moveTo>
                    <a:pt x="104381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41478" y="17780"/>
                  </a:lnTo>
                  <a:lnTo>
                    <a:pt x="41478" y="128270"/>
                  </a:lnTo>
                  <a:lnTo>
                    <a:pt x="63106" y="128270"/>
                  </a:lnTo>
                  <a:lnTo>
                    <a:pt x="63106" y="17780"/>
                  </a:lnTo>
                  <a:lnTo>
                    <a:pt x="104381" y="17780"/>
                  </a:lnTo>
                  <a:lnTo>
                    <a:pt x="104381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8" name="object 228" descr="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5110418" y="7777331"/>
              <a:ext cx="105568" cy="128388"/>
            </a:xfrm>
            <a:prstGeom prst="rect">
              <a:avLst/>
            </a:prstGeom>
          </p:spPr>
        </p:pic>
      </p:grpSp>
      <p:grpSp>
        <p:nvGrpSpPr>
          <p:cNvPr id="229" name="object 229" descr=""/>
          <p:cNvGrpSpPr/>
          <p:nvPr/>
        </p:nvGrpSpPr>
        <p:grpSpPr>
          <a:xfrm>
            <a:off x="15302092" y="7774353"/>
            <a:ext cx="1170305" cy="134620"/>
            <a:chOff x="15302092" y="7774353"/>
            <a:chExt cx="1170305" cy="134620"/>
          </a:xfrm>
        </p:grpSpPr>
        <p:pic>
          <p:nvPicPr>
            <p:cNvPr id="230" name="object 230" descr="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15302092" y="7774353"/>
              <a:ext cx="356113" cy="134342"/>
            </a:xfrm>
            <a:prstGeom prst="rect">
              <a:avLst/>
            </a:prstGeom>
          </p:spPr>
        </p:pic>
        <p:pic>
          <p:nvPicPr>
            <p:cNvPr id="231" name="object 23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683619" y="7777331"/>
              <a:ext cx="105568" cy="128388"/>
            </a:xfrm>
            <a:prstGeom prst="rect">
              <a:avLst/>
            </a:prstGeom>
          </p:spPr>
        </p:pic>
        <p:pic>
          <p:nvPicPr>
            <p:cNvPr id="232" name="object 232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822550" y="7777331"/>
              <a:ext cx="136524" cy="128388"/>
            </a:xfrm>
            <a:prstGeom prst="rect">
              <a:avLst/>
            </a:prstGeom>
          </p:spPr>
        </p:pic>
        <p:pic>
          <p:nvPicPr>
            <p:cNvPr id="233" name="object 233" descr="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5984076" y="7774353"/>
              <a:ext cx="362360" cy="134342"/>
            </a:xfrm>
            <a:prstGeom prst="rect">
              <a:avLst/>
            </a:prstGeom>
          </p:spPr>
        </p:pic>
        <p:pic>
          <p:nvPicPr>
            <p:cNvPr id="234" name="object 234" descr="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6366794" y="7777331"/>
              <a:ext cx="105569" cy="128388"/>
            </a:xfrm>
            <a:prstGeom prst="rect">
              <a:avLst/>
            </a:prstGeom>
          </p:spPr>
        </p:pic>
      </p:grpSp>
      <p:grpSp>
        <p:nvGrpSpPr>
          <p:cNvPr id="235" name="object 235" descr=""/>
          <p:cNvGrpSpPr/>
          <p:nvPr/>
        </p:nvGrpSpPr>
        <p:grpSpPr>
          <a:xfrm>
            <a:off x="13829247" y="8117889"/>
            <a:ext cx="2129790" cy="180975"/>
            <a:chOff x="13829247" y="8117889"/>
            <a:chExt cx="2129790" cy="180975"/>
          </a:xfrm>
        </p:grpSpPr>
        <p:pic>
          <p:nvPicPr>
            <p:cNvPr id="236" name="object 236" descr="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13829247" y="8117889"/>
              <a:ext cx="488286" cy="134341"/>
            </a:xfrm>
            <a:prstGeom prst="rect">
              <a:avLst/>
            </a:prstGeom>
          </p:spPr>
        </p:pic>
        <p:pic>
          <p:nvPicPr>
            <p:cNvPr id="237" name="object 237" descr="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14350035" y="8117889"/>
              <a:ext cx="111513" cy="180577"/>
            </a:xfrm>
            <a:prstGeom prst="rect">
              <a:avLst/>
            </a:prstGeom>
          </p:spPr>
        </p:pic>
        <p:pic>
          <p:nvPicPr>
            <p:cNvPr id="238" name="object 23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487764" y="8120866"/>
              <a:ext cx="105568" cy="128388"/>
            </a:xfrm>
            <a:prstGeom prst="rect">
              <a:avLst/>
            </a:prstGeom>
          </p:spPr>
        </p:pic>
        <p:sp>
          <p:nvSpPr>
            <p:cNvPr id="239" name="object 239" descr=""/>
            <p:cNvSpPr/>
            <p:nvPr/>
          </p:nvSpPr>
          <p:spPr>
            <a:xfrm>
              <a:off x="14619542" y="8117890"/>
              <a:ext cx="527050" cy="168275"/>
            </a:xfrm>
            <a:custGeom>
              <a:avLst/>
              <a:gdLst/>
              <a:ahLst/>
              <a:cxnLst/>
              <a:rect l="l" t="t" r="r" b="b"/>
              <a:pathLst>
                <a:path w="527050" h="168275">
                  <a:moveTo>
                    <a:pt x="111721" y="87122"/>
                  </a:moveTo>
                  <a:lnTo>
                    <a:pt x="90487" y="84340"/>
                  </a:lnTo>
                  <a:lnTo>
                    <a:pt x="88900" y="91960"/>
                  </a:lnTo>
                  <a:lnTo>
                    <a:pt x="86525" y="98526"/>
                  </a:lnTo>
                  <a:lnTo>
                    <a:pt x="83350" y="104063"/>
                  </a:lnTo>
                  <a:lnTo>
                    <a:pt x="79375" y="108546"/>
                  </a:lnTo>
                  <a:lnTo>
                    <a:pt x="73685" y="113703"/>
                  </a:lnTo>
                  <a:lnTo>
                    <a:pt x="66611" y="116293"/>
                  </a:lnTo>
                  <a:lnTo>
                    <a:pt x="58140" y="116293"/>
                  </a:lnTo>
                  <a:lnTo>
                    <a:pt x="24714" y="89357"/>
                  </a:lnTo>
                  <a:lnTo>
                    <a:pt x="22225" y="67081"/>
                  </a:lnTo>
                  <a:lnTo>
                    <a:pt x="22872" y="55143"/>
                  </a:lnTo>
                  <a:lnTo>
                    <a:pt x="44399" y="20840"/>
                  </a:lnTo>
                  <a:lnTo>
                    <a:pt x="59334" y="17868"/>
                  </a:lnTo>
                  <a:lnTo>
                    <a:pt x="66611" y="17868"/>
                  </a:lnTo>
                  <a:lnTo>
                    <a:pt x="72758" y="20040"/>
                  </a:lnTo>
                  <a:lnTo>
                    <a:pt x="82956" y="28778"/>
                  </a:lnTo>
                  <a:lnTo>
                    <a:pt x="86525" y="35255"/>
                  </a:lnTo>
                  <a:lnTo>
                    <a:pt x="88506" y="43853"/>
                  </a:lnTo>
                  <a:lnTo>
                    <a:pt x="109740" y="40678"/>
                  </a:lnTo>
                  <a:lnTo>
                    <a:pt x="85559" y="6032"/>
                  </a:lnTo>
                  <a:lnTo>
                    <a:pt x="58547" y="0"/>
                  </a:lnTo>
                  <a:lnTo>
                    <a:pt x="50368" y="495"/>
                  </a:lnTo>
                  <a:lnTo>
                    <a:pt x="15481" y="17665"/>
                  </a:lnTo>
                  <a:lnTo>
                    <a:pt x="419" y="57594"/>
                  </a:lnTo>
                  <a:lnTo>
                    <a:pt x="0" y="67665"/>
                  </a:lnTo>
                  <a:lnTo>
                    <a:pt x="990" y="82816"/>
                  </a:lnTo>
                  <a:lnTo>
                    <a:pt x="24561" y="124637"/>
                  </a:lnTo>
                  <a:lnTo>
                    <a:pt x="58343" y="134340"/>
                  </a:lnTo>
                  <a:lnTo>
                    <a:pt x="68453" y="133565"/>
                  </a:lnTo>
                  <a:lnTo>
                    <a:pt x="105575" y="106819"/>
                  </a:lnTo>
                  <a:lnTo>
                    <a:pt x="111721" y="87122"/>
                  </a:lnTo>
                  <a:close/>
                </a:path>
                <a:path w="527050" h="168275">
                  <a:moveTo>
                    <a:pt x="242697" y="65290"/>
                  </a:moveTo>
                  <a:lnTo>
                    <a:pt x="233210" y="26924"/>
                  </a:lnTo>
                  <a:lnTo>
                    <a:pt x="220230" y="12738"/>
                  </a:lnTo>
                  <a:lnTo>
                    <a:pt x="220230" y="67081"/>
                  </a:lnTo>
                  <a:lnTo>
                    <a:pt x="219671" y="77038"/>
                  </a:lnTo>
                  <a:lnTo>
                    <a:pt x="201066" y="111048"/>
                  </a:lnTo>
                  <a:lnTo>
                    <a:pt x="182562" y="116293"/>
                  </a:lnTo>
                  <a:lnTo>
                    <a:pt x="174764" y="115531"/>
                  </a:lnTo>
                  <a:lnTo>
                    <a:pt x="147345" y="88760"/>
                  </a:lnTo>
                  <a:lnTo>
                    <a:pt x="144665" y="67081"/>
                  </a:lnTo>
                  <a:lnTo>
                    <a:pt x="145338" y="55549"/>
                  </a:lnTo>
                  <a:lnTo>
                    <a:pt x="167627" y="21132"/>
                  </a:lnTo>
                  <a:lnTo>
                    <a:pt x="182562" y="18059"/>
                  </a:lnTo>
                  <a:lnTo>
                    <a:pt x="190271" y="18834"/>
                  </a:lnTo>
                  <a:lnTo>
                    <a:pt x="217551" y="45593"/>
                  </a:lnTo>
                  <a:lnTo>
                    <a:pt x="220230" y="67081"/>
                  </a:lnTo>
                  <a:lnTo>
                    <a:pt x="220230" y="12738"/>
                  </a:lnTo>
                  <a:lnTo>
                    <a:pt x="216801" y="9829"/>
                  </a:lnTo>
                  <a:lnTo>
                    <a:pt x="206578" y="4368"/>
                  </a:lnTo>
                  <a:lnTo>
                    <a:pt x="195160" y="1092"/>
                  </a:lnTo>
                  <a:lnTo>
                    <a:pt x="182562" y="0"/>
                  </a:lnTo>
                  <a:lnTo>
                    <a:pt x="171107" y="901"/>
                  </a:lnTo>
                  <a:lnTo>
                    <a:pt x="133400" y="24066"/>
                  </a:lnTo>
                  <a:lnTo>
                    <a:pt x="122377" y="65290"/>
                  </a:lnTo>
                  <a:lnTo>
                    <a:pt x="122288" y="66484"/>
                  </a:lnTo>
                  <a:lnTo>
                    <a:pt x="122237" y="67081"/>
                  </a:lnTo>
                  <a:lnTo>
                    <a:pt x="123278" y="82410"/>
                  </a:lnTo>
                  <a:lnTo>
                    <a:pt x="126403" y="95846"/>
                  </a:lnTo>
                  <a:lnTo>
                    <a:pt x="131622" y="107403"/>
                  </a:lnTo>
                  <a:lnTo>
                    <a:pt x="138798" y="116928"/>
                  </a:lnTo>
                  <a:lnTo>
                    <a:pt x="138912" y="117081"/>
                  </a:lnTo>
                  <a:lnTo>
                    <a:pt x="147891" y="124637"/>
                  </a:lnTo>
                  <a:lnTo>
                    <a:pt x="158153" y="130035"/>
                  </a:lnTo>
                  <a:lnTo>
                    <a:pt x="169722" y="133273"/>
                  </a:lnTo>
                  <a:lnTo>
                    <a:pt x="182562" y="134340"/>
                  </a:lnTo>
                  <a:lnTo>
                    <a:pt x="190830" y="133845"/>
                  </a:lnTo>
                  <a:lnTo>
                    <a:pt x="226072" y="116928"/>
                  </a:lnTo>
                  <a:lnTo>
                    <a:pt x="242214" y="77038"/>
                  </a:lnTo>
                  <a:lnTo>
                    <a:pt x="242620" y="67081"/>
                  </a:lnTo>
                  <a:lnTo>
                    <a:pt x="242697" y="65290"/>
                  </a:lnTo>
                  <a:close/>
                </a:path>
                <a:path w="527050" h="168275">
                  <a:moveTo>
                    <a:pt x="379234" y="66878"/>
                  </a:moveTo>
                  <a:lnTo>
                    <a:pt x="378409" y="54775"/>
                  </a:lnTo>
                  <a:lnTo>
                    <a:pt x="378294" y="52997"/>
                  </a:lnTo>
                  <a:lnTo>
                    <a:pt x="378218" y="51892"/>
                  </a:lnTo>
                  <a:lnTo>
                    <a:pt x="356412" y="11887"/>
                  </a:lnTo>
                  <a:lnTo>
                    <a:pt x="356412" y="54775"/>
                  </a:lnTo>
                  <a:lnTo>
                    <a:pt x="284581" y="54775"/>
                  </a:lnTo>
                  <a:lnTo>
                    <a:pt x="285673" y="47231"/>
                  </a:lnTo>
                  <a:lnTo>
                    <a:pt x="285724" y="46850"/>
                  </a:lnTo>
                  <a:lnTo>
                    <a:pt x="287997" y="39738"/>
                  </a:lnTo>
                  <a:lnTo>
                    <a:pt x="321094" y="17868"/>
                  </a:lnTo>
                  <a:lnTo>
                    <a:pt x="329031" y="18656"/>
                  </a:lnTo>
                  <a:lnTo>
                    <a:pt x="355193" y="46850"/>
                  </a:lnTo>
                  <a:lnTo>
                    <a:pt x="356412" y="54775"/>
                  </a:lnTo>
                  <a:lnTo>
                    <a:pt x="356412" y="11887"/>
                  </a:lnTo>
                  <a:lnTo>
                    <a:pt x="354228" y="9944"/>
                  </a:lnTo>
                  <a:lnTo>
                    <a:pt x="344487" y="4521"/>
                  </a:lnTo>
                  <a:lnTo>
                    <a:pt x="344639" y="4521"/>
                  </a:lnTo>
                  <a:lnTo>
                    <a:pt x="333273" y="1130"/>
                  </a:lnTo>
                  <a:lnTo>
                    <a:pt x="333463" y="1130"/>
                  </a:lnTo>
                  <a:lnTo>
                    <a:pt x="320890" y="0"/>
                  </a:lnTo>
                  <a:lnTo>
                    <a:pt x="277634" y="18059"/>
                  </a:lnTo>
                  <a:lnTo>
                    <a:pt x="262001" y="52997"/>
                  </a:lnTo>
                  <a:lnTo>
                    <a:pt x="261061" y="66878"/>
                  </a:lnTo>
                  <a:lnTo>
                    <a:pt x="260959" y="68262"/>
                  </a:lnTo>
                  <a:lnTo>
                    <a:pt x="261962" y="82626"/>
                  </a:lnTo>
                  <a:lnTo>
                    <a:pt x="261988" y="83070"/>
                  </a:lnTo>
                  <a:lnTo>
                    <a:pt x="265074" y="96151"/>
                  </a:lnTo>
                  <a:lnTo>
                    <a:pt x="296824" y="130035"/>
                  </a:lnTo>
                  <a:lnTo>
                    <a:pt x="322084" y="134340"/>
                  </a:lnTo>
                  <a:lnTo>
                    <a:pt x="332778" y="133667"/>
                  </a:lnTo>
                  <a:lnTo>
                    <a:pt x="370992" y="110337"/>
                  </a:lnTo>
                  <a:lnTo>
                    <a:pt x="378637" y="92875"/>
                  </a:lnTo>
                  <a:lnTo>
                    <a:pt x="356019" y="90093"/>
                  </a:lnTo>
                  <a:lnTo>
                    <a:pt x="352818" y="98894"/>
                  </a:lnTo>
                  <a:lnTo>
                    <a:pt x="352704" y="99225"/>
                  </a:lnTo>
                  <a:lnTo>
                    <a:pt x="348208" y="105905"/>
                  </a:lnTo>
                  <a:lnTo>
                    <a:pt x="336969" y="114236"/>
                  </a:lnTo>
                  <a:lnTo>
                    <a:pt x="330212" y="116293"/>
                  </a:lnTo>
                  <a:lnTo>
                    <a:pt x="322275" y="116293"/>
                  </a:lnTo>
                  <a:lnTo>
                    <a:pt x="286956" y="91389"/>
                  </a:lnTo>
                  <a:lnTo>
                    <a:pt x="283387" y="72631"/>
                  </a:lnTo>
                  <a:lnTo>
                    <a:pt x="379234" y="72631"/>
                  </a:lnTo>
                  <a:lnTo>
                    <a:pt x="379234" y="66878"/>
                  </a:lnTo>
                  <a:close/>
                </a:path>
                <a:path w="527050" h="168275">
                  <a:moveTo>
                    <a:pt x="526478" y="113512"/>
                  </a:moveTo>
                  <a:lnTo>
                    <a:pt x="512597" y="113512"/>
                  </a:lnTo>
                  <a:lnTo>
                    <a:pt x="512597" y="21043"/>
                  </a:lnTo>
                  <a:lnTo>
                    <a:pt x="512597" y="2984"/>
                  </a:lnTo>
                  <a:lnTo>
                    <a:pt x="490969" y="2984"/>
                  </a:lnTo>
                  <a:lnTo>
                    <a:pt x="490969" y="21043"/>
                  </a:lnTo>
                  <a:lnTo>
                    <a:pt x="490969" y="113512"/>
                  </a:lnTo>
                  <a:lnTo>
                    <a:pt x="421906" y="113512"/>
                  </a:lnTo>
                  <a:lnTo>
                    <a:pt x="429437" y="96494"/>
                  </a:lnTo>
                  <a:lnTo>
                    <a:pt x="435152" y="75412"/>
                  </a:lnTo>
                  <a:lnTo>
                    <a:pt x="439064" y="50253"/>
                  </a:lnTo>
                  <a:lnTo>
                    <a:pt x="441159" y="21043"/>
                  </a:lnTo>
                  <a:lnTo>
                    <a:pt x="490969" y="21043"/>
                  </a:lnTo>
                  <a:lnTo>
                    <a:pt x="490969" y="2984"/>
                  </a:lnTo>
                  <a:lnTo>
                    <a:pt x="423100" y="2984"/>
                  </a:lnTo>
                  <a:lnTo>
                    <a:pt x="422097" y="39649"/>
                  </a:lnTo>
                  <a:lnTo>
                    <a:pt x="418084" y="70307"/>
                  </a:lnTo>
                  <a:lnTo>
                    <a:pt x="411086" y="94919"/>
                  </a:lnTo>
                  <a:lnTo>
                    <a:pt x="401066" y="113512"/>
                  </a:lnTo>
                  <a:lnTo>
                    <a:pt x="389559" y="113512"/>
                  </a:lnTo>
                  <a:lnTo>
                    <a:pt x="389559" y="167678"/>
                  </a:lnTo>
                  <a:lnTo>
                    <a:pt x="407416" y="167678"/>
                  </a:lnTo>
                  <a:lnTo>
                    <a:pt x="407416" y="131368"/>
                  </a:lnTo>
                  <a:lnTo>
                    <a:pt x="508622" y="131368"/>
                  </a:lnTo>
                  <a:lnTo>
                    <a:pt x="508622" y="167678"/>
                  </a:lnTo>
                  <a:lnTo>
                    <a:pt x="526478" y="167678"/>
                  </a:lnTo>
                  <a:lnTo>
                    <a:pt x="526478" y="131368"/>
                  </a:lnTo>
                  <a:lnTo>
                    <a:pt x="526478" y="113512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0" name="object 240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169883" y="8120866"/>
              <a:ext cx="105568" cy="128388"/>
            </a:xfrm>
            <a:prstGeom prst="rect">
              <a:avLst/>
            </a:prstGeom>
          </p:spPr>
        </p:pic>
        <p:sp>
          <p:nvSpPr>
            <p:cNvPr id="241" name="object 241" descr=""/>
            <p:cNvSpPr/>
            <p:nvPr/>
          </p:nvSpPr>
          <p:spPr>
            <a:xfrm>
              <a:off x="15308415" y="8120507"/>
              <a:ext cx="104139" cy="128270"/>
            </a:xfrm>
            <a:custGeom>
              <a:avLst/>
              <a:gdLst/>
              <a:ahLst/>
              <a:cxnLst/>
              <a:rect l="l" t="t" r="r" b="b"/>
              <a:pathLst>
                <a:path w="104140" h="128270">
                  <a:moveTo>
                    <a:pt x="103784" y="0"/>
                  </a:moveTo>
                  <a:lnTo>
                    <a:pt x="82143" y="0"/>
                  </a:lnTo>
                  <a:lnTo>
                    <a:pt x="82143" y="53340"/>
                  </a:lnTo>
                  <a:lnTo>
                    <a:pt x="21818" y="53340"/>
                  </a:lnTo>
                  <a:lnTo>
                    <a:pt x="21818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72390"/>
                  </a:lnTo>
                  <a:lnTo>
                    <a:pt x="0" y="128270"/>
                  </a:lnTo>
                  <a:lnTo>
                    <a:pt x="21818" y="128270"/>
                  </a:lnTo>
                  <a:lnTo>
                    <a:pt x="21818" y="72390"/>
                  </a:lnTo>
                  <a:lnTo>
                    <a:pt x="82143" y="72390"/>
                  </a:lnTo>
                  <a:lnTo>
                    <a:pt x="82143" y="128270"/>
                  </a:lnTo>
                  <a:lnTo>
                    <a:pt x="103784" y="128270"/>
                  </a:lnTo>
                  <a:lnTo>
                    <a:pt x="103784" y="72390"/>
                  </a:lnTo>
                  <a:lnTo>
                    <a:pt x="103784" y="53340"/>
                  </a:lnTo>
                  <a:lnTo>
                    <a:pt x="103784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2" name="object 242" descr="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5437837" y="8117889"/>
              <a:ext cx="118268" cy="134341"/>
            </a:xfrm>
            <a:prstGeom prst="rect">
              <a:avLst/>
            </a:prstGeom>
          </p:spPr>
        </p:pic>
        <p:sp>
          <p:nvSpPr>
            <p:cNvPr id="243" name="object 243" descr=""/>
            <p:cNvSpPr/>
            <p:nvPr/>
          </p:nvSpPr>
          <p:spPr>
            <a:xfrm>
              <a:off x="15582900" y="8120507"/>
              <a:ext cx="104139" cy="128270"/>
            </a:xfrm>
            <a:custGeom>
              <a:avLst/>
              <a:gdLst/>
              <a:ahLst/>
              <a:cxnLst/>
              <a:rect l="l" t="t" r="r" b="b"/>
              <a:pathLst>
                <a:path w="104140" h="128270">
                  <a:moveTo>
                    <a:pt x="103784" y="0"/>
                  </a:moveTo>
                  <a:lnTo>
                    <a:pt x="82156" y="0"/>
                  </a:lnTo>
                  <a:lnTo>
                    <a:pt x="82156" y="53340"/>
                  </a:lnTo>
                  <a:lnTo>
                    <a:pt x="21831" y="53340"/>
                  </a:lnTo>
                  <a:lnTo>
                    <a:pt x="21831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72390"/>
                  </a:lnTo>
                  <a:lnTo>
                    <a:pt x="0" y="128270"/>
                  </a:lnTo>
                  <a:lnTo>
                    <a:pt x="21831" y="128270"/>
                  </a:lnTo>
                  <a:lnTo>
                    <a:pt x="21831" y="72390"/>
                  </a:lnTo>
                  <a:lnTo>
                    <a:pt x="82156" y="72390"/>
                  </a:lnTo>
                  <a:lnTo>
                    <a:pt x="82156" y="128270"/>
                  </a:lnTo>
                  <a:lnTo>
                    <a:pt x="103784" y="128270"/>
                  </a:lnTo>
                  <a:lnTo>
                    <a:pt x="103784" y="72390"/>
                  </a:lnTo>
                  <a:lnTo>
                    <a:pt x="103784" y="53340"/>
                  </a:lnTo>
                  <a:lnTo>
                    <a:pt x="103784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4" name="object 24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719472" y="8120866"/>
              <a:ext cx="105569" cy="128388"/>
            </a:xfrm>
            <a:prstGeom prst="rect">
              <a:avLst/>
            </a:prstGeom>
          </p:spPr>
        </p:pic>
        <p:pic>
          <p:nvPicPr>
            <p:cNvPr id="245" name="object 245" descr="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5845306" y="8120866"/>
              <a:ext cx="113704" cy="128388"/>
            </a:xfrm>
            <a:prstGeom prst="rect">
              <a:avLst/>
            </a:prstGeom>
          </p:spPr>
        </p:pic>
      </p:grpSp>
      <p:pic>
        <p:nvPicPr>
          <p:cNvPr id="246" name="object 246" descr=""/>
          <p:cNvPicPr/>
          <p:nvPr/>
        </p:nvPicPr>
        <p:blipFill>
          <a:blip r:embed="rId160" cstate="print"/>
          <a:stretch>
            <a:fillRect/>
          </a:stretch>
        </p:blipFill>
        <p:spPr>
          <a:xfrm>
            <a:off x="13314993" y="8436057"/>
            <a:ext cx="111720" cy="134341"/>
          </a:xfrm>
          <a:prstGeom prst="rect">
            <a:avLst/>
          </a:prstGeom>
        </p:spPr>
      </p:pic>
      <p:sp>
        <p:nvSpPr>
          <p:cNvPr id="247" name="object 247" descr=""/>
          <p:cNvSpPr/>
          <p:nvPr/>
        </p:nvSpPr>
        <p:spPr>
          <a:xfrm>
            <a:off x="16420520" y="8492413"/>
            <a:ext cx="67310" cy="22225"/>
          </a:xfrm>
          <a:custGeom>
            <a:avLst/>
            <a:gdLst/>
            <a:ahLst/>
            <a:cxnLst/>
            <a:rect l="l" t="t" r="r" b="b"/>
            <a:pathLst>
              <a:path w="67309" h="22225">
                <a:moveTo>
                  <a:pt x="66873" y="0"/>
                </a:moveTo>
                <a:lnTo>
                  <a:pt x="0" y="0"/>
                </a:lnTo>
                <a:lnTo>
                  <a:pt x="0" y="21827"/>
                </a:lnTo>
                <a:lnTo>
                  <a:pt x="66873" y="21827"/>
                </a:lnTo>
                <a:lnTo>
                  <a:pt x="66873" y="0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8" name="object 248" descr=""/>
          <p:cNvGrpSpPr/>
          <p:nvPr/>
        </p:nvGrpSpPr>
        <p:grpSpPr>
          <a:xfrm>
            <a:off x="13508811" y="8389425"/>
            <a:ext cx="390525" cy="180975"/>
            <a:chOff x="13508811" y="8389425"/>
            <a:chExt cx="390525" cy="180975"/>
          </a:xfrm>
        </p:grpSpPr>
        <p:pic>
          <p:nvPicPr>
            <p:cNvPr id="249" name="object 249" descr="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13508811" y="8392598"/>
              <a:ext cx="119260" cy="177800"/>
            </a:xfrm>
            <a:prstGeom prst="rect">
              <a:avLst/>
            </a:prstGeom>
          </p:spPr>
        </p:pic>
        <p:pic>
          <p:nvPicPr>
            <p:cNvPr id="250" name="object 250" descr="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13645944" y="8389425"/>
              <a:ext cx="115292" cy="180973"/>
            </a:xfrm>
            <a:prstGeom prst="rect">
              <a:avLst/>
            </a:prstGeom>
          </p:spPr>
        </p:pic>
        <p:pic>
          <p:nvPicPr>
            <p:cNvPr id="251" name="object 251" descr="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13783673" y="8389425"/>
              <a:ext cx="115292" cy="180973"/>
            </a:xfrm>
            <a:prstGeom prst="rect">
              <a:avLst/>
            </a:prstGeom>
          </p:spPr>
        </p:pic>
      </p:grpSp>
      <p:grpSp>
        <p:nvGrpSpPr>
          <p:cNvPr id="252" name="object 252" descr=""/>
          <p:cNvGrpSpPr/>
          <p:nvPr/>
        </p:nvGrpSpPr>
        <p:grpSpPr>
          <a:xfrm>
            <a:off x="13998539" y="8405102"/>
            <a:ext cx="621665" cy="165100"/>
            <a:chOff x="13998539" y="8405102"/>
            <a:chExt cx="621665" cy="165100"/>
          </a:xfrm>
        </p:grpSpPr>
        <p:pic>
          <p:nvPicPr>
            <p:cNvPr id="253" name="object 253" descr="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14166059" y="8439034"/>
              <a:ext cx="137715" cy="130571"/>
            </a:xfrm>
            <a:prstGeom prst="rect">
              <a:avLst/>
            </a:prstGeom>
          </p:spPr>
        </p:pic>
        <p:pic>
          <p:nvPicPr>
            <p:cNvPr id="254" name="object 254" descr="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13998539" y="8439034"/>
              <a:ext cx="148232" cy="128389"/>
            </a:xfrm>
            <a:prstGeom prst="rect">
              <a:avLst/>
            </a:prstGeom>
          </p:spPr>
        </p:pic>
        <p:pic>
          <p:nvPicPr>
            <p:cNvPr id="255" name="object 255" descr="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14336873" y="8439034"/>
              <a:ext cx="116681" cy="128389"/>
            </a:xfrm>
            <a:prstGeom prst="rect">
              <a:avLst/>
            </a:prstGeom>
          </p:spPr>
        </p:pic>
        <p:pic>
          <p:nvPicPr>
            <p:cNvPr id="256" name="object 256" descr="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14478120" y="8405102"/>
              <a:ext cx="141486" cy="162321"/>
            </a:xfrm>
            <a:prstGeom prst="rect">
              <a:avLst/>
            </a:prstGeom>
          </p:spPr>
        </p:pic>
      </p:grpSp>
      <p:grpSp>
        <p:nvGrpSpPr>
          <p:cNvPr id="257" name="object 257" descr=""/>
          <p:cNvGrpSpPr/>
          <p:nvPr/>
        </p:nvGrpSpPr>
        <p:grpSpPr>
          <a:xfrm>
            <a:off x="14765808" y="8436057"/>
            <a:ext cx="300990" cy="165735"/>
            <a:chOff x="14765808" y="8436057"/>
            <a:chExt cx="300990" cy="165735"/>
          </a:xfrm>
        </p:grpSpPr>
        <p:pic>
          <p:nvPicPr>
            <p:cNvPr id="258" name="object 258" descr="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14765808" y="8439034"/>
              <a:ext cx="152400" cy="162321"/>
            </a:xfrm>
            <a:prstGeom prst="rect">
              <a:avLst/>
            </a:prstGeom>
          </p:spPr>
        </p:pic>
        <p:pic>
          <p:nvPicPr>
            <p:cNvPr id="259" name="object 259" descr="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14933723" y="8436057"/>
              <a:ext cx="132556" cy="134341"/>
            </a:xfrm>
            <a:prstGeom prst="rect">
              <a:avLst/>
            </a:prstGeom>
          </p:spPr>
        </p:pic>
      </p:grpSp>
      <p:pic>
        <p:nvPicPr>
          <p:cNvPr id="260" name="object 260" descr="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15163522" y="8389425"/>
            <a:ext cx="77787" cy="177998"/>
          </a:xfrm>
          <a:prstGeom prst="rect">
            <a:avLst/>
          </a:prstGeom>
        </p:spPr>
      </p:pic>
      <p:grpSp>
        <p:nvGrpSpPr>
          <p:cNvPr id="261" name="object 261" descr=""/>
          <p:cNvGrpSpPr/>
          <p:nvPr/>
        </p:nvGrpSpPr>
        <p:grpSpPr>
          <a:xfrm>
            <a:off x="15290933" y="8389425"/>
            <a:ext cx="254635" cy="180975"/>
            <a:chOff x="15290933" y="8389425"/>
            <a:chExt cx="254635" cy="180975"/>
          </a:xfrm>
        </p:grpSpPr>
        <p:pic>
          <p:nvPicPr>
            <p:cNvPr id="262" name="object 262" descr="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15290933" y="8389425"/>
              <a:ext cx="117673" cy="180973"/>
            </a:xfrm>
            <a:prstGeom prst="rect">
              <a:avLst/>
            </a:prstGeom>
          </p:spPr>
        </p:pic>
        <p:pic>
          <p:nvPicPr>
            <p:cNvPr id="263" name="object 263" descr="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15429654" y="8389425"/>
              <a:ext cx="115292" cy="180973"/>
            </a:xfrm>
            <a:prstGeom prst="rect">
              <a:avLst/>
            </a:prstGeom>
          </p:spPr>
        </p:pic>
      </p:grpSp>
      <p:grpSp>
        <p:nvGrpSpPr>
          <p:cNvPr id="264" name="object 264" descr=""/>
          <p:cNvGrpSpPr/>
          <p:nvPr/>
        </p:nvGrpSpPr>
        <p:grpSpPr>
          <a:xfrm>
            <a:off x="15644519" y="8405102"/>
            <a:ext cx="621665" cy="165100"/>
            <a:chOff x="15644519" y="8405102"/>
            <a:chExt cx="621665" cy="165100"/>
          </a:xfrm>
        </p:grpSpPr>
        <p:pic>
          <p:nvPicPr>
            <p:cNvPr id="265" name="object 265" descr="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15644519" y="8439034"/>
              <a:ext cx="148233" cy="128389"/>
            </a:xfrm>
            <a:prstGeom prst="rect">
              <a:avLst/>
            </a:prstGeom>
          </p:spPr>
        </p:pic>
        <p:pic>
          <p:nvPicPr>
            <p:cNvPr id="266" name="object 266" descr="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15812040" y="8439034"/>
              <a:ext cx="137715" cy="130571"/>
            </a:xfrm>
            <a:prstGeom prst="rect">
              <a:avLst/>
            </a:prstGeom>
          </p:spPr>
        </p:pic>
        <p:pic>
          <p:nvPicPr>
            <p:cNvPr id="267" name="object 267" descr="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15982853" y="8439034"/>
              <a:ext cx="116681" cy="128389"/>
            </a:xfrm>
            <a:prstGeom prst="rect">
              <a:avLst/>
            </a:prstGeom>
          </p:spPr>
        </p:pic>
        <p:pic>
          <p:nvPicPr>
            <p:cNvPr id="268" name="object 268" descr="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16124100" y="8405102"/>
              <a:ext cx="141486" cy="162321"/>
            </a:xfrm>
            <a:prstGeom prst="rect">
              <a:avLst/>
            </a:prstGeom>
          </p:spPr>
        </p:pic>
      </p:grpSp>
      <p:grpSp>
        <p:nvGrpSpPr>
          <p:cNvPr id="269" name="object 269" descr=""/>
          <p:cNvGrpSpPr/>
          <p:nvPr/>
        </p:nvGrpSpPr>
        <p:grpSpPr>
          <a:xfrm>
            <a:off x="14089105" y="8804959"/>
            <a:ext cx="619760" cy="134620"/>
            <a:chOff x="14089105" y="8804959"/>
            <a:chExt cx="619760" cy="134620"/>
          </a:xfrm>
        </p:grpSpPr>
        <p:sp>
          <p:nvSpPr>
            <p:cNvPr id="270" name="object 270" descr=""/>
            <p:cNvSpPr/>
            <p:nvPr/>
          </p:nvSpPr>
          <p:spPr>
            <a:xfrm>
              <a:off x="14089100" y="8807576"/>
              <a:ext cx="101600" cy="128270"/>
            </a:xfrm>
            <a:custGeom>
              <a:avLst/>
              <a:gdLst/>
              <a:ahLst/>
              <a:cxnLst/>
              <a:rect l="l" t="t" r="r" b="b"/>
              <a:pathLst>
                <a:path w="101600" h="128270">
                  <a:moveTo>
                    <a:pt x="101396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128270"/>
                  </a:lnTo>
                  <a:lnTo>
                    <a:pt x="21831" y="128270"/>
                  </a:lnTo>
                  <a:lnTo>
                    <a:pt x="21831" y="19050"/>
                  </a:lnTo>
                  <a:lnTo>
                    <a:pt x="79578" y="19050"/>
                  </a:lnTo>
                  <a:lnTo>
                    <a:pt x="79578" y="128270"/>
                  </a:lnTo>
                  <a:lnTo>
                    <a:pt x="101396" y="128270"/>
                  </a:lnTo>
                  <a:lnTo>
                    <a:pt x="101396" y="19050"/>
                  </a:lnTo>
                  <a:lnTo>
                    <a:pt x="101396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1" name="object 271" descr="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14214872" y="8804959"/>
              <a:ext cx="242107" cy="134341"/>
            </a:xfrm>
            <a:prstGeom prst="rect">
              <a:avLst/>
            </a:prstGeom>
          </p:spPr>
        </p:pic>
        <p:sp>
          <p:nvSpPr>
            <p:cNvPr id="272" name="object 272" descr=""/>
            <p:cNvSpPr/>
            <p:nvPr/>
          </p:nvSpPr>
          <p:spPr>
            <a:xfrm>
              <a:off x="14478051" y="8807576"/>
              <a:ext cx="104775" cy="128270"/>
            </a:xfrm>
            <a:custGeom>
              <a:avLst/>
              <a:gdLst/>
              <a:ahLst/>
              <a:cxnLst/>
              <a:rect l="l" t="t" r="r" b="b"/>
              <a:pathLst>
                <a:path w="104775" h="128270">
                  <a:moveTo>
                    <a:pt x="104381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1465" y="19050"/>
                  </a:lnTo>
                  <a:lnTo>
                    <a:pt x="41465" y="128270"/>
                  </a:lnTo>
                  <a:lnTo>
                    <a:pt x="63093" y="128270"/>
                  </a:lnTo>
                  <a:lnTo>
                    <a:pt x="63093" y="19050"/>
                  </a:lnTo>
                  <a:lnTo>
                    <a:pt x="104381" y="19050"/>
                  </a:lnTo>
                  <a:lnTo>
                    <a:pt x="104381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3" name="object 273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603186" y="8807935"/>
              <a:ext cx="105568" cy="128389"/>
            </a:xfrm>
            <a:prstGeom prst="rect">
              <a:avLst/>
            </a:prstGeom>
          </p:spPr>
        </p:pic>
      </p:grpSp>
      <p:pic>
        <p:nvPicPr>
          <p:cNvPr id="274" name="object 274" descr=""/>
          <p:cNvPicPr/>
          <p:nvPr/>
        </p:nvPicPr>
        <p:blipFill>
          <a:blip r:embed="rId178" cstate="print"/>
          <a:stretch>
            <a:fillRect/>
          </a:stretch>
        </p:blipFill>
        <p:spPr>
          <a:xfrm>
            <a:off x="14810523" y="8807935"/>
            <a:ext cx="105370" cy="128389"/>
          </a:xfrm>
          <a:prstGeom prst="rect">
            <a:avLst/>
          </a:prstGeom>
        </p:spPr>
      </p:pic>
      <p:pic>
        <p:nvPicPr>
          <p:cNvPr id="275" name="object 275" descr=""/>
          <p:cNvPicPr/>
          <p:nvPr/>
        </p:nvPicPr>
        <p:blipFill>
          <a:blip r:embed="rId179" cstate="print"/>
          <a:stretch>
            <a:fillRect/>
          </a:stretch>
        </p:blipFill>
        <p:spPr>
          <a:xfrm>
            <a:off x="14997594" y="8759120"/>
            <a:ext cx="122634" cy="177204"/>
          </a:xfrm>
          <a:prstGeom prst="rect">
            <a:avLst/>
          </a:prstGeom>
        </p:spPr>
      </p:pic>
      <p:pic>
        <p:nvPicPr>
          <p:cNvPr id="276" name="object 276" descr=""/>
          <p:cNvPicPr/>
          <p:nvPr/>
        </p:nvPicPr>
        <p:blipFill>
          <a:blip r:embed="rId180" cstate="print"/>
          <a:stretch>
            <a:fillRect/>
          </a:stretch>
        </p:blipFill>
        <p:spPr>
          <a:xfrm>
            <a:off x="15217223" y="8804959"/>
            <a:ext cx="499930" cy="180577"/>
          </a:xfrm>
          <a:prstGeom prst="rect">
            <a:avLst/>
          </a:prstGeom>
        </p:spPr>
      </p:pic>
      <p:pic>
        <p:nvPicPr>
          <p:cNvPr id="277" name="object 277" descr=""/>
          <p:cNvPicPr/>
          <p:nvPr/>
        </p:nvPicPr>
        <p:blipFill>
          <a:blip r:embed="rId181" cstate="print"/>
          <a:stretch>
            <a:fillRect/>
          </a:stretch>
        </p:blipFill>
        <p:spPr>
          <a:xfrm>
            <a:off x="17308197" y="9712408"/>
            <a:ext cx="140692" cy="209749"/>
          </a:xfrm>
          <a:prstGeom prst="rect">
            <a:avLst/>
          </a:prstGeom>
        </p:spPr>
      </p:pic>
      <p:grpSp>
        <p:nvGrpSpPr>
          <p:cNvPr id="278" name="object 278" descr=""/>
          <p:cNvGrpSpPr/>
          <p:nvPr/>
        </p:nvGrpSpPr>
        <p:grpSpPr>
          <a:xfrm>
            <a:off x="1244143" y="4033610"/>
            <a:ext cx="4278630" cy="2180590"/>
            <a:chOff x="1244143" y="4033610"/>
            <a:chExt cx="4278630" cy="2180590"/>
          </a:xfrm>
        </p:grpSpPr>
        <p:sp>
          <p:nvSpPr>
            <p:cNvPr id="279" name="object 279" descr=""/>
            <p:cNvSpPr/>
            <p:nvPr/>
          </p:nvSpPr>
          <p:spPr>
            <a:xfrm>
              <a:off x="1250493" y="4039960"/>
              <a:ext cx="4265930" cy="2167890"/>
            </a:xfrm>
            <a:custGeom>
              <a:avLst/>
              <a:gdLst/>
              <a:ahLst/>
              <a:cxnLst/>
              <a:rect l="l" t="t" r="r" b="b"/>
              <a:pathLst>
                <a:path w="4265930" h="2167890">
                  <a:moveTo>
                    <a:pt x="4161297" y="0"/>
                  </a:moveTo>
                  <a:lnTo>
                    <a:pt x="104553" y="0"/>
                  </a:lnTo>
                  <a:lnTo>
                    <a:pt x="84060" y="2027"/>
                  </a:lnTo>
                  <a:lnTo>
                    <a:pt x="46546" y="17566"/>
                  </a:lnTo>
                  <a:lnTo>
                    <a:pt x="17566" y="46546"/>
                  </a:lnTo>
                  <a:lnTo>
                    <a:pt x="2027" y="84060"/>
                  </a:lnTo>
                  <a:lnTo>
                    <a:pt x="0" y="104553"/>
                  </a:lnTo>
                  <a:lnTo>
                    <a:pt x="0" y="2062921"/>
                  </a:lnTo>
                  <a:lnTo>
                    <a:pt x="7958" y="2102932"/>
                  </a:lnTo>
                  <a:lnTo>
                    <a:pt x="30623" y="2136852"/>
                  </a:lnTo>
                  <a:lnTo>
                    <a:pt x="64542" y="2159516"/>
                  </a:lnTo>
                  <a:lnTo>
                    <a:pt x="104553" y="2167475"/>
                  </a:lnTo>
                  <a:lnTo>
                    <a:pt x="4161297" y="2167475"/>
                  </a:lnTo>
                  <a:lnTo>
                    <a:pt x="4201308" y="2159516"/>
                  </a:lnTo>
                  <a:lnTo>
                    <a:pt x="4235227" y="2136852"/>
                  </a:lnTo>
                  <a:lnTo>
                    <a:pt x="4257892" y="2102932"/>
                  </a:lnTo>
                  <a:lnTo>
                    <a:pt x="4265851" y="2062921"/>
                  </a:lnTo>
                  <a:lnTo>
                    <a:pt x="4265851" y="104553"/>
                  </a:lnTo>
                  <a:lnTo>
                    <a:pt x="4257634" y="63855"/>
                  </a:lnTo>
                  <a:lnTo>
                    <a:pt x="4235228" y="30622"/>
                  </a:lnTo>
                  <a:lnTo>
                    <a:pt x="4201994" y="8216"/>
                  </a:lnTo>
                  <a:lnTo>
                    <a:pt x="4161297" y="0"/>
                  </a:lnTo>
                  <a:close/>
                </a:path>
              </a:pathLst>
            </a:custGeom>
            <a:solidFill>
              <a:srgbClr val="0A3E76">
                <a:alpha val="3882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1250493" y="4039960"/>
              <a:ext cx="4265930" cy="2167890"/>
            </a:xfrm>
            <a:custGeom>
              <a:avLst/>
              <a:gdLst/>
              <a:ahLst/>
              <a:cxnLst/>
              <a:rect l="l" t="t" r="r" b="b"/>
              <a:pathLst>
                <a:path w="4265930" h="2167890">
                  <a:moveTo>
                    <a:pt x="104553" y="0"/>
                  </a:moveTo>
                  <a:lnTo>
                    <a:pt x="4161297" y="0"/>
                  </a:lnTo>
                  <a:lnTo>
                    <a:pt x="4201994" y="8216"/>
                  </a:lnTo>
                  <a:lnTo>
                    <a:pt x="4235228" y="30622"/>
                  </a:lnTo>
                  <a:lnTo>
                    <a:pt x="4257634" y="63855"/>
                  </a:lnTo>
                  <a:lnTo>
                    <a:pt x="4265851" y="104553"/>
                  </a:lnTo>
                  <a:lnTo>
                    <a:pt x="4265851" y="2062921"/>
                  </a:lnTo>
                  <a:lnTo>
                    <a:pt x="4257892" y="2102932"/>
                  </a:lnTo>
                  <a:lnTo>
                    <a:pt x="4235227" y="2136852"/>
                  </a:lnTo>
                  <a:lnTo>
                    <a:pt x="4201308" y="2159516"/>
                  </a:lnTo>
                  <a:lnTo>
                    <a:pt x="4161297" y="2167475"/>
                  </a:lnTo>
                  <a:lnTo>
                    <a:pt x="104553" y="2167475"/>
                  </a:lnTo>
                  <a:lnTo>
                    <a:pt x="64542" y="2159516"/>
                  </a:lnTo>
                  <a:lnTo>
                    <a:pt x="30623" y="2136852"/>
                  </a:lnTo>
                  <a:lnTo>
                    <a:pt x="7958" y="2102932"/>
                  </a:lnTo>
                  <a:lnTo>
                    <a:pt x="0" y="2062921"/>
                  </a:lnTo>
                  <a:lnTo>
                    <a:pt x="0" y="104553"/>
                  </a:lnTo>
                  <a:lnTo>
                    <a:pt x="7958" y="64542"/>
                  </a:lnTo>
                  <a:lnTo>
                    <a:pt x="30623" y="30622"/>
                  </a:lnTo>
                  <a:lnTo>
                    <a:pt x="64542" y="7958"/>
                  </a:lnTo>
                  <a:lnTo>
                    <a:pt x="104553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1" name="object 281" descr=""/>
          <p:cNvGrpSpPr/>
          <p:nvPr/>
        </p:nvGrpSpPr>
        <p:grpSpPr>
          <a:xfrm>
            <a:off x="7004725" y="4033610"/>
            <a:ext cx="4278630" cy="2180590"/>
            <a:chOff x="7004725" y="4033610"/>
            <a:chExt cx="4278630" cy="2180590"/>
          </a:xfrm>
        </p:grpSpPr>
        <p:sp>
          <p:nvSpPr>
            <p:cNvPr id="282" name="object 282" descr=""/>
            <p:cNvSpPr/>
            <p:nvPr/>
          </p:nvSpPr>
          <p:spPr>
            <a:xfrm>
              <a:off x="7011075" y="4039960"/>
              <a:ext cx="4265930" cy="2167890"/>
            </a:xfrm>
            <a:custGeom>
              <a:avLst/>
              <a:gdLst/>
              <a:ahLst/>
              <a:cxnLst/>
              <a:rect l="l" t="t" r="r" b="b"/>
              <a:pathLst>
                <a:path w="4265930" h="2167890">
                  <a:moveTo>
                    <a:pt x="4161297" y="0"/>
                  </a:moveTo>
                  <a:lnTo>
                    <a:pt x="104553" y="0"/>
                  </a:lnTo>
                  <a:lnTo>
                    <a:pt x="84060" y="2027"/>
                  </a:lnTo>
                  <a:lnTo>
                    <a:pt x="46546" y="17566"/>
                  </a:lnTo>
                  <a:lnTo>
                    <a:pt x="17566" y="46546"/>
                  </a:lnTo>
                  <a:lnTo>
                    <a:pt x="2027" y="84060"/>
                  </a:lnTo>
                  <a:lnTo>
                    <a:pt x="0" y="104553"/>
                  </a:lnTo>
                  <a:lnTo>
                    <a:pt x="0" y="2062921"/>
                  </a:lnTo>
                  <a:lnTo>
                    <a:pt x="7958" y="2102932"/>
                  </a:lnTo>
                  <a:lnTo>
                    <a:pt x="30623" y="2136852"/>
                  </a:lnTo>
                  <a:lnTo>
                    <a:pt x="64542" y="2159516"/>
                  </a:lnTo>
                  <a:lnTo>
                    <a:pt x="104553" y="2167475"/>
                  </a:lnTo>
                  <a:lnTo>
                    <a:pt x="4161297" y="2167475"/>
                  </a:lnTo>
                  <a:lnTo>
                    <a:pt x="4201308" y="2159516"/>
                  </a:lnTo>
                  <a:lnTo>
                    <a:pt x="4235227" y="2136852"/>
                  </a:lnTo>
                  <a:lnTo>
                    <a:pt x="4257892" y="2102932"/>
                  </a:lnTo>
                  <a:lnTo>
                    <a:pt x="4265851" y="2062921"/>
                  </a:lnTo>
                  <a:lnTo>
                    <a:pt x="4265851" y="104553"/>
                  </a:lnTo>
                  <a:lnTo>
                    <a:pt x="4257634" y="63855"/>
                  </a:lnTo>
                  <a:lnTo>
                    <a:pt x="4235228" y="30622"/>
                  </a:lnTo>
                  <a:lnTo>
                    <a:pt x="4201994" y="8216"/>
                  </a:lnTo>
                  <a:lnTo>
                    <a:pt x="4161297" y="0"/>
                  </a:lnTo>
                  <a:close/>
                </a:path>
              </a:pathLst>
            </a:custGeom>
            <a:solidFill>
              <a:srgbClr val="0A3E76">
                <a:alpha val="3882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7011075" y="4039960"/>
              <a:ext cx="4265930" cy="2167890"/>
            </a:xfrm>
            <a:custGeom>
              <a:avLst/>
              <a:gdLst/>
              <a:ahLst/>
              <a:cxnLst/>
              <a:rect l="l" t="t" r="r" b="b"/>
              <a:pathLst>
                <a:path w="4265930" h="2167890">
                  <a:moveTo>
                    <a:pt x="104553" y="0"/>
                  </a:moveTo>
                  <a:lnTo>
                    <a:pt x="4161297" y="0"/>
                  </a:lnTo>
                  <a:lnTo>
                    <a:pt x="4201994" y="8216"/>
                  </a:lnTo>
                  <a:lnTo>
                    <a:pt x="4235228" y="30622"/>
                  </a:lnTo>
                  <a:lnTo>
                    <a:pt x="4257634" y="63855"/>
                  </a:lnTo>
                  <a:lnTo>
                    <a:pt x="4265851" y="104553"/>
                  </a:lnTo>
                  <a:lnTo>
                    <a:pt x="4265851" y="2062921"/>
                  </a:lnTo>
                  <a:lnTo>
                    <a:pt x="4257892" y="2102932"/>
                  </a:lnTo>
                  <a:lnTo>
                    <a:pt x="4235227" y="2136852"/>
                  </a:lnTo>
                  <a:lnTo>
                    <a:pt x="4201308" y="2159516"/>
                  </a:lnTo>
                  <a:lnTo>
                    <a:pt x="4161297" y="2167475"/>
                  </a:lnTo>
                  <a:lnTo>
                    <a:pt x="104553" y="2167475"/>
                  </a:lnTo>
                  <a:lnTo>
                    <a:pt x="64542" y="2159516"/>
                  </a:lnTo>
                  <a:lnTo>
                    <a:pt x="30623" y="2136852"/>
                  </a:lnTo>
                  <a:lnTo>
                    <a:pt x="7958" y="2102932"/>
                  </a:lnTo>
                  <a:lnTo>
                    <a:pt x="0" y="2062921"/>
                  </a:lnTo>
                  <a:lnTo>
                    <a:pt x="0" y="104553"/>
                  </a:lnTo>
                  <a:lnTo>
                    <a:pt x="7958" y="64542"/>
                  </a:lnTo>
                  <a:lnTo>
                    <a:pt x="30623" y="30622"/>
                  </a:lnTo>
                  <a:lnTo>
                    <a:pt x="64542" y="7958"/>
                  </a:lnTo>
                  <a:lnTo>
                    <a:pt x="104553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4" name="object 284" descr=""/>
          <p:cNvPicPr/>
          <p:nvPr/>
        </p:nvPicPr>
        <p:blipFill>
          <a:blip r:embed="rId182" cstate="print"/>
          <a:stretch>
            <a:fillRect/>
          </a:stretch>
        </p:blipFill>
        <p:spPr>
          <a:xfrm>
            <a:off x="17130731" y="8999754"/>
            <a:ext cx="257135" cy="2585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874926" y="1169710"/>
            <a:ext cx="9686925" cy="8001634"/>
            <a:chOff x="7874926" y="1169710"/>
            <a:chExt cx="9686925" cy="800163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50279" y="1169710"/>
              <a:ext cx="8001044" cy="800104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898738" y="2812675"/>
              <a:ext cx="4324350" cy="1850389"/>
            </a:xfrm>
            <a:custGeom>
              <a:avLst/>
              <a:gdLst/>
              <a:ahLst/>
              <a:cxnLst/>
              <a:rect l="l" t="t" r="r" b="b"/>
              <a:pathLst>
                <a:path w="4324350" h="1850389">
                  <a:moveTo>
                    <a:pt x="4079173" y="0"/>
                  </a:moveTo>
                  <a:lnTo>
                    <a:pt x="244738" y="0"/>
                  </a:lnTo>
                  <a:lnTo>
                    <a:pt x="195415" y="4972"/>
                  </a:lnTo>
                  <a:lnTo>
                    <a:pt x="149475" y="19232"/>
                  </a:lnTo>
                  <a:lnTo>
                    <a:pt x="107903" y="41797"/>
                  </a:lnTo>
                  <a:lnTo>
                    <a:pt x="71682" y="71682"/>
                  </a:lnTo>
                  <a:lnTo>
                    <a:pt x="41797" y="107903"/>
                  </a:lnTo>
                  <a:lnTo>
                    <a:pt x="19232" y="149475"/>
                  </a:lnTo>
                  <a:lnTo>
                    <a:pt x="4972" y="195415"/>
                  </a:lnTo>
                  <a:lnTo>
                    <a:pt x="0" y="244738"/>
                  </a:lnTo>
                  <a:lnTo>
                    <a:pt x="0" y="1605239"/>
                  </a:lnTo>
                  <a:lnTo>
                    <a:pt x="4745" y="1653209"/>
                  </a:lnTo>
                  <a:lnTo>
                    <a:pt x="18629" y="1698898"/>
                  </a:lnTo>
                  <a:lnTo>
                    <a:pt x="41118" y="1741021"/>
                  </a:lnTo>
                  <a:lnTo>
                    <a:pt x="71681" y="1778297"/>
                  </a:lnTo>
                  <a:lnTo>
                    <a:pt x="108955" y="1808859"/>
                  </a:lnTo>
                  <a:lnTo>
                    <a:pt x="151079" y="1831348"/>
                  </a:lnTo>
                  <a:lnTo>
                    <a:pt x="196768" y="1845231"/>
                  </a:lnTo>
                  <a:lnTo>
                    <a:pt x="244738" y="1849977"/>
                  </a:lnTo>
                  <a:lnTo>
                    <a:pt x="4079173" y="1849977"/>
                  </a:lnTo>
                  <a:lnTo>
                    <a:pt x="4128496" y="1845005"/>
                  </a:lnTo>
                  <a:lnTo>
                    <a:pt x="4174436" y="1830744"/>
                  </a:lnTo>
                  <a:lnTo>
                    <a:pt x="4216008" y="1808179"/>
                  </a:lnTo>
                  <a:lnTo>
                    <a:pt x="4252228" y="1778295"/>
                  </a:lnTo>
                  <a:lnTo>
                    <a:pt x="4282112" y="1742074"/>
                  </a:lnTo>
                  <a:lnTo>
                    <a:pt x="4304676" y="1700502"/>
                  </a:lnTo>
                  <a:lnTo>
                    <a:pt x="4318936" y="1654562"/>
                  </a:lnTo>
                  <a:lnTo>
                    <a:pt x="4323909" y="1605239"/>
                  </a:lnTo>
                  <a:lnTo>
                    <a:pt x="4323909" y="244738"/>
                  </a:lnTo>
                  <a:lnTo>
                    <a:pt x="4318936" y="195415"/>
                  </a:lnTo>
                  <a:lnTo>
                    <a:pt x="4304676" y="149475"/>
                  </a:lnTo>
                  <a:lnTo>
                    <a:pt x="4282112" y="107903"/>
                  </a:lnTo>
                  <a:lnTo>
                    <a:pt x="4252228" y="71682"/>
                  </a:lnTo>
                  <a:lnTo>
                    <a:pt x="4216008" y="41797"/>
                  </a:lnTo>
                  <a:lnTo>
                    <a:pt x="4174436" y="19232"/>
                  </a:lnTo>
                  <a:lnTo>
                    <a:pt x="4128496" y="4972"/>
                  </a:lnTo>
                  <a:lnTo>
                    <a:pt x="4079173" y="0"/>
                  </a:lnTo>
                  <a:close/>
                </a:path>
              </a:pathLst>
            </a:custGeom>
            <a:solidFill>
              <a:srgbClr val="FFFFF9">
                <a:alpha val="2235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898738" y="2812675"/>
              <a:ext cx="4324350" cy="1850389"/>
            </a:xfrm>
            <a:custGeom>
              <a:avLst/>
              <a:gdLst/>
              <a:ahLst/>
              <a:cxnLst/>
              <a:rect l="l" t="t" r="r" b="b"/>
              <a:pathLst>
                <a:path w="4324350" h="1850389">
                  <a:moveTo>
                    <a:pt x="244738" y="0"/>
                  </a:moveTo>
                  <a:lnTo>
                    <a:pt x="4079173" y="0"/>
                  </a:lnTo>
                  <a:lnTo>
                    <a:pt x="4128496" y="4972"/>
                  </a:lnTo>
                  <a:lnTo>
                    <a:pt x="4174436" y="19232"/>
                  </a:lnTo>
                  <a:lnTo>
                    <a:pt x="4216008" y="41797"/>
                  </a:lnTo>
                  <a:lnTo>
                    <a:pt x="4252228" y="71682"/>
                  </a:lnTo>
                  <a:lnTo>
                    <a:pt x="4282112" y="107903"/>
                  </a:lnTo>
                  <a:lnTo>
                    <a:pt x="4304676" y="149475"/>
                  </a:lnTo>
                  <a:lnTo>
                    <a:pt x="4318936" y="195415"/>
                  </a:lnTo>
                  <a:lnTo>
                    <a:pt x="4323909" y="244738"/>
                  </a:lnTo>
                  <a:lnTo>
                    <a:pt x="4323909" y="1605239"/>
                  </a:lnTo>
                  <a:lnTo>
                    <a:pt x="4318936" y="1654562"/>
                  </a:lnTo>
                  <a:lnTo>
                    <a:pt x="4304676" y="1700502"/>
                  </a:lnTo>
                  <a:lnTo>
                    <a:pt x="4282112" y="1742074"/>
                  </a:lnTo>
                  <a:lnTo>
                    <a:pt x="4252228" y="1778295"/>
                  </a:lnTo>
                  <a:lnTo>
                    <a:pt x="4216008" y="1808179"/>
                  </a:lnTo>
                  <a:lnTo>
                    <a:pt x="4174436" y="1830744"/>
                  </a:lnTo>
                  <a:lnTo>
                    <a:pt x="4128496" y="1845005"/>
                  </a:lnTo>
                  <a:lnTo>
                    <a:pt x="4079173" y="1849977"/>
                  </a:lnTo>
                  <a:lnTo>
                    <a:pt x="244738" y="1849977"/>
                  </a:lnTo>
                  <a:lnTo>
                    <a:pt x="196768" y="1845231"/>
                  </a:lnTo>
                  <a:lnTo>
                    <a:pt x="151079" y="1831348"/>
                  </a:lnTo>
                  <a:lnTo>
                    <a:pt x="108955" y="1808859"/>
                  </a:lnTo>
                  <a:lnTo>
                    <a:pt x="71681" y="1778297"/>
                  </a:lnTo>
                  <a:lnTo>
                    <a:pt x="41118" y="1741021"/>
                  </a:lnTo>
                  <a:lnTo>
                    <a:pt x="18629" y="1698898"/>
                  </a:lnTo>
                  <a:lnTo>
                    <a:pt x="4745" y="1653209"/>
                  </a:lnTo>
                  <a:lnTo>
                    <a:pt x="0" y="1605239"/>
                  </a:lnTo>
                  <a:lnTo>
                    <a:pt x="0" y="244738"/>
                  </a:lnTo>
                  <a:lnTo>
                    <a:pt x="4972" y="195415"/>
                  </a:lnTo>
                  <a:lnTo>
                    <a:pt x="19232" y="149475"/>
                  </a:lnTo>
                  <a:lnTo>
                    <a:pt x="41797" y="107903"/>
                  </a:lnTo>
                  <a:lnTo>
                    <a:pt x="71682" y="71682"/>
                  </a:lnTo>
                  <a:lnTo>
                    <a:pt x="107903" y="41797"/>
                  </a:lnTo>
                  <a:lnTo>
                    <a:pt x="149475" y="19232"/>
                  </a:lnTo>
                  <a:lnTo>
                    <a:pt x="195415" y="4972"/>
                  </a:lnTo>
                  <a:lnTo>
                    <a:pt x="244738" y="0"/>
                  </a:lnTo>
                  <a:close/>
                </a:path>
              </a:pathLst>
            </a:custGeom>
            <a:ln w="47624">
              <a:solidFill>
                <a:srgbClr val="5DDF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214106" y="4290199"/>
              <a:ext cx="4324350" cy="1850389"/>
            </a:xfrm>
            <a:custGeom>
              <a:avLst/>
              <a:gdLst/>
              <a:ahLst/>
              <a:cxnLst/>
              <a:rect l="l" t="t" r="r" b="b"/>
              <a:pathLst>
                <a:path w="4324350" h="1850389">
                  <a:moveTo>
                    <a:pt x="4079173" y="0"/>
                  </a:moveTo>
                  <a:lnTo>
                    <a:pt x="244738" y="0"/>
                  </a:lnTo>
                  <a:lnTo>
                    <a:pt x="195415" y="4972"/>
                  </a:lnTo>
                  <a:lnTo>
                    <a:pt x="149475" y="19232"/>
                  </a:lnTo>
                  <a:lnTo>
                    <a:pt x="107903" y="41797"/>
                  </a:lnTo>
                  <a:lnTo>
                    <a:pt x="71682" y="71682"/>
                  </a:lnTo>
                  <a:lnTo>
                    <a:pt x="41797" y="107903"/>
                  </a:lnTo>
                  <a:lnTo>
                    <a:pt x="19232" y="149475"/>
                  </a:lnTo>
                  <a:lnTo>
                    <a:pt x="4972" y="195415"/>
                  </a:lnTo>
                  <a:lnTo>
                    <a:pt x="0" y="244738"/>
                  </a:lnTo>
                  <a:lnTo>
                    <a:pt x="0" y="1605239"/>
                  </a:lnTo>
                  <a:lnTo>
                    <a:pt x="4745" y="1653209"/>
                  </a:lnTo>
                  <a:lnTo>
                    <a:pt x="18629" y="1698898"/>
                  </a:lnTo>
                  <a:lnTo>
                    <a:pt x="41118" y="1741021"/>
                  </a:lnTo>
                  <a:lnTo>
                    <a:pt x="71681" y="1778297"/>
                  </a:lnTo>
                  <a:lnTo>
                    <a:pt x="108955" y="1808859"/>
                  </a:lnTo>
                  <a:lnTo>
                    <a:pt x="151079" y="1831348"/>
                  </a:lnTo>
                  <a:lnTo>
                    <a:pt x="196768" y="1845231"/>
                  </a:lnTo>
                  <a:lnTo>
                    <a:pt x="244738" y="1849977"/>
                  </a:lnTo>
                  <a:lnTo>
                    <a:pt x="4079173" y="1849977"/>
                  </a:lnTo>
                  <a:lnTo>
                    <a:pt x="4128496" y="1845005"/>
                  </a:lnTo>
                  <a:lnTo>
                    <a:pt x="4174436" y="1830744"/>
                  </a:lnTo>
                  <a:lnTo>
                    <a:pt x="4216008" y="1808179"/>
                  </a:lnTo>
                  <a:lnTo>
                    <a:pt x="4252228" y="1778295"/>
                  </a:lnTo>
                  <a:lnTo>
                    <a:pt x="4282112" y="1742074"/>
                  </a:lnTo>
                  <a:lnTo>
                    <a:pt x="4304676" y="1700502"/>
                  </a:lnTo>
                  <a:lnTo>
                    <a:pt x="4318936" y="1654562"/>
                  </a:lnTo>
                  <a:lnTo>
                    <a:pt x="4323909" y="1605239"/>
                  </a:lnTo>
                  <a:lnTo>
                    <a:pt x="4323909" y="244738"/>
                  </a:lnTo>
                  <a:lnTo>
                    <a:pt x="4318936" y="195415"/>
                  </a:lnTo>
                  <a:lnTo>
                    <a:pt x="4304676" y="149475"/>
                  </a:lnTo>
                  <a:lnTo>
                    <a:pt x="4282112" y="107903"/>
                  </a:lnTo>
                  <a:lnTo>
                    <a:pt x="4252228" y="71682"/>
                  </a:lnTo>
                  <a:lnTo>
                    <a:pt x="4216008" y="41797"/>
                  </a:lnTo>
                  <a:lnTo>
                    <a:pt x="4174436" y="19232"/>
                  </a:lnTo>
                  <a:lnTo>
                    <a:pt x="4128496" y="4972"/>
                  </a:lnTo>
                  <a:lnTo>
                    <a:pt x="4079173" y="0"/>
                  </a:lnTo>
                  <a:close/>
                </a:path>
              </a:pathLst>
            </a:custGeom>
            <a:solidFill>
              <a:srgbClr val="FFFFFF">
                <a:alpha val="1960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214106" y="4290199"/>
              <a:ext cx="4324350" cy="1850389"/>
            </a:xfrm>
            <a:custGeom>
              <a:avLst/>
              <a:gdLst/>
              <a:ahLst/>
              <a:cxnLst/>
              <a:rect l="l" t="t" r="r" b="b"/>
              <a:pathLst>
                <a:path w="4324350" h="1850389">
                  <a:moveTo>
                    <a:pt x="244738" y="0"/>
                  </a:moveTo>
                  <a:lnTo>
                    <a:pt x="4079173" y="0"/>
                  </a:lnTo>
                  <a:lnTo>
                    <a:pt x="4128496" y="4972"/>
                  </a:lnTo>
                  <a:lnTo>
                    <a:pt x="4174436" y="19232"/>
                  </a:lnTo>
                  <a:lnTo>
                    <a:pt x="4216008" y="41797"/>
                  </a:lnTo>
                  <a:lnTo>
                    <a:pt x="4252228" y="71682"/>
                  </a:lnTo>
                  <a:lnTo>
                    <a:pt x="4282112" y="107903"/>
                  </a:lnTo>
                  <a:lnTo>
                    <a:pt x="4304676" y="149475"/>
                  </a:lnTo>
                  <a:lnTo>
                    <a:pt x="4318936" y="195415"/>
                  </a:lnTo>
                  <a:lnTo>
                    <a:pt x="4323909" y="244738"/>
                  </a:lnTo>
                  <a:lnTo>
                    <a:pt x="4323909" y="1605239"/>
                  </a:lnTo>
                  <a:lnTo>
                    <a:pt x="4318936" y="1654562"/>
                  </a:lnTo>
                  <a:lnTo>
                    <a:pt x="4304676" y="1700502"/>
                  </a:lnTo>
                  <a:lnTo>
                    <a:pt x="4282112" y="1742074"/>
                  </a:lnTo>
                  <a:lnTo>
                    <a:pt x="4252228" y="1778295"/>
                  </a:lnTo>
                  <a:lnTo>
                    <a:pt x="4216008" y="1808179"/>
                  </a:lnTo>
                  <a:lnTo>
                    <a:pt x="4174436" y="1830744"/>
                  </a:lnTo>
                  <a:lnTo>
                    <a:pt x="4128496" y="1845005"/>
                  </a:lnTo>
                  <a:lnTo>
                    <a:pt x="4079173" y="1849977"/>
                  </a:lnTo>
                  <a:lnTo>
                    <a:pt x="244738" y="1849977"/>
                  </a:lnTo>
                  <a:lnTo>
                    <a:pt x="196768" y="1845231"/>
                  </a:lnTo>
                  <a:lnTo>
                    <a:pt x="151079" y="1831348"/>
                  </a:lnTo>
                  <a:lnTo>
                    <a:pt x="108955" y="1808859"/>
                  </a:lnTo>
                  <a:lnTo>
                    <a:pt x="71681" y="1778297"/>
                  </a:lnTo>
                  <a:lnTo>
                    <a:pt x="41118" y="1741021"/>
                  </a:lnTo>
                  <a:lnTo>
                    <a:pt x="18629" y="1698898"/>
                  </a:lnTo>
                  <a:lnTo>
                    <a:pt x="4745" y="1653209"/>
                  </a:lnTo>
                  <a:lnTo>
                    <a:pt x="0" y="1605239"/>
                  </a:lnTo>
                  <a:lnTo>
                    <a:pt x="0" y="244738"/>
                  </a:lnTo>
                  <a:lnTo>
                    <a:pt x="4972" y="195415"/>
                  </a:lnTo>
                  <a:lnTo>
                    <a:pt x="19232" y="149475"/>
                  </a:lnTo>
                  <a:lnTo>
                    <a:pt x="41797" y="107903"/>
                  </a:lnTo>
                  <a:lnTo>
                    <a:pt x="71682" y="71682"/>
                  </a:lnTo>
                  <a:lnTo>
                    <a:pt x="107903" y="41797"/>
                  </a:lnTo>
                  <a:lnTo>
                    <a:pt x="149475" y="19232"/>
                  </a:lnTo>
                  <a:lnTo>
                    <a:pt x="195415" y="4972"/>
                  </a:lnTo>
                  <a:lnTo>
                    <a:pt x="244738" y="0"/>
                  </a:lnTo>
                  <a:close/>
                </a:path>
              </a:pathLst>
            </a:custGeom>
            <a:ln w="47624">
              <a:solidFill>
                <a:srgbClr val="5DDF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422608" y="6930751"/>
              <a:ext cx="4324350" cy="1850389"/>
            </a:xfrm>
            <a:custGeom>
              <a:avLst/>
              <a:gdLst/>
              <a:ahLst/>
              <a:cxnLst/>
              <a:rect l="l" t="t" r="r" b="b"/>
              <a:pathLst>
                <a:path w="4324350" h="1850390">
                  <a:moveTo>
                    <a:pt x="4079173" y="0"/>
                  </a:moveTo>
                  <a:lnTo>
                    <a:pt x="244738" y="0"/>
                  </a:lnTo>
                  <a:lnTo>
                    <a:pt x="195415" y="4972"/>
                  </a:lnTo>
                  <a:lnTo>
                    <a:pt x="149475" y="19232"/>
                  </a:lnTo>
                  <a:lnTo>
                    <a:pt x="107903" y="41797"/>
                  </a:lnTo>
                  <a:lnTo>
                    <a:pt x="71682" y="71682"/>
                  </a:lnTo>
                  <a:lnTo>
                    <a:pt x="41797" y="107903"/>
                  </a:lnTo>
                  <a:lnTo>
                    <a:pt x="19232" y="149475"/>
                  </a:lnTo>
                  <a:lnTo>
                    <a:pt x="4972" y="195415"/>
                  </a:lnTo>
                  <a:lnTo>
                    <a:pt x="0" y="244738"/>
                  </a:lnTo>
                  <a:lnTo>
                    <a:pt x="0" y="1605239"/>
                  </a:lnTo>
                  <a:lnTo>
                    <a:pt x="4745" y="1653209"/>
                  </a:lnTo>
                  <a:lnTo>
                    <a:pt x="18629" y="1698898"/>
                  </a:lnTo>
                  <a:lnTo>
                    <a:pt x="41118" y="1741021"/>
                  </a:lnTo>
                  <a:lnTo>
                    <a:pt x="71681" y="1778297"/>
                  </a:lnTo>
                  <a:lnTo>
                    <a:pt x="108955" y="1808859"/>
                  </a:lnTo>
                  <a:lnTo>
                    <a:pt x="151079" y="1831348"/>
                  </a:lnTo>
                  <a:lnTo>
                    <a:pt x="196768" y="1845231"/>
                  </a:lnTo>
                  <a:lnTo>
                    <a:pt x="244738" y="1849977"/>
                  </a:lnTo>
                  <a:lnTo>
                    <a:pt x="4079173" y="1849977"/>
                  </a:lnTo>
                  <a:lnTo>
                    <a:pt x="4128496" y="1845005"/>
                  </a:lnTo>
                  <a:lnTo>
                    <a:pt x="4174436" y="1830744"/>
                  </a:lnTo>
                  <a:lnTo>
                    <a:pt x="4216008" y="1808179"/>
                  </a:lnTo>
                  <a:lnTo>
                    <a:pt x="4252228" y="1778295"/>
                  </a:lnTo>
                  <a:lnTo>
                    <a:pt x="4282112" y="1742074"/>
                  </a:lnTo>
                  <a:lnTo>
                    <a:pt x="4304676" y="1700502"/>
                  </a:lnTo>
                  <a:lnTo>
                    <a:pt x="4318936" y="1654562"/>
                  </a:lnTo>
                  <a:lnTo>
                    <a:pt x="4323909" y="1605239"/>
                  </a:lnTo>
                  <a:lnTo>
                    <a:pt x="4323909" y="244738"/>
                  </a:lnTo>
                  <a:lnTo>
                    <a:pt x="4318936" y="195415"/>
                  </a:lnTo>
                  <a:lnTo>
                    <a:pt x="4304676" y="149475"/>
                  </a:lnTo>
                  <a:lnTo>
                    <a:pt x="4282112" y="107903"/>
                  </a:lnTo>
                  <a:lnTo>
                    <a:pt x="4252228" y="71682"/>
                  </a:lnTo>
                  <a:lnTo>
                    <a:pt x="4216008" y="41797"/>
                  </a:lnTo>
                  <a:lnTo>
                    <a:pt x="4174436" y="19232"/>
                  </a:lnTo>
                  <a:lnTo>
                    <a:pt x="4128496" y="4972"/>
                  </a:lnTo>
                  <a:lnTo>
                    <a:pt x="4079173" y="0"/>
                  </a:lnTo>
                  <a:close/>
                </a:path>
              </a:pathLst>
            </a:custGeom>
            <a:solidFill>
              <a:srgbClr val="FFFFFF">
                <a:alpha val="1960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422608" y="6930751"/>
              <a:ext cx="4324350" cy="1850389"/>
            </a:xfrm>
            <a:custGeom>
              <a:avLst/>
              <a:gdLst/>
              <a:ahLst/>
              <a:cxnLst/>
              <a:rect l="l" t="t" r="r" b="b"/>
              <a:pathLst>
                <a:path w="4324350" h="1850390">
                  <a:moveTo>
                    <a:pt x="244738" y="0"/>
                  </a:moveTo>
                  <a:lnTo>
                    <a:pt x="4079173" y="0"/>
                  </a:lnTo>
                  <a:lnTo>
                    <a:pt x="4128496" y="4972"/>
                  </a:lnTo>
                  <a:lnTo>
                    <a:pt x="4174436" y="19232"/>
                  </a:lnTo>
                  <a:lnTo>
                    <a:pt x="4216008" y="41797"/>
                  </a:lnTo>
                  <a:lnTo>
                    <a:pt x="4252228" y="71682"/>
                  </a:lnTo>
                  <a:lnTo>
                    <a:pt x="4282112" y="107903"/>
                  </a:lnTo>
                  <a:lnTo>
                    <a:pt x="4304676" y="149475"/>
                  </a:lnTo>
                  <a:lnTo>
                    <a:pt x="4318936" y="195415"/>
                  </a:lnTo>
                  <a:lnTo>
                    <a:pt x="4323909" y="244738"/>
                  </a:lnTo>
                  <a:lnTo>
                    <a:pt x="4323909" y="1605239"/>
                  </a:lnTo>
                  <a:lnTo>
                    <a:pt x="4318936" y="1654562"/>
                  </a:lnTo>
                  <a:lnTo>
                    <a:pt x="4304676" y="1700502"/>
                  </a:lnTo>
                  <a:lnTo>
                    <a:pt x="4282112" y="1742074"/>
                  </a:lnTo>
                  <a:lnTo>
                    <a:pt x="4252228" y="1778295"/>
                  </a:lnTo>
                  <a:lnTo>
                    <a:pt x="4216008" y="1808179"/>
                  </a:lnTo>
                  <a:lnTo>
                    <a:pt x="4174436" y="1830744"/>
                  </a:lnTo>
                  <a:lnTo>
                    <a:pt x="4128496" y="1845005"/>
                  </a:lnTo>
                  <a:lnTo>
                    <a:pt x="4079173" y="1849977"/>
                  </a:lnTo>
                  <a:lnTo>
                    <a:pt x="244738" y="1849977"/>
                  </a:lnTo>
                  <a:lnTo>
                    <a:pt x="196768" y="1845231"/>
                  </a:lnTo>
                  <a:lnTo>
                    <a:pt x="151079" y="1831348"/>
                  </a:lnTo>
                  <a:lnTo>
                    <a:pt x="108955" y="1808859"/>
                  </a:lnTo>
                  <a:lnTo>
                    <a:pt x="71681" y="1778297"/>
                  </a:lnTo>
                  <a:lnTo>
                    <a:pt x="41118" y="1741021"/>
                  </a:lnTo>
                  <a:lnTo>
                    <a:pt x="18629" y="1698898"/>
                  </a:lnTo>
                  <a:lnTo>
                    <a:pt x="4745" y="1653209"/>
                  </a:lnTo>
                  <a:lnTo>
                    <a:pt x="0" y="1605239"/>
                  </a:lnTo>
                  <a:lnTo>
                    <a:pt x="0" y="244738"/>
                  </a:lnTo>
                  <a:lnTo>
                    <a:pt x="4972" y="195415"/>
                  </a:lnTo>
                  <a:lnTo>
                    <a:pt x="19232" y="149475"/>
                  </a:lnTo>
                  <a:lnTo>
                    <a:pt x="41797" y="107903"/>
                  </a:lnTo>
                  <a:lnTo>
                    <a:pt x="71682" y="71682"/>
                  </a:lnTo>
                  <a:lnTo>
                    <a:pt x="107903" y="41797"/>
                  </a:lnTo>
                  <a:lnTo>
                    <a:pt x="149475" y="19232"/>
                  </a:lnTo>
                  <a:lnTo>
                    <a:pt x="195415" y="4972"/>
                  </a:lnTo>
                  <a:lnTo>
                    <a:pt x="244738" y="0"/>
                  </a:lnTo>
                  <a:close/>
                </a:path>
              </a:pathLst>
            </a:custGeom>
            <a:ln w="47624">
              <a:solidFill>
                <a:srgbClr val="5DDFE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1263081" y="2005225"/>
            <a:ext cx="114300" cy="468630"/>
          </a:xfrm>
          <a:custGeom>
            <a:avLst/>
            <a:gdLst/>
            <a:ahLst/>
            <a:cxnLst/>
            <a:rect l="l" t="t" r="r" b="b"/>
            <a:pathLst>
              <a:path w="114300" h="468630">
                <a:moveTo>
                  <a:pt x="0" y="468630"/>
                </a:moveTo>
                <a:lnTo>
                  <a:pt x="113903" y="468630"/>
                </a:lnTo>
                <a:lnTo>
                  <a:pt x="113903" y="0"/>
                </a:lnTo>
                <a:lnTo>
                  <a:pt x="0" y="0"/>
                </a:lnTo>
                <a:lnTo>
                  <a:pt x="0" y="468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263078" y="1911248"/>
            <a:ext cx="448945" cy="562610"/>
          </a:xfrm>
          <a:custGeom>
            <a:avLst/>
            <a:gdLst/>
            <a:ahLst/>
            <a:cxnLst/>
            <a:rect l="l" t="t" r="r" b="b"/>
            <a:pathLst>
              <a:path w="448944" h="562610">
                <a:moveTo>
                  <a:pt x="448462" y="0"/>
                </a:moveTo>
                <a:lnTo>
                  <a:pt x="0" y="0"/>
                </a:lnTo>
                <a:lnTo>
                  <a:pt x="0" y="93980"/>
                </a:lnTo>
                <a:lnTo>
                  <a:pt x="334568" y="93980"/>
                </a:lnTo>
                <a:lnTo>
                  <a:pt x="334568" y="562610"/>
                </a:lnTo>
                <a:lnTo>
                  <a:pt x="448462" y="562610"/>
                </a:lnTo>
                <a:lnTo>
                  <a:pt x="448462" y="93980"/>
                </a:lnTo>
                <a:lnTo>
                  <a:pt x="448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801839" y="2056858"/>
            <a:ext cx="421640" cy="427355"/>
          </a:xfrm>
          <a:custGeom>
            <a:avLst/>
            <a:gdLst/>
            <a:ahLst/>
            <a:cxnLst/>
            <a:rect l="l" t="t" r="r" b="b"/>
            <a:pathLst>
              <a:path w="421639" h="427355">
                <a:moveTo>
                  <a:pt x="210343" y="0"/>
                </a:moveTo>
                <a:lnTo>
                  <a:pt x="153094" y="6647"/>
                </a:lnTo>
                <a:lnTo>
                  <a:pt x="101599" y="26590"/>
                </a:lnTo>
                <a:lnTo>
                  <a:pt x="58489" y="58985"/>
                </a:lnTo>
                <a:lnTo>
                  <a:pt x="26392" y="103386"/>
                </a:lnTo>
                <a:lnTo>
                  <a:pt x="6598" y="154632"/>
                </a:lnTo>
                <a:lnTo>
                  <a:pt x="0" y="207565"/>
                </a:lnTo>
                <a:lnTo>
                  <a:pt x="1651" y="241460"/>
                </a:lnTo>
                <a:lnTo>
                  <a:pt x="14845" y="301178"/>
                </a:lnTo>
                <a:lnTo>
                  <a:pt x="41213" y="350056"/>
                </a:lnTo>
                <a:lnTo>
                  <a:pt x="80007" y="387263"/>
                </a:lnTo>
                <a:lnTo>
                  <a:pt x="129802" y="412551"/>
                </a:lnTo>
                <a:lnTo>
                  <a:pt x="183381" y="425251"/>
                </a:lnTo>
                <a:lnTo>
                  <a:pt x="211137" y="426838"/>
                </a:lnTo>
                <a:lnTo>
                  <a:pt x="254545" y="423031"/>
                </a:lnTo>
                <a:lnTo>
                  <a:pt x="294084" y="411608"/>
                </a:lnTo>
                <a:lnTo>
                  <a:pt x="329753" y="392571"/>
                </a:lnTo>
                <a:lnTo>
                  <a:pt x="361553" y="365918"/>
                </a:lnTo>
                <a:lnTo>
                  <a:pt x="383391" y="338732"/>
                </a:lnTo>
                <a:lnTo>
                  <a:pt x="210740" y="338732"/>
                </a:lnTo>
                <a:lnTo>
                  <a:pt x="190438" y="336711"/>
                </a:lnTo>
                <a:lnTo>
                  <a:pt x="154818" y="320538"/>
                </a:lnTo>
                <a:lnTo>
                  <a:pt x="126913" y="288441"/>
                </a:lnTo>
                <a:lnTo>
                  <a:pt x="112526" y="241907"/>
                </a:lnTo>
                <a:lnTo>
                  <a:pt x="110728" y="213320"/>
                </a:lnTo>
                <a:lnTo>
                  <a:pt x="112526" y="184745"/>
                </a:lnTo>
                <a:lnTo>
                  <a:pt x="126913" y="138310"/>
                </a:lnTo>
                <a:lnTo>
                  <a:pt x="154818" y="106300"/>
                </a:lnTo>
                <a:lnTo>
                  <a:pt x="190438" y="90127"/>
                </a:lnTo>
                <a:lnTo>
                  <a:pt x="210740" y="88106"/>
                </a:lnTo>
                <a:lnTo>
                  <a:pt x="384735" y="88106"/>
                </a:lnTo>
                <a:lnTo>
                  <a:pt x="362148" y="60126"/>
                </a:lnTo>
                <a:lnTo>
                  <a:pt x="330485" y="33821"/>
                </a:lnTo>
                <a:lnTo>
                  <a:pt x="294630" y="15031"/>
                </a:lnTo>
                <a:lnTo>
                  <a:pt x="254582" y="3757"/>
                </a:lnTo>
                <a:lnTo>
                  <a:pt x="210343" y="0"/>
                </a:lnTo>
                <a:close/>
              </a:path>
              <a:path w="421639" h="427355">
                <a:moveTo>
                  <a:pt x="384735" y="88106"/>
                </a:moveTo>
                <a:lnTo>
                  <a:pt x="210740" y="88106"/>
                </a:lnTo>
                <a:lnTo>
                  <a:pt x="231018" y="90127"/>
                </a:lnTo>
                <a:lnTo>
                  <a:pt x="249584" y="96192"/>
                </a:lnTo>
                <a:lnTo>
                  <a:pt x="281582" y="120451"/>
                </a:lnTo>
                <a:lnTo>
                  <a:pt x="303013" y="159543"/>
                </a:lnTo>
                <a:lnTo>
                  <a:pt x="310132" y="212130"/>
                </a:lnTo>
                <a:lnTo>
                  <a:pt x="310108" y="213320"/>
                </a:lnTo>
                <a:lnTo>
                  <a:pt x="303013" y="266749"/>
                </a:lnTo>
                <a:lnTo>
                  <a:pt x="281582" y="306387"/>
                </a:lnTo>
                <a:lnTo>
                  <a:pt x="249584" y="330646"/>
                </a:lnTo>
                <a:lnTo>
                  <a:pt x="210740" y="338732"/>
                </a:lnTo>
                <a:lnTo>
                  <a:pt x="383391" y="338732"/>
                </a:lnTo>
                <a:lnTo>
                  <a:pt x="387684" y="333387"/>
                </a:lnTo>
                <a:lnTo>
                  <a:pt x="406350" y="296912"/>
                </a:lnTo>
                <a:lnTo>
                  <a:pt x="417549" y="256492"/>
                </a:lnTo>
                <a:lnTo>
                  <a:pt x="421182" y="213320"/>
                </a:lnTo>
                <a:lnTo>
                  <a:pt x="421282" y="212130"/>
                </a:lnTo>
                <a:lnTo>
                  <a:pt x="417586" y="168175"/>
                </a:lnTo>
                <a:lnTo>
                  <a:pt x="406499" y="128190"/>
                </a:lnTo>
                <a:lnTo>
                  <a:pt x="388019" y="92174"/>
                </a:lnTo>
                <a:lnTo>
                  <a:pt x="384735" y="88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2303640" y="2056866"/>
            <a:ext cx="1141095" cy="427355"/>
          </a:xfrm>
          <a:custGeom>
            <a:avLst/>
            <a:gdLst/>
            <a:ahLst/>
            <a:cxnLst/>
            <a:rect l="l" t="t" r="r" b="b"/>
            <a:pathLst>
              <a:path w="1141095" h="427355">
                <a:moveTo>
                  <a:pt x="342112" y="417512"/>
                </a:moveTo>
                <a:lnTo>
                  <a:pt x="281787" y="304800"/>
                </a:lnTo>
                <a:lnTo>
                  <a:pt x="258762" y="263321"/>
                </a:lnTo>
                <a:lnTo>
                  <a:pt x="215506" y="218871"/>
                </a:lnTo>
                <a:lnTo>
                  <a:pt x="190906" y="207962"/>
                </a:lnTo>
                <a:lnTo>
                  <a:pt x="207619" y="198691"/>
                </a:lnTo>
                <a:lnTo>
                  <a:pt x="222250" y="183997"/>
                </a:lnTo>
                <a:lnTo>
                  <a:pt x="234810" y="163868"/>
                </a:lnTo>
                <a:lnTo>
                  <a:pt x="245275" y="138303"/>
                </a:lnTo>
                <a:lnTo>
                  <a:pt x="252006" y="119468"/>
                </a:lnTo>
                <a:lnTo>
                  <a:pt x="258521" y="104825"/>
                </a:lnTo>
                <a:lnTo>
                  <a:pt x="290614" y="82003"/>
                </a:lnTo>
                <a:lnTo>
                  <a:pt x="325640" y="79971"/>
                </a:lnTo>
                <a:lnTo>
                  <a:pt x="325247" y="8331"/>
                </a:lnTo>
                <a:lnTo>
                  <a:pt x="299389" y="6997"/>
                </a:lnTo>
                <a:lnTo>
                  <a:pt x="282575" y="6540"/>
                </a:lnTo>
                <a:lnTo>
                  <a:pt x="263499" y="7607"/>
                </a:lnTo>
                <a:lnTo>
                  <a:pt x="217893" y="23418"/>
                </a:lnTo>
                <a:lnTo>
                  <a:pt x="183095" y="73164"/>
                </a:lnTo>
                <a:lnTo>
                  <a:pt x="164896" y="121335"/>
                </a:lnTo>
                <a:lnTo>
                  <a:pt x="157911" y="138061"/>
                </a:lnTo>
                <a:lnTo>
                  <a:pt x="130581" y="170408"/>
                </a:lnTo>
                <a:lnTo>
                  <a:pt x="107556" y="176009"/>
                </a:lnTo>
                <a:lnTo>
                  <a:pt x="107556" y="9131"/>
                </a:lnTo>
                <a:lnTo>
                  <a:pt x="0" y="9131"/>
                </a:lnTo>
                <a:lnTo>
                  <a:pt x="0" y="417512"/>
                </a:lnTo>
                <a:lnTo>
                  <a:pt x="107556" y="417512"/>
                </a:lnTo>
                <a:lnTo>
                  <a:pt x="107556" y="243281"/>
                </a:lnTo>
                <a:lnTo>
                  <a:pt x="118732" y="243928"/>
                </a:lnTo>
                <a:lnTo>
                  <a:pt x="156718" y="270116"/>
                </a:lnTo>
                <a:lnTo>
                  <a:pt x="226021" y="417512"/>
                </a:lnTo>
                <a:lnTo>
                  <a:pt x="342112" y="417512"/>
                </a:lnTo>
                <a:close/>
              </a:path>
              <a:path w="1141095" h="427355">
                <a:moveTo>
                  <a:pt x="753059" y="417512"/>
                </a:moveTo>
                <a:lnTo>
                  <a:pt x="746493" y="403148"/>
                </a:lnTo>
                <a:lnTo>
                  <a:pt x="741057" y="389229"/>
                </a:lnTo>
                <a:lnTo>
                  <a:pt x="736765" y="375767"/>
                </a:lnTo>
                <a:lnTo>
                  <a:pt x="736066" y="372859"/>
                </a:lnTo>
                <a:lnTo>
                  <a:pt x="733615" y="362737"/>
                </a:lnTo>
                <a:lnTo>
                  <a:pt x="731735" y="350634"/>
                </a:lnTo>
                <a:lnTo>
                  <a:pt x="731354" y="348183"/>
                </a:lnTo>
                <a:lnTo>
                  <a:pt x="729856" y="331393"/>
                </a:lnTo>
                <a:lnTo>
                  <a:pt x="729742" y="330098"/>
                </a:lnTo>
                <a:lnTo>
                  <a:pt x="728776" y="308495"/>
                </a:lnTo>
                <a:lnTo>
                  <a:pt x="728611" y="295668"/>
                </a:lnTo>
                <a:lnTo>
                  <a:pt x="728624" y="264807"/>
                </a:lnTo>
                <a:lnTo>
                  <a:pt x="728751" y="252183"/>
                </a:lnTo>
                <a:lnTo>
                  <a:pt x="728840" y="242887"/>
                </a:lnTo>
                <a:lnTo>
                  <a:pt x="728941" y="231673"/>
                </a:lnTo>
                <a:lnTo>
                  <a:pt x="729043" y="221449"/>
                </a:lnTo>
                <a:lnTo>
                  <a:pt x="729145" y="210832"/>
                </a:lnTo>
                <a:lnTo>
                  <a:pt x="729208" y="202806"/>
                </a:lnTo>
                <a:lnTo>
                  <a:pt x="729284" y="195795"/>
                </a:lnTo>
                <a:lnTo>
                  <a:pt x="729399" y="183197"/>
                </a:lnTo>
                <a:lnTo>
                  <a:pt x="729513" y="170573"/>
                </a:lnTo>
                <a:lnTo>
                  <a:pt x="729640" y="157289"/>
                </a:lnTo>
                <a:lnTo>
                  <a:pt x="728764" y="125831"/>
                </a:lnTo>
                <a:lnTo>
                  <a:pt x="728738" y="124777"/>
                </a:lnTo>
                <a:lnTo>
                  <a:pt x="726020" y="97878"/>
                </a:lnTo>
                <a:lnTo>
                  <a:pt x="722782" y="82550"/>
                </a:lnTo>
                <a:lnTo>
                  <a:pt x="721499" y="76454"/>
                </a:lnTo>
                <a:lnTo>
                  <a:pt x="695566" y="36461"/>
                </a:lnTo>
                <a:lnTo>
                  <a:pt x="645388" y="9601"/>
                </a:lnTo>
                <a:lnTo>
                  <a:pt x="591604" y="1066"/>
                </a:lnTo>
                <a:lnTo>
                  <a:pt x="557796" y="0"/>
                </a:lnTo>
                <a:lnTo>
                  <a:pt x="520458" y="1778"/>
                </a:lnTo>
                <a:lnTo>
                  <a:pt x="460425" y="16065"/>
                </a:lnTo>
                <a:lnTo>
                  <a:pt x="419087" y="44678"/>
                </a:lnTo>
                <a:lnTo>
                  <a:pt x="390715" y="88442"/>
                </a:lnTo>
                <a:lnTo>
                  <a:pt x="380987" y="116078"/>
                </a:lnTo>
                <a:lnTo>
                  <a:pt x="479018" y="133743"/>
                </a:lnTo>
                <a:lnTo>
                  <a:pt x="484365" y="120624"/>
                </a:lnTo>
                <a:lnTo>
                  <a:pt x="490474" y="109639"/>
                </a:lnTo>
                <a:lnTo>
                  <a:pt x="524408" y="85420"/>
                </a:lnTo>
                <a:lnTo>
                  <a:pt x="535825" y="83375"/>
                </a:lnTo>
                <a:lnTo>
                  <a:pt x="534339" y="83375"/>
                </a:lnTo>
                <a:lnTo>
                  <a:pt x="550062" y="82550"/>
                </a:lnTo>
                <a:lnTo>
                  <a:pt x="569683" y="83375"/>
                </a:lnTo>
                <a:lnTo>
                  <a:pt x="585876" y="85877"/>
                </a:lnTo>
                <a:lnTo>
                  <a:pt x="619607" y="113601"/>
                </a:lnTo>
                <a:lnTo>
                  <a:pt x="623481" y="140296"/>
                </a:lnTo>
                <a:lnTo>
                  <a:pt x="623481" y="151003"/>
                </a:lnTo>
                <a:lnTo>
                  <a:pt x="623481" y="221449"/>
                </a:lnTo>
                <a:lnTo>
                  <a:pt x="623455" y="244475"/>
                </a:lnTo>
                <a:lnTo>
                  <a:pt x="623341" y="252183"/>
                </a:lnTo>
                <a:lnTo>
                  <a:pt x="623214" y="260769"/>
                </a:lnTo>
                <a:lnTo>
                  <a:pt x="622554" y="273342"/>
                </a:lnTo>
                <a:lnTo>
                  <a:pt x="622439" y="275526"/>
                </a:lnTo>
                <a:lnTo>
                  <a:pt x="621131" y="287159"/>
                </a:lnTo>
                <a:lnTo>
                  <a:pt x="602500" y="323646"/>
                </a:lnTo>
                <a:lnTo>
                  <a:pt x="566280" y="345821"/>
                </a:lnTo>
                <a:lnTo>
                  <a:pt x="537756" y="350634"/>
                </a:lnTo>
                <a:lnTo>
                  <a:pt x="525246" y="349605"/>
                </a:lnTo>
                <a:lnTo>
                  <a:pt x="487311" y="325462"/>
                </a:lnTo>
                <a:lnTo>
                  <a:pt x="477901" y="295668"/>
                </a:lnTo>
                <a:lnTo>
                  <a:pt x="477824" y="294881"/>
                </a:lnTo>
                <a:lnTo>
                  <a:pt x="498856" y="256781"/>
                </a:lnTo>
                <a:lnTo>
                  <a:pt x="537133" y="242887"/>
                </a:lnTo>
                <a:lnTo>
                  <a:pt x="578789" y="233438"/>
                </a:lnTo>
                <a:lnTo>
                  <a:pt x="596747" y="229095"/>
                </a:lnTo>
                <a:lnTo>
                  <a:pt x="611632" y="225094"/>
                </a:lnTo>
                <a:lnTo>
                  <a:pt x="623481" y="221449"/>
                </a:lnTo>
                <a:lnTo>
                  <a:pt x="623481" y="151003"/>
                </a:lnTo>
                <a:lnTo>
                  <a:pt x="605980" y="157289"/>
                </a:lnTo>
                <a:lnTo>
                  <a:pt x="582650" y="163804"/>
                </a:lnTo>
                <a:lnTo>
                  <a:pt x="553491" y="170573"/>
                </a:lnTo>
                <a:lnTo>
                  <a:pt x="518502" y="177596"/>
                </a:lnTo>
                <a:lnTo>
                  <a:pt x="492074" y="183197"/>
                </a:lnTo>
                <a:lnTo>
                  <a:pt x="449122" y="195795"/>
                </a:lnTo>
                <a:lnTo>
                  <a:pt x="406095" y="220459"/>
                </a:lnTo>
                <a:lnTo>
                  <a:pt x="378942" y="258432"/>
                </a:lnTo>
                <a:lnTo>
                  <a:pt x="369684" y="305816"/>
                </a:lnTo>
                <a:lnTo>
                  <a:pt x="369684" y="305993"/>
                </a:lnTo>
                <a:lnTo>
                  <a:pt x="371868" y="330098"/>
                </a:lnTo>
                <a:lnTo>
                  <a:pt x="371944" y="331050"/>
                </a:lnTo>
                <a:lnTo>
                  <a:pt x="390105" y="374408"/>
                </a:lnTo>
                <a:lnTo>
                  <a:pt x="425894" y="407644"/>
                </a:lnTo>
                <a:lnTo>
                  <a:pt x="475602" y="424700"/>
                </a:lnTo>
                <a:lnTo>
                  <a:pt x="505409" y="426834"/>
                </a:lnTo>
                <a:lnTo>
                  <a:pt x="523087" y="425996"/>
                </a:lnTo>
                <a:lnTo>
                  <a:pt x="572681" y="413346"/>
                </a:lnTo>
                <a:lnTo>
                  <a:pt x="617816" y="385559"/>
                </a:lnTo>
                <a:lnTo>
                  <a:pt x="632015" y="372859"/>
                </a:lnTo>
                <a:lnTo>
                  <a:pt x="632802" y="374980"/>
                </a:lnTo>
                <a:lnTo>
                  <a:pt x="634060" y="379209"/>
                </a:lnTo>
                <a:lnTo>
                  <a:pt x="635787" y="385559"/>
                </a:lnTo>
                <a:lnTo>
                  <a:pt x="638746" y="395516"/>
                </a:lnTo>
                <a:lnTo>
                  <a:pt x="641489" y="404164"/>
                </a:lnTo>
                <a:lnTo>
                  <a:pt x="644004" y="411492"/>
                </a:lnTo>
                <a:lnTo>
                  <a:pt x="646303" y="417512"/>
                </a:lnTo>
                <a:lnTo>
                  <a:pt x="753059" y="417512"/>
                </a:lnTo>
                <a:close/>
              </a:path>
              <a:path w="1141095" h="427355">
                <a:moveTo>
                  <a:pt x="1140574" y="310159"/>
                </a:moveTo>
                <a:lnTo>
                  <a:pt x="1127963" y="261226"/>
                </a:lnTo>
                <a:lnTo>
                  <a:pt x="1089964" y="226212"/>
                </a:lnTo>
                <a:lnTo>
                  <a:pt x="1050277" y="210743"/>
                </a:lnTo>
                <a:lnTo>
                  <a:pt x="1067866" y="201523"/>
                </a:lnTo>
                <a:lnTo>
                  <a:pt x="1105446" y="171640"/>
                </a:lnTo>
                <a:lnTo>
                  <a:pt x="1121816" y="134061"/>
                </a:lnTo>
                <a:lnTo>
                  <a:pt x="1122908" y="118859"/>
                </a:lnTo>
                <a:lnTo>
                  <a:pt x="1120368" y="94361"/>
                </a:lnTo>
                <a:lnTo>
                  <a:pt x="1100023" y="51892"/>
                </a:lnTo>
                <a:lnTo>
                  <a:pt x="1059903" y="19088"/>
                </a:lnTo>
                <a:lnTo>
                  <a:pt x="1002753" y="2120"/>
                </a:lnTo>
                <a:lnTo>
                  <a:pt x="967930" y="0"/>
                </a:lnTo>
                <a:lnTo>
                  <a:pt x="939736" y="1689"/>
                </a:lnTo>
                <a:lnTo>
                  <a:pt x="888047" y="15176"/>
                </a:lnTo>
                <a:lnTo>
                  <a:pt x="843876" y="42062"/>
                </a:lnTo>
                <a:lnTo>
                  <a:pt x="814311" y="82346"/>
                </a:lnTo>
                <a:lnTo>
                  <a:pt x="805408" y="107556"/>
                </a:lnTo>
                <a:lnTo>
                  <a:pt x="896886" y="127190"/>
                </a:lnTo>
                <a:lnTo>
                  <a:pt x="904024" y="111518"/>
                </a:lnTo>
                <a:lnTo>
                  <a:pt x="911529" y="99021"/>
                </a:lnTo>
                <a:lnTo>
                  <a:pt x="945705" y="76542"/>
                </a:lnTo>
                <a:lnTo>
                  <a:pt x="966139" y="74218"/>
                </a:lnTo>
                <a:lnTo>
                  <a:pt x="979271" y="75234"/>
                </a:lnTo>
                <a:lnTo>
                  <a:pt x="1014374" y="98806"/>
                </a:lnTo>
                <a:lnTo>
                  <a:pt x="1022299" y="126009"/>
                </a:lnTo>
                <a:lnTo>
                  <a:pt x="1021588" y="134785"/>
                </a:lnTo>
                <a:lnTo>
                  <a:pt x="999134" y="169659"/>
                </a:lnTo>
                <a:lnTo>
                  <a:pt x="959142" y="179362"/>
                </a:lnTo>
                <a:lnTo>
                  <a:pt x="946099" y="179578"/>
                </a:lnTo>
                <a:lnTo>
                  <a:pt x="946099" y="249834"/>
                </a:lnTo>
                <a:lnTo>
                  <a:pt x="964552" y="249834"/>
                </a:lnTo>
                <a:lnTo>
                  <a:pt x="979208" y="250685"/>
                </a:lnTo>
                <a:lnTo>
                  <a:pt x="1022692" y="271005"/>
                </a:lnTo>
                <a:lnTo>
                  <a:pt x="1033411" y="301028"/>
                </a:lnTo>
                <a:lnTo>
                  <a:pt x="1032268" y="311404"/>
                </a:lnTo>
                <a:lnTo>
                  <a:pt x="1005268" y="345478"/>
                </a:lnTo>
                <a:lnTo>
                  <a:pt x="966546" y="354406"/>
                </a:lnTo>
                <a:lnTo>
                  <a:pt x="940993" y="350659"/>
                </a:lnTo>
                <a:lnTo>
                  <a:pt x="919314" y="339420"/>
                </a:lnTo>
                <a:lnTo>
                  <a:pt x="901496" y="320700"/>
                </a:lnTo>
                <a:lnTo>
                  <a:pt x="887564" y="294474"/>
                </a:lnTo>
                <a:lnTo>
                  <a:pt x="788936" y="312534"/>
                </a:lnTo>
                <a:lnTo>
                  <a:pt x="806500" y="353682"/>
                </a:lnTo>
                <a:lnTo>
                  <a:pt x="833132" y="385686"/>
                </a:lnTo>
                <a:lnTo>
                  <a:pt x="868857" y="408546"/>
                </a:lnTo>
                <a:lnTo>
                  <a:pt x="913650" y="422262"/>
                </a:lnTo>
                <a:lnTo>
                  <a:pt x="967536" y="426834"/>
                </a:lnTo>
                <a:lnTo>
                  <a:pt x="1007033" y="424688"/>
                </a:lnTo>
                <a:lnTo>
                  <a:pt x="1071232" y="407530"/>
                </a:lnTo>
                <a:lnTo>
                  <a:pt x="1115453" y="374408"/>
                </a:lnTo>
                <a:lnTo>
                  <a:pt x="1137780" y="333235"/>
                </a:lnTo>
                <a:lnTo>
                  <a:pt x="1140574" y="310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3502631" y="2056858"/>
            <a:ext cx="383540" cy="427355"/>
          </a:xfrm>
          <a:custGeom>
            <a:avLst/>
            <a:gdLst/>
            <a:ahLst/>
            <a:cxnLst/>
            <a:rect l="l" t="t" r="r" b="b"/>
            <a:pathLst>
              <a:path w="383539" h="427355">
                <a:moveTo>
                  <a:pt x="353104" y="82550"/>
                </a:moveTo>
                <a:lnTo>
                  <a:pt x="180379" y="82550"/>
                </a:lnTo>
                <a:lnTo>
                  <a:pt x="200000" y="83380"/>
                </a:lnTo>
                <a:lnTo>
                  <a:pt x="216197" y="85873"/>
                </a:lnTo>
                <a:lnTo>
                  <a:pt x="249931" y="113605"/>
                </a:lnTo>
                <a:lnTo>
                  <a:pt x="253801" y="140295"/>
                </a:lnTo>
                <a:lnTo>
                  <a:pt x="253801" y="151011"/>
                </a:lnTo>
                <a:lnTo>
                  <a:pt x="236301" y="157286"/>
                </a:lnTo>
                <a:lnTo>
                  <a:pt x="212972" y="163810"/>
                </a:lnTo>
                <a:lnTo>
                  <a:pt x="183814" y="170581"/>
                </a:lnTo>
                <a:lnTo>
                  <a:pt x="148827" y="177601"/>
                </a:lnTo>
                <a:lnTo>
                  <a:pt x="122398" y="183195"/>
                </a:lnTo>
                <a:lnTo>
                  <a:pt x="79436" y="195795"/>
                </a:lnTo>
                <a:lnTo>
                  <a:pt x="36413" y="220464"/>
                </a:lnTo>
                <a:lnTo>
                  <a:pt x="9264" y="258440"/>
                </a:lnTo>
                <a:lnTo>
                  <a:pt x="10" y="305817"/>
                </a:lnTo>
                <a:lnTo>
                  <a:pt x="0" y="305990"/>
                </a:lnTo>
                <a:lnTo>
                  <a:pt x="2183" y="330101"/>
                </a:lnTo>
                <a:lnTo>
                  <a:pt x="2269" y="331055"/>
                </a:lnTo>
                <a:lnTo>
                  <a:pt x="20426" y="374414"/>
                </a:lnTo>
                <a:lnTo>
                  <a:pt x="56219" y="407640"/>
                </a:lnTo>
                <a:lnTo>
                  <a:pt x="105928" y="424705"/>
                </a:lnTo>
                <a:lnTo>
                  <a:pt x="135731" y="426838"/>
                </a:lnTo>
                <a:lnTo>
                  <a:pt x="153404" y="425995"/>
                </a:lnTo>
                <a:lnTo>
                  <a:pt x="203001" y="413345"/>
                </a:lnTo>
                <a:lnTo>
                  <a:pt x="248141" y="385563"/>
                </a:lnTo>
                <a:lnTo>
                  <a:pt x="262334" y="372863"/>
                </a:lnTo>
                <a:lnTo>
                  <a:pt x="366382" y="372863"/>
                </a:lnTo>
                <a:lnTo>
                  <a:pt x="363934" y="362743"/>
                </a:lnTo>
                <a:lnTo>
                  <a:pt x="362057" y="350638"/>
                </a:lnTo>
                <a:lnTo>
                  <a:pt x="168076" y="350638"/>
                </a:lnTo>
                <a:lnTo>
                  <a:pt x="125015" y="334168"/>
                </a:lnTo>
                <a:lnTo>
                  <a:pt x="109256" y="305990"/>
                </a:lnTo>
                <a:lnTo>
                  <a:pt x="109202" y="305817"/>
                </a:lnTo>
                <a:lnTo>
                  <a:pt x="108224" y="295672"/>
                </a:lnTo>
                <a:lnTo>
                  <a:pt x="108148" y="294878"/>
                </a:lnTo>
                <a:lnTo>
                  <a:pt x="109463" y="283865"/>
                </a:lnTo>
                <a:lnTo>
                  <a:pt x="138075" y="252189"/>
                </a:lnTo>
                <a:lnTo>
                  <a:pt x="209115" y="233436"/>
                </a:lnTo>
                <a:lnTo>
                  <a:pt x="227062" y="229095"/>
                </a:lnTo>
                <a:lnTo>
                  <a:pt x="241957" y="225102"/>
                </a:lnTo>
                <a:lnTo>
                  <a:pt x="253801" y="221456"/>
                </a:lnTo>
                <a:lnTo>
                  <a:pt x="359359" y="221456"/>
                </a:lnTo>
                <a:lnTo>
                  <a:pt x="359459" y="210840"/>
                </a:lnTo>
                <a:lnTo>
                  <a:pt x="359534" y="202803"/>
                </a:lnTo>
                <a:lnTo>
                  <a:pt x="359601" y="195795"/>
                </a:lnTo>
                <a:lnTo>
                  <a:pt x="359719" y="183195"/>
                </a:lnTo>
                <a:lnTo>
                  <a:pt x="359838" y="170581"/>
                </a:lnTo>
                <a:lnTo>
                  <a:pt x="359964" y="157286"/>
                </a:lnTo>
                <a:lnTo>
                  <a:pt x="359089" y="125834"/>
                </a:lnTo>
                <a:lnTo>
                  <a:pt x="359060" y="124780"/>
                </a:lnTo>
                <a:lnTo>
                  <a:pt x="356343" y="97879"/>
                </a:lnTo>
                <a:lnTo>
                  <a:pt x="353104" y="82550"/>
                </a:lnTo>
                <a:close/>
              </a:path>
              <a:path w="383539" h="427355">
                <a:moveTo>
                  <a:pt x="366382" y="372863"/>
                </a:moveTo>
                <a:lnTo>
                  <a:pt x="262334" y="372863"/>
                </a:lnTo>
                <a:lnTo>
                  <a:pt x="263127" y="374980"/>
                </a:lnTo>
                <a:lnTo>
                  <a:pt x="264384" y="379213"/>
                </a:lnTo>
                <a:lnTo>
                  <a:pt x="276621" y="417512"/>
                </a:lnTo>
                <a:lnTo>
                  <a:pt x="383380" y="417512"/>
                </a:lnTo>
                <a:lnTo>
                  <a:pt x="376807" y="403150"/>
                </a:lnTo>
                <a:lnTo>
                  <a:pt x="371375" y="389235"/>
                </a:lnTo>
                <a:lnTo>
                  <a:pt x="367084" y="375766"/>
                </a:lnTo>
                <a:lnTo>
                  <a:pt x="366382" y="372863"/>
                </a:lnTo>
                <a:close/>
              </a:path>
              <a:path w="383539" h="427355">
                <a:moveTo>
                  <a:pt x="359359" y="221456"/>
                </a:moveTo>
                <a:lnTo>
                  <a:pt x="253801" y="221456"/>
                </a:lnTo>
                <a:lnTo>
                  <a:pt x="253778" y="244475"/>
                </a:lnTo>
                <a:lnTo>
                  <a:pt x="253666" y="252189"/>
                </a:lnTo>
                <a:lnTo>
                  <a:pt x="253541" y="260771"/>
                </a:lnTo>
                <a:lnTo>
                  <a:pt x="252875" y="273347"/>
                </a:lnTo>
                <a:lnTo>
                  <a:pt x="252759" y="275530"/>
                </a:lnTo>
                <a:lnTo>
                  <a:pt x="240109" y="315118"/>
                </a:lnTo>
                <a:lnTo>
                  <a:pt x="210380" y="339811"/>
                </a:lnTo>
                <a:lnTo>
                  <a:pt x="168076" y="350638"/>
                </a:lnTo>
                <a:lnTo>
                  <a:pt x="362057" y="350638"/>
                </a:lnTo>
                <a:lnTo>
                  <a:pt x="361677" y="348183"/>
                </a:lnTo>
                <a:lnTo>
                  <a:pt x="360179" y="331390"/>
                </a:lnTo>
                <a:lnTo>
                  <a:pt x="360064" y="330101"/>
                </a:lnTo>
                <a:lnTo>
                  <a:pt x="359097" y="308496"/>
                </a:lnTo>
                <a:lnTo>
                  <a:pt x="358932" y="295672"/>
                </a:lnTo>
                <a:lnTo>
                  <a:pt x="358950" y="264815"/>
                </a:lnTo>
                <a:lnTo>
                  <a:pt x="359069" y="252189"/>
                </a:lnTo>
                <a:lnTo>
                  <a:pt x="359156" y="242887"/>
                </a:lnTo>
                <a:lnTo>
                  <a:pt x="359262" y="231676"/>
                </a:lnTo>
                <a:lnTo>
                  <a:pt x="359359" y="221456"/>
                </a:lnTo>
                <a:close/>
              </a:path>
              <a:path w="383539" h="427355">
                <a:moveTo>
                  <a:pt x="188118" y="0"/>
                </a:moveTo>
                <a:lnTo>
                  <a:pt x="118318" y="7143"/>
                </a:lnTo>
                <a:lnTo>
                  <a:pt x="68063" y="28575"/>
                </a:lnTo>
                <a:lnTo>
                  <a:pt x="33734" y="64640"/>
                </a:lnTo>
                <a:lnTo>
                  <a:pt x="11310" y="116086"/>
                </a:lnTo>
                <a:lnTo>
                  <a:pt x="109338" y="133747"/>
                </a:lnTo>
                <a:lnTo>
                  <a:pt x="114684" y="120625"/>
                </a:lnTo>
                <a:lnTo>
                  <a:pt x="120798" y="109636"/>
                </a:lnTo>
                <a:lnTo>
                  <a:pt x="154731" y="85427"/>
                </a:lnTo>
                <a:lnTo>
                  <a:pt x="166151" y="83380"/>
                </a:lnTo>
                <a:lnTo>
                  <a:pt x="164662" y="83380"/>
                </a:lnTo>
                <a:lnTo>
                  <a:pt x="180379" y="82550"/>
                </a:lnTo>
                <a:lnTo>
                  <a:pt x="353104" y="82550"/>
                </a:lnTo>
                <a:lnTo>
                  <a:pt x="351817" y="76460"/>
                </a:lnTo>
                <a:lnTo>
                  <a:pt x="325883" y="36463"/>
                </a:lnTo>
                <a:lnTo>
                  <a:pt x="275703" y="9599"/>
                </a:lnTo>
                <a:lnTo>
                  <a:pt x="221927" y="1066"/>
                </a:lnTo>
                <a:lnTo>
                  <a:pt x="188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3920693" y="2056866"/>
            <a:ext cx="1263015" cy="427355"/>
          </a:xfrm>
          <a:custGeom>
            <a:avLst/>
            <a:gdLst/>
            <a:ahLst/>
            <a:cxnLst/>
            <a:rect l="l" t="t" r="r" b="b"/>
            <a:pathLst>
              <a:path w="1263014" h="427355">
                <a:moveTo>
                  <a:pt x="369493" y="9321"/>
                </a:moveTo>
                <a:lnTo>
                  <a:pt x="0" y="9321"/>
                </a:lnTo>
                <a:lnTo>
                  <a:pt x="0" y="96951"/>
                </a:lnTo>
                <a:lnTo>
                  <a:pt x="130568" y="96951"/>
                </a:lnTo>
                <a:lnTo>
                  <a:pt x="130568" y="416991"/>
                </a:lnTo>
                <a:lnTo>
                  <a:pt x="238721" y="416991"/>
                </a:lnTo>
                <a:lnTo>
                  <a:pt x="238721" y="96951"/>
                </a:lnTo>
                <a:lnTo>
                  <a:pt x="369493" y="96951"/>
                </a:lnTo>
                <a:lnTo>
                  <a:pt x="369493" y="9321"/>
                </a:lnTo>
                <a:close/>
              </a:path>
              <a:path w="1263014" h="427355">
                <a:moveTo>
                  <a:pt x="783894" y="244475"/>
                </a:moveTo>
                <a:lnTo>
                  <a:pt x="781634" y="186372"/>
                </a:lnTo>
                <a:lnTo>
                  <a:pt x="780173" y="178396"/>
                </a:lnTo>
                <a:lnTo>
                  <a:pt x="772477" y="136271"/>
                </a:lnTo>
                <a:lnTo>
                  <a:pt x="756424" y="94195"/>
                </a:lnTo>
                <a:lnTo>
                  <a:pt x="733488" y="60121"/>
                </a:lnTo>
                <a:lnTo>
                  <a:pt x="704786" y="33820"/>
                </a:lnTo>
                <a:lnTo>
                  <a:pt x="676529" y="17983"/>
                </a:lnTo>
                <a:lnTo>
                  <a:pt x="676529" y="178396"/>
                </a:lnTo>
                <a:lnTo>
                  <a:pt x="515200" y="178396"/>
                </a:lnTo>
                <a:lnTo>
                  <a:pt x="520661" y="138760"/>
                </a:lnTo>
                <a:lnTo>
                  <a:pt x="550100" y="97053"/>
                </a:lnTo>
                <a:lnTo>
                  <a:pt x="596163" y="82550"/>
                </a:lnTo>
                <a:lnTo>
                  <a:pt x="613016" y="84162"/>
                </a:lnTo>
                <a:lnTo>
                  <a:pt x="612381" y="84162"/>
                </a:lnTo>
                <a:lnTo>
                  <a:pt x="626770" y="88646"/>
                </a:lnTo>
                <a:lnTo>
                  <a:pt x="662546" y="120573"/>
                </a:lnTo>
                <a:lnTo>
                  <a:pt x="676529" y="178396"/>
                </a:lnTo>
                <a:lnTo>
                  <a:pt x="676529" y="17983"/>
                </a:lnTo>
                <a:lnTo>
                  <a:pt x="671271" y="15024"/>
                </a:lnTo>
                <a:lnTo>
                  <a:pt x="632955" y="3759"/>
                </a:lnTo>
                <a:lnTo>
                  <a:pt x="589813" y="0"/>
                </a:lnTo>
                <a:lnTo>
                  <a:pt x="550989" y="3594"/>
                </a:lnTo>
                <a:lnTo>
                  <a:pt x="483819" y="32372"/>
                </a:lnTo>
                <a:lnTo>
                  <a:pt x="432295" y="89001"/>
                </a:lnTo>
                <a:lnTo>
                  <a:pt x="415734" y="125958"/>
                </a:lnTo>
                <a:lnTo>
                  <a:pt x="405803" y="168452"/>
                </a:lnTo>
                <a:lnTo>
                  <a:pt x="402488" y="216496"/>
                </a:lnTo>
                <a:lnTo>
                  <a:pt x="405015" y="257136"/>
                </a:lnTo>
                <a:lnTo>
                  <a:pt x="425157" y="327482"/>
                </a:lnTo>
                <a:lnTo>
                  <a:pt x="471830" y="387654"/>
                </a:lnTo>
                <a:lnTo>
                  <a:pt x="507809" y="409422"/>
                </a:lnTo>
                <a:lnTo>
                  <a:pt x="550710" y="422478"/>
                </a:lnTo>
                <a:lnTo>
                  <a:pt x="600532" y="426834"/>
                </a:lnTo>
                <a:lnTo>
                  <a:pt x="632752" y="424903"/>
                </a:lnTo>
                <a:lnTo>
                  <a:pt x="688708" y="409422"/>
                </a:lnTo>
                <a:lnTo>
                  <a:pt x="733374" y="378625"/>
                </a:lnTo>
                <a:lnTo>
                  <a:pt x="758507" y="346075"/>
                </a:lnTo>
                <a:lnTo>
                  <a:pt x="778129" y="305587"/>
                </a:lnTo>
                <a:lnTo>
                  <a:pt x="670382" y="287528"/>
                </a:lnTo>
                <a:lnTo>
                  <a:pt x="665467" y="301853"/>
                </a:lnTo>
                <a:lnTo>
                  <a:pt x="659472" y="314071"/>
                </a:lnTo>
                <a:lnTo>
                  <a:pt x="624941" y="342595"/>
                </a:lnTo>
                <a:lnTo>
                  <a:pt x="601726" y="346075"/>
                </a:lnTo>
                <a:lnTo>
                  <a:pt x="583844" y="344398"/>
                </a:lnTo>
                <a:lnTo>
                  <a:pt x="539419" y="319278"/>
                </a:lnTo>
                <a:lnTo>
                  <a:pt x="515302" y="267157"/>
                </a:lnTo>
                <a:lnTo>
                  <a:pt x="513219" y="244475"/>
                </a:lnTo>
                <a:lnTo>
                  <a:pt x="783894" y="244475"/>
                </a:lnTo>
                <a:close/>
              </a:path>
              <a:path w="1263014" h="427355">
                <a:moveTo>
                  <a:pt x="1262875" y="9131"/>
                </a:moveTo>
                <a:lnTo>
                  <a:pt x="901128" y="9131"/>
                </a:lnTo>
                <a:lnTo>
                  <a:pt x="901128" y="245262"/>
                </a:lnTo>
                <a:lnTo>
                  <a:pt x="900823" y="274904"/>
                </a:lnTo>
                <a:lnTo>
                  <a:pt x="898334" y="314998"/>
                </a:lnTo>
                <a:lnTo>
                  <a:pt x="869175" y="339915"/>
                </a:lnTo>
                <a:lnTo>
                  <a:pt x="864133" y="339852"/>
                </a:lnTo>
                <a:lnTo>
                  <a:pt x="824928" y="337934"/>
                </a:lnTo>
                <a:lnTo>
                  <a:pt x="824928" y="417512"/>
                </a:lnTo>
                <a:lnTo>
                  <a:pt x="845108" y="420547"/>
                </a:lnTo>
                <a:lnTo>
                  <a:pt x="863180" y="422719"/>
                </a:lnTo>
                <a:lnTo>
                  <a:pt x="879132" y="424027"/>
                </a:lnTo>
                <a:lnTo>
                  <a:pt x="892987" y="424459"/>
                </a:lnTo>
                <a:lnTo>
                  <a:pt x="913231" y="423913"/>
                </a:lnTo>
                <a:lnTo>
                  <a:pt x="956094" y="415721"/>
                </a:lnTo>
                <a:lnTo>
                  <a:pt x="991819" y="378612"/>
                </a:lnTo>
                <a:lnTo>
                  <a:pt x="1004011" y="339826"/>
                </a:lnTo>
                <a:lnTo>
                  <a:pt x="1008087" y="280187"/>
                </a:lnTo>
                <a:lnTo>
                  <a:pt x="1008087" y="96837"/>
                </a:lnTo>
                <a:lnTo>
                  <a:pt x="1155331" y="96837"/>
                </a:lnTo>
                <a:lnTo>
                  <a:pt x="1155331" y="417512"/>
                </a:lnTo>
                <a:lnTo>
                  <a:pt x="1262875" y="417512"/>
                </a:lnTo>
                <a:lnTo>
                  <a:pt x="1262875" y="9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290077" y="2065986"/>
            <a:ext cx="376555" cy="408940"/>
          </a:xfrm>
          <a:custGeom>
            <a:avLst/>
            <a:gdLst/>
            <a:ahLst/>
            <a:cxnLst/>
            <a:rect l="l" t="t" r="r" b="b"/>
            <a:pathLst>
              <a:path w="376554" h="408939">
                <a:moveTo>
                  <a:pt x="376039" y="0"/>
                </a:moveTo>
                <a:lnTo>
                  <a:pt x="269875" y="0"/>
                </a:lnTo>
                <a:lnTo>
                  <a:pt x="103783" y="256579"/>
                </a:lnTo>
                <a:lnTo>
                  <a:pt x="103783" y="0"/>
                </a:lnTo>
                <a:lnTo>
                  <a:pt x="0" y="0"/>
                </a:lnTo>
                <a:lnTo>
                  <a:pt x="0" y="408384"/>
                </a:lnTo>
                <a:lnTo>
                  <a:pt x="103783" y="408384"/>
                </a:lnTo>
                <a:lnTo>
                  <a:pt x="272256" y="147240"/>
                </a:lnTo>
                <a:lnTo>
                  <a:pt x="272256" y="408384"/>
                </a:lnTo>
                <a:lnTo>
                  <a:pt x="376039" y="408384"/>
                </a:lnTo>
                <a:lnTo>
                  <a:pt x="376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object 1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5974" y="2946493"/>
            <a:ext cx="381595" cy="426838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1595" y="2800443"/>
            <a:ext cx="624611" cy="718938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60570" y="2800443"/>
            <a:ext cx="624611" cy="718938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2133" y="2946493"/>
            <a:ext cx="381397" cy="426838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07430" y="2953153"/>
            <a:ext cx="719323" cy="410851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88528" y="2955621"/>
            <a:ext cx="376039" cy="408384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76547" y="2955621"/>
            <a:ext cx="395485" cy="408384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55241" y="2955621"/>
            <a:ext cx="370879" cy="408384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92162" y="2946493"/>
            <a:ext cx="385167" cy="426838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709997" y="2946493"/>
            <a:ext cx="421282" cy="426838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605468" y="2955621"/>
            <a:ext cx="369490" cy="408384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36734" y="2955621"/>
            <a:ext cx="376039" cy="408384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1293761" y="1085897"/>
            <a:ext cx="1579880" cy="262255"/>
            <a:chOff x="1293761" y="1085897"/>
            <a:chExt cx="1579880" cy="262255"/>
          </a:xfrm>
        </p:grpSpPr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93761" y="1089270"/>
              <a:ext cx="156964" cy="20002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91204" y="1144436"/>
              <a:ext cx="117078" cy="14485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45501" y="1144436"/>
              <a:ext cx="118863" cy="14485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85596" y="1141063"/>
              <a:ext cx="133548" cy="15160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41580" y="1141063"/>
              <a:ext cx="251618" cy="151606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16787" y="1144436"/>
              <a:ext cx="119062" cy="14485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73253" y="1144436"/>
              <a:ext cx="132952" cy="185935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32883" y="1144436"/>
              <a:ext cx="119062" cy="14485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88953" y="1144436"/>
              <a:ext cx="119062" cy="144859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2852166" y="1085897"/>
              <a:ext cx="21590" cy="262255"/>
            </a:xfrm>
            <a:custGeom>
              <a:avLst/>
              <a:gdLst/>
              <a:ahLst/>
              <a:cxnLst/>
              <a:rect l="l" t="t" r="r" b="b"/>
              <a:pathLst>
                <a:path w="21589" h="262255">
                  <a:moveTo>
                    <a:pt x="21431" y="0"/>
                  </a:moveTo>
                  <a:lnTo>
                    <a:pt x="0" y="0"/>
                  </a:lnTo>
                  <a:lnTo>
                    <a:pt x="0" y="262136"/>
                  </a:lnTo>
                  <a:lnTo>
                    <a:pt x="21431" y="262136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/>
          <p:nvPr/>
        </p:nvSpPr>
        <p:spPr>
          <a:xfrm>
            <a:off x="2998599" y="1112324"/>
            <a:ext cx="26670" cy="176530"/>
          </a:xfrm>
          <a:custGeom>
            <a:avLst/>
            <a:gdLst/>
            <a:ahLst/>
            <a:cxnLst/>
            <a:rect l="l" t="t" r="r" b="b"/>
            <a:pathLst>
              <a:path w="26669" h="176530">
                <a:moveTo>
                  <a:pt x="0" y="176529"/>
                </a:moveTo>
                <a:lnTo>
                  <a:pt x="26392" y="176529"/>
                </a:lnTo>
                <a:lnTo>
                  <a:pt x="26392" y="0"/>
                </a:lnTo>
                <a:lnTo>
                  <a:pt x="0" y="0"/>
                </a:lnTo>
                <a:lnTo>
                  <a:pt x="0" y="1765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1" name="object 41" descr=""/>
          <p:cNvGrpSpPr/>
          <p:nvPr/>
        </p:nvGrpSpPr>
        <p:grpSpPr>
          <a:xfrm>
            <a:off x="2998599" y="1089464"/>
            <a:ext cx="1076960" cy="255904"/>
            <a:chOff x="2998599" y="1089464"/>
            <a:chExt cx="1076960" cy="255904"/>
          </a:xfrm>
        </p:grpSpPr>
        <p:sp>
          <p:nvSpPr>
            <p:cNvPr id="42" name="object 42" descr=""/>
            <p:cNvSpPr/>
            <p:nvPr/>
          </p:nvSpPr>
          <p:spPr>
            <a:xfrm>
              <a:off x="2998597" y="1089469"/>
              <a:ext cx="157480" cy="199390"/>
            </a:xfrm>
            <a:custGeom>
              <a:avLst/>
              <a:gdLst/>
              <a:ahLst/>
              <a:cxnLst/>
              <a:rect l="l" t="t" r="r" b="b"/>
              <a:pathLst>
                <a:path w="157480" h="199390">
                  <a:moveTo>
                    <a:pt x="157353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30771" y="22860"/>
                  </a:lnTo>
                  <a:lnTo>
                    <a:pt x="130771" y="199390"/>
                  </a:lnTo>
                  <a:lnTo>
                    <a:pt x="157353" y="199390"/>
                  </a:lnTo>
                  <a:lnTo>
                    <a:pt x="157353" y="22860"/>
                  </a:lnTo>
                  <a:lnTo>
                    <a:pt x="1573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96042" y="1141063"/>
              <a:ext cx="125809" cy="20379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42303" y="1141063"/>
              <a:ext cx="135730" cy="151606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498683" y="1141063"/>
              <a:ext cx="133548" cy="151606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2009" y="1144074"/>
              <a:ext cx="226812" cy="145221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13006" y="1144436"/>
              <a:ext cx="161925" cy="144859"/>
            </a:xfrm>
            <a:prstGeom prst="rect">
              <a:avLst/>
            </a:prstGeom>
          </p:spPr>
        </p:pic>
      </p:grpSp>
      <p:sp>
        <p:nvSpPr>
          <p:cNvPr id="48" name="object 48" descr=""/>
          <p:cNvSpPr/>
          <p:nvPr/>
        </p:nvSpPr>
        <p:spPr>
          <a:xfrm>
            <a:off x="4197996" y="1085897"/>
            <a:ext cx="21590" cy="262255"/>
          </a:xfrm>
          <a:custGeom>
            <a:avLst/>
            <a:gdLst/>
            <a:ahLst/>
            <a:cxnLst/>
            <a:rect l="l" t="t" r="r" b="b"/>
            <a:pathLst>
              <a:path w="21589" h="262255">
                <a:moveTo>
                  <a:pt x="21431" y="0"/>
                </a:moveTo>
                <a:lnTo>
                  <a:pt x="0" y="0"/>
                </a:lnTo>
                <a:lnTo>
                  <a:pt x="0" y="262136"/>
                </a:lnTo>
                <a:lnTo>
                  <a:pt x="21431" y="262136"/>
                </a:lnTo>
                <a:lnTo>
                  <a:pt x="21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9" name="object 49" descr=""/>
          <p:cNvGrpSpPr/>
          <p:nvPr/>
        </p:nvGrpSpPr>
        <p:grpSpPr>
          <a:xfrm>
            <a:off x="4344230" y="1089395"/>
            <a:ext cx="734695" cy="203835"/>
            <a:chOff x="4344230" y="1089395"/>
            <a:chExt cx="734695" cy="203835"/>
          </a:xfrm>
        </p:grpSpPr>
        <p:pic>
          <p:nvPicPr>
            <p:cNvPr id="50" name="object 5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44230" y="1089395"/>
              <a:ext cx="152598" cy="19990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19077" y="1141063"/>
              <a:ext cx="263338" cy="151606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11101" y="1144436"/>
              <a:ext cx="118863" cy="144859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959333" y="1144436"/>
              <a:ext cx="119062" cy="144859"/>
            </a:xfrm>
            <a:prstGeom prst="rect">
              <a:avLst/>
            </a:prstGeom>
          </p:spPr>
        </p:pic>
      </p:grpSp>
      <p:grpSp>
        <p:nvGrpSpPr>
          <p:cNvPr id="54" name="object 54" descr=""/>
          <p:cNvGrpSpPr/>
          <p:nvPr/>
        </p:nvGrpSpPr>
        <p:grpSpPr>
          <a:xfrm>
            <a:off x="5102107" y="1141063"/>
            <a:ext cx="422909" cy="151765"/>
            <a:chOff x="5102107" y="1141063"/>
            <a:chExt cx="422909" cy="151765"/>
          </a:xfrm>
        </p:grpSpPr>
        <p:sp>
          <p:nvSpPr>
            <p:cNvPr id="55" name="object 55" descr=""/>
            <p:cNvSpPr/>
            <p:nvPr/>
          </p:nvSpPr>
          <p:spPr>
            <a:xfrm>
              <a:off x="5102098" y="1144079"/>
              <a:ext cx="118110" cy="144780"/>
            </a:xfrm>
            <a:custGeom>
              <a:avLst/>
              <a:gdLst/>
              <a:ahLst/>
              <a:cxnLst/>
              <a:rect l="l" t="t" r="r" b="b"/>
              <a:pathLst>
                <a:path w="118110" h="144780">
                  <a:moveTo>
                    <a:pt x="117678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6634" y="20320"/>
                  </a:lnTo>
                  <a:lnTo>
                    <a:pt x="46634" y="144780"/>
                  </a:lnTo>
                  <a:lnTo>
                    <a:pt x="71043" y="144780"/>
                  </a:lnTo>
                  <a:lnTo>
                    <a:pt x="71043" y="20320"/>
                  </a:lnTo>
                  <a:lnTo>
                    <a:pt x="117678" y="20320"/>
                  </a:lnTo>
                  <a:lnTo>
                    <a:pt x="1176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243369" y="1144436"/>
              <a:ext cx="119062" cy="144859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91303" y="1141063"/>
              <a:ext cx="133548" cy="151606"/>
            </a:xfrm>
            <a:prstGeom prst="rect">
              <a:avLst/>
            </a:prstGeom>
          </p:spPr>
        </p:pic>
      </p:grpSp>
      <p:grpSp>
        <p:nvGrpSpPr>
          <p:cNvPr id="58" name="object 58" descr=""/>
          <p:cNvGrpSpPr/>
          <p:nvPr/>
        </p:nvGrpSpPr>
        <p:grpSpPr>
          <a:xfrm>
            <a:off x="1216542" y="4075148"/>
            <a:ext cx="1873885" cy="255270"/>
            <a:chOff x="1216542" y="4075148"/>
            <a:chExt cx="1873885" cy="255270"/>
          </a:xfrm>
        </p:grpSpPr>
        <p:pic>
          <p:nvPicPr>
            <p:cNvPr id="59" name="object 5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16542" y="4075148"/>
              <a:ext cx="214141" cy="199825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51745" y="4126741"/>
              <a:ext cx="317511" cy="186531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784486" y="4126741"/>
              <a:ext cx="135333" cy="151606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949995" y="4126741"/>
              <a:ext cx="141274" cy="203398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111535" y="4126741"/>
              <a:ext cx="136127" cy="151606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260375" y="4130115"/>
              <a:ext cx="155376" cy="147240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55326" y="4130115"/>
              <a:ext cx="139898" cy="144859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624901" y="4130115"/>
              <a:ext cx="131564" cy="144859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786117" y="4126741"/>
              <a:ext cx="149621" cy="151606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954602" y="4126741"/>
              <a:ext cx="135334" cy="151606"/>
            </a:xfrm>
            <a:prstGeom prst="rect">
              <a:avLst/>
            </a:prstGeom>
          </p:spPr>
        </p:pic>
      </p:grpSp>
      <p:grpSp>
        <p:nvGrpSpPr>
          <p:cNvPr id="69" name="object 69" descr=""/>
          <p:cNvGrpSpPr/>
          <p:nvPr/>
        </p:nvGrpSpPr>
        <p:grpSpPr>
          <a:xfrm>
            <a:off x="3197339" y="4126741"/>
            <a:ext cx="1440815" cy="203835"/>
            <a:chOff x="3197339" y="4126741"/>
            <a:chExt cx="1440815" cy="203835"/>
          </a:xfrm>
        </p:grpSpPr>
        <p:pic>
          <p:nvPicPr>
            <p:cNvPr id="70" name="object 7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197339" y="4130115"/>
              <a:ext cx="128587" cy="144859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366493" y="4126741"/>
              <a:ext cx="141274" cy="203398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537161" y="4130115"/>
              <a:ext cx="133548" cy="144859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693242" y="4126741"/>
              <a:ext cx="124817" cy="151606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847402" y="4130115"/>
              <a:ext cx="131564" cy="144859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007428" y="4126741"/>
              <a:ext cx="136128" cy="151606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171547" y="4130115"/>
              <a:ext cx="131564" cy="144859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340701" y="4130115"/>
              <a:ext cx="133548" cy="144859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502339" y="4126741"/>
              <a:ext cx="135334" cy="151606"/>
            </a:xfrm>
            <a:prstGeom prst="rect">
              <a:avLst/>
            </a:prstGeom>
          </p:spPr>
        </p:pic>
      </p:grpSp>
      <p:sp>
        <p:nvSpPr>
          <p:cNvPr id="79" name="object 79" descr=""/>
          <p:cNvSpPr/>
          <p:nvPr/>
        </p:nvSpPr>
        <p:spPr>
          <a:xfrm>
            <a:off x="1422349" y="4897882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7967" y="0"/>
                </a:moveTo>
                <a:lnTo>
                  <a:pt x="21563" y="0"/>
                </a:lnTo>
                <a:lnTo>
                  <a:pt x="14552" y="2909"/>
                </a:lnTo>
                <a:lnTo>
                  <a:pt x="2910" y="14551"/>
                </a:lnTo>
                <a:lnTo>
                  <a:pt x="0" y="21629"/>
                </a:lnTo>
                <a:lnTo>
                  <a:pt x="0" y="29964"/>
                </a:lnTo>
                <a:lnTo>
                  <a:pt x="0" y="38166"/>
                </a:lnTo>
                <a:lnTo>
                  <a:pt x="2910" y="45176"/>
                </a:lnTo>
                <a:lnTo>
                  <a:pt x="14552" y="56818"/>
                </a:lnTo>
                <a:lnTo>
                  <a:pt x="21563" y="59729"/>
                </a:lnTo>
                <a:lnTo>
                  <a:pt x="37967" y="59729"/>
                </a:lnTo>
                <a:lnTo>
                  <a:pt x="44979" y="56818"/>
                </a:lnTo>
                <a:lnTo>
                  <a:pt x="56753" y="45176"/>
                </a:lnTo>
                <a:lnTo>
                  <a:pt x="59729" y="38166"/>
                </a:lnTo>
                <a:lnTo>
                  <a:pt x="59729" y="21629"/>
                </a:lnTo>
                <a:lnTo>
                  <a:pt x="56753" y="14551"/>
                </a:lnTo>
                <a:lnTo>
                  <a:pt x="44979" y="2909"/>
                </a:lnTo>
                <a:lnTo>
                  <a:pt x="37967" y="0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0" name="object 80" descr=""/>
          <p:cNvGrpSpPr/>
          <p:nvPr/>
        </p:nvGrpSpPr>
        <p:grpSpPr>
          <a:xfrm>
            <a:off x="1614160" y="4839740"/>
            <a:ext cx="421005" cy="175895"/>
            <a:chOff x="1614160" y="4839740"/>
            <a:chExt cx="421005" cy="175895"/>
          </a:xfrm>
        </p:grpSpPr>
        <p:pic>
          <p:nvPicPr>
            <p:cNvPr id="81" name="object 81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614160" y="4839740"/>
              <a:ext cx="373573" cy="175418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2013783" y="4956523"/>
              <a:ext cx="21590" cy="55880"/>
            </a:xfrm>
            <a:custGeom>
              <a:avLst/>
              <a:gdLst/>
              <a:ahLst/>
              <a:cxnLst/>
              <a:rect l="l" t="t" r="r" b="b"/>
              <a:pathLst>
                <a:path w="21589" h="55879">
                  <a:moveTo>
                    <a:pt x="0" y="55880"/>
                  </a:moveTo>
                  <a:lnTo>
                    <a:pt x="21232" y="55880"/>
                  </a:lnTo>
                  <a:lnTo>
                    <a:pt x="21232" y="0"/>
                  </a:lnTo>
                  <a:lnTo>
                    <a:pt x="0" y="0"/>
                  </a:lnTo>
                  <a:lnTo>
                    <a:pt x="0" y="5588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3" name="object 83" descr=""/>
          <p:cNvGrpSpPr/>
          <p:nvPr/>
        </p:nvGrpSpPr>
        <p:grpSpPr>
          <a:xfrm>
            <a:off x="2013783" y="4884388"/>
            <a:ext cx="712470" cy="130810"/>
            <a:chOff x="2013783" y="4884388"/>
            <a:chExt cx="712470" cy="130810"/>
          </a:xfrm>
        </p:grpSpPr>
        <p:sp>
          <p:nvSpPr>
            <p:cNvPr id="84" name="object 84" descr=""/>
            <p:cNvSpPr/>
            <p:nvPr/>
          </p:nvSpPr>
          <p:spPr>
            <a:xfrm>
              <a:off x="2013775" y="4886680"/>
              <a:ext cx="101600" cy="125730"/>
            </a:xfrm>
            <a:custGeom>
              <a:avLst/>
              <a:gdLst/>
              <a:ahLst/>
              <a:cxnLst/>
              <a:rect l="l" t="t" r="r" b="b"/>
              <a:pathLst>
                <a:path w="101600" h="125729">
                  <a:moveTo>
                    <a:pt x="101206" y="0"/>
                  </a:moveTo>
                  <a:lnTo>
                    <a:pt x="79971" y="0"/>
                  </a:lnTo>
                  <a:lnTo>
                    <a:pt x="79971" y="52070"/>
                  </a:lnTo>
                  <a:lnTo>
                    <a:pt x="21234" y="52070"/>
                  </a:lnTo>
                  <a:lnTo>
                    <a:pt x="21234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69850"/>
                  </a:lnTo>
                  <a:lnTo>
                    <a:pt x="79971" y="69850"/>
                  </a:lnTo>
                  <a:lnTo>
                    <a:pt x="79971" y="125730"/>
                  </a:lnTo>
                  <a:lnTo>
                    <a:pt x="101206" y="125730"/>
                  </a:lnTo>
                  <a:lnTo>
                    <a:pt x="101206" y="69850"/>
                  </a:lnTo>
                  <a:lnTo>
                    <a:pt x="101206" y="52070"/>
                  </a:lnTo>
                  <a:lnTo>
                    <a:pt x="101206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135529" y="4884388"/>
              <a:ext cx="332765" cy="130770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488720" y="4884388"/>
              <a:ext cx="237329" cy="130770"/>
            </a:xfrm>
            <a:prstGeom prst="rect">
              <a:avLst/>
            </a:prstGeom>
          </p:spPr>
        </p:pic>
      </p:grpSp>
      <p:sp>
        <p:nvSpPr>
          <p:cNvPr id="87" name="object 87" descr=""/>
          <p:cNvSpPr/>
          <p:nvPr/>
        </p:nvSpPr>
        <p:spPr>
          <a:xfrm>
            <a:off x="2802074" y="4941340"/>
            <a:ext cx="241300" cy="17145"/>
          </a:xfrm>
          <a:custGeom>
            <a:avLst/>
            <a:gdLst/>
            <a:ahLst/>
            <a:cxnLst/>
            <a:rect l="l" t="t" r="r" b="b"/>
            <a:pathLst>
              <a:path w="241300" h="17145">
                <a:moveTo>
                  <a:pt x="241300" y="0"/>
                </a:moveTo>
                <a:lnTo>
                  <a:pt x="0" y="0"/>
                </a:lnTo>
                <a:lnTo>
                  <a:pt x="0" y="17064"/>
                </a:lnTo>
                <a:lnTo>
                  <a:pt x="241300" y="17064"/>
                </a:lnTo>
                <a:lnTo>
                  <a:pt x="241300" y="0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8" name="object 88" descr="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126487" y="4887166"/>
            <a:ext cx="102790" cy="125213"/>
          </a:xfrm>
          <a:prstGeom prst="rect">
            <a:avLst/>
          </a:prstGeom>
        </p:spPr>
      </p:pic>
      <p:grpSp>
        <p:nvGrpSpPr>
          <p:cNvPr id="89" name="object 89" descr=""/>
          <p:cNvGrpSpPr/>
          <p:nvPr/>
        </p:nvGrpSpPr>
        <p:grpSpPr>
          <a:xfrm>
            <a:off x="3310802" y="4836762"/>
            <a:ext cx="382905" cy="179070"/>
            <a:chOff x="3310802" y="4836762"/>
            <a:chExt cx="382905" cy="179070"/>
          </a:xfrm>
        </p:grpSpPr>
        <p:pic>
          <p:nvPicPr>
            <p:cNvPr id="90" name="object 90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310802" y="4836762"/>
              <a:ext cx="320176" cy="178593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3658786" y="4868892"/>
              <a:ext cx="34925" cy="143510"/>
            </a:xfrm>
            <a:custGeom>
              <a:avLst/>
              <a:gdLst/>
              <a:ahLst/>
              <a:cxnLst/>
              <a:rect l="l" t="t" r="r" b="b"/>
              <a:pathLst>
                <a:path w="34925" h="143510">
                  <a:moveTo>
                    <a:pt x="0" y="143510"/>
                  </a:moveTo>
                  <a:lnTo>
                    <a:pt x="34924" y="143510"/>
                  </a:lnTo>
                  <a:lnTo>
                    <a:pt x="34924" y="0"/>
                  </a:lnTo>
                  <a:lnTo>
                    <a:pt x="0" y="0"/>
                  </a:lnTo>
                  <a:lnTo>
                    <a:pt x="0" y="14351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" name="object 92" descr=""/>
          <p:cNvSpPr/>
          <p:nvPr/>
        </p:nvSpPr>
        <p:spPr>
          <a:xfrm>
            <a:off x="3658781" y="4839690"/>
            <a:ext cx="359410" cy="172720"/>
          </a:xfrm>
          <a:custGeom>
            <a:avLst/>
            <a:gdLst/>
            <a:ahLst/>
            <a:cxnLst/>
            <a:rect l="l" t="t" r="r" b="b"/>
            <a:pathLst>
              <a:path w="359410" h="172720">
                <a:moveTo>
                  <a:pt x="137312" y="0"/>
                </a:moveTo>
                <a:lnTo>
                  <a:pt x="0" y="0"/>
                </a:lnTo>
                <a:lnTo>
                  <a:pt x="0" y="29210"/>
                </a:lnTo>
                <a:lnTo>
                  <a:pt x="102387" y="29210"/>
                </a:lnTo>
                <a:lnTo>
                  <a:pt x="102387" y="172720"/>
                </a:lnTo>
                <a:lnTo>
                  <a:pt x="137312" y="172720"/>
                </a:lnTo>
                <a:lnTo>
                  <a:pt x="137312" y="29210"/>
                </a:lnTo>
                <a:lnTo>
                  <a:pt x="137312" y="0"/>
                </a:lnTo>
                <a:close/>
              </a:path>
              <a:path w="359410" h="172720">
                <a:moveTo>
                  <a:pt x="233959" y="93522"/>
                </a:moveTo>
                <a:lnTo>
                  <a:pt x="169062" y="93522"/>
                </a:lnTo>
                <a:lnTo>
                  <a:pt x="169062" y="126657"/>
                </a:lnTo>
                <a:lnTo>
                  <a:pt x="233959" y="126657"/>
                </a:lnTo>
                <a:lnTo>
                  <a:pt x="233959" y="93522"/>
                </a:lnTo>
                <a:close/>
              </a:path>
              <a:path w="359410" h="172720">
                <a:moveTo>
                  <a:pt x="359156" y="2235"/>
                </a:moveTo>
                <a:lnTo>
                  <a:pt x="246049" y="2235"/>
                </a:lnTo>
                <a:lnTo>
                  <a:pt x="246049" y="32994"/>
                </a:lnTo>
                <a:lnTo>
                  <a:pt x="321259" y="32994"/>
                </a:lnTo>
                <a:lnTo>
                  <a:pt x="310210" y="48171"/>
                </a:lnTo>
                <a:lnTo>
                  <a:pt x="291566" y="81508"/>
                </a:lnTo>
                <a:lnTo>
                  <a:pt x="277825" y="118148"/>
                </a:lnTo>
                <a:lnTo>
                  <a:pt x="269265" y="172694"/>
                </a:lnTo>
                <a:lnTo>
                  <a:pt x="301205" y="172694"/>
                </a:lnTo>
                <a:lnTo>
                  <a:pt x="301599" y="160896"/>
                </a:lnTo>
                <a:lnTo>
                  <a:pt x="302945" y="148336"/>
                </a:lnTo>
                <a:lnTo>
                  <a:pt x="312839" y="106527"/>
                </a:lnTo>
                <a:lnTo>
                  <a:pt x="330784" y="65938"/>
                </a:lnTo>
                <a:lnTo>
                  <a:pt x="352171" y="34048"/>
                </a:lnTo>
                <a:lnTo>
                  <a:pt x="359156" y="26441"/>
                </a:lnTo>
                <a:lnTo>
                  <a:pt x="359156" y="2235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3" name="object 93" descr=""/>
          <p:cNvGrpSpPr/>
          <p:nvPr/>
        </p:nvGrpSpPr>
        <p:grpSpPr>
          <a:xfrm>
            <a:off x="4111628" y="4887166"/>
            <a:ext cx="156845" cy="125730"/>
            <a:chOff x="4111628" y="4887166"/>
            <a:chExt cx="156845" cy="125730"/>
          </a:xfrm>
        </p:grpSpPr>
        <p:pic>
          <p:nvPicPr>
            <p:cNvPr id="94" name="object 94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111628" y="4887166"/>
              <a:ext cx="102989" cy="125213"/>
            </a:xfrm>
            <a:prstGeom prst="rect">
              <a:avLst/>
            </a:prstGeom>
          </p:spPr>
        </p:pic>
        <p:sp>
          <p:nvSpPr>
            <p:cNvPr id="95" name="object 95" descr=""/>
            <p:cNvSpPr/>
            <p:nvPr/>
          </p:nvSpPr>
          <p:spPr>
            <a:xfrm>
              <a:off x="4246614" y="4956522"/>
              <a:ext cx="21590" cy="55880"/>
            </a:xfrm>
            <a:custGeom>
              <a:avLst/>
              <a:gdLst/>
              <a:ahLst/>
              <a:cxnLst/>
              <a:rect l="l" t="t" r="r" b="b"/>
              <a:pathLst>
                <a:path w="21589" h="55879">
                  <a:moveTo>
                    <a:pt x="0" y="55880"/>
                  </a:moveTo>
                  <a:lnTo>
                    <a:pt x="21232" y="55880"/>
                  </a:lnTo>
                  <a:lnTo>
                    <a:pt x="21232" y="0"/>
                  </a:lnTo>
                  <a:lnTo>
                    <a:pt x="0" y="0"/>
                  </a:lnTo>
                  <a:lnTo>
                    <a:pt x="0" y="5588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6" name="object 96" descr=""/>
          <p:cNvGrpSpPr/>
          <p:nvPr/>
        </p:nvGrpSpPr>
        <p:grpSpPr>
          <a:xfrm>
            <a:off x="4246614" y="4884388"/>
            <a:ext cx="729615" cy="130810"/>
            <a:chOff x="4246614" y="4884388"/>
            <a:chExt cx="729615" cy="130810"/>
          </a:xfrm>
        </p:grpSpPr>
        <p:sp>
          <p:nvSpPr>
            <p:cNvPr id="97" name="object 97" descr=""/>
            <p:cNvSpPr/>
            <p:nvPr/>
          </p:nvSpPr>
          <p:spPr>
            <a:xfrm>
              <a:off x="4246613" y="4886680"/>
              <a:ext cx="101600" cy="125730"/>
            </a:xfrm>
            <a:custGeom>
              <a:avLst/>
              <a:gdLst/>
              <a:ahLst/>
              <a:cxnLst/>
              <a:rect l="l" t="t" r="r" b="b"/>
              <a:pathLst>
                <a:path w="101600" h="125729">
                  <a:moveTo>
                    <a:pt x="101193" y="0"/>
                  </a:moveTo>
                  <a:lnTo>
                    <a:pt x="79959" y="0"/>
                  </a:lnTo>
                  <a:lnTo>
                    <a:pt x="79959" y="52070"/>
                  </a:lnTo>
                  <a:lnTo>
                    <a:pt x="21221" y="52070"/>
                  </a:lnTo>
                  <a:lnTo>
                    <a:pt x="21221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69850"/>
                  </a:lnTo>
                  <a:lnTo>
                    <a:pt x="79959" y="69850"/>
                  </a:lnTo>
                  <a:lnTo>
                    <a:pt x="79959" y="125730"/>
                  </a:lnTo>
                  <a:lnTo>
                    <a:pt x="101193" y="125730"/>
                  </a:lnTo>
                  <a:lnTo>
                    <a:pt x="101193" y="69850"/>
                  </a:lnTo>
                  <a:lnTo>
                    <a:pt x="101193" y="52070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379869" y="4884388"/>
              <a:ext cx="236337" cy="130770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635707" y="4884388"/>
              <a:ext cx="217288" cy="130770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873223" y="4887166"/>
              <a:ext cx="102988" cy="125213"/>
            </a:xfrm>
            <a:prstGeom prst="rect">
              <a:avLst/>
            </a:prstGeom>
          </p:spPr>
        </p:pic>
      </p:grpSp>
      <p:grpSp>
        <p:nvGrpSpPr>
          <p:cNvPr id="101" name="object 101" descr=""/>
          <p:cNvGrpSpPr/>
          <p:nvPr/>
        </p:nvGrpSpPr>
        <p:grpSpPr>
          <a:xfrm>
            <a:off x="5008406" y="4884388"/>
            <a:ext cx="428625" cy="163830"/>
            <a:chOff x="5008406" y="4884388"/>
            <a:chExt cx="428625" cy="163830"/>
          </a:xfrm>
        </p:grpSpPr>
        <p:sp>
          <p:nvSpPr>
            <p:cNvPr id="102" name="object 102" descr=""/>
            <p:cNvSpPr/>
            <p:nvPr/>
          </p:nvSpPr>
          <p:spPr>
            <a:xfrm>
              <a:off x="5008397" y="4886680"/>
              <a:ext cx="114935" cy="161290"/>
            </a:xfrm>
            <a:custGeom>
              <a:avLst/>
              <a:gdLst/>
              <a:ahLst/>
              <a:cxnLst/>
              <a:rect l="l" t="t" r="r" b="b"/>
              <a:pathLst>
                <a:path w="114935" h="161289">
                  <a:moveTo>
                    <a:pt x="114706" y="107950"/>
                  </a:moveTo>
                  <a:lnTo>
                    <a:pt x="101003" y="107950"/>
                  </a:lnTo>
                  <a:lnTo>
                    <a:pt x="101003" y="0"/>
                  </a:lnTo>
                  <a:lnTo>
                    <a:pt x="79971" y="0"/>
                  </a:lnTo>
                  <a:lnTo>
                    <a:pt x="79971" y="107950"/>
                  </a:lnTo>
                  <a:lnTo>
                    <a:pt x="21234" y="107950"/>
                  </a:lnTo>
                  <a:lnTo>
                    <a:pt x="21234" y="0"/>
                  </a:lnTo>
                  <a:lnTo>
                    <a:pt x="0" y="0"/>
                  </a:lnTo>
                  <a:lnTo>
                    <a:pt x="0" y="107950"/>
                  </a:lnTo>
                  <a:lnTo>
                    <a:pt x="0" y="125730"/>
                  </a:lnTo>
                  <a:lnTo>
                    <a:pt x="97243" y="125730"/>
                  </a:lnTo>
                  <a:lnTo>
                    <a:pt x="97243" y="161290"/>
                  </a:lnTo>
                  <a:lnTo>
                    <a:pt x="114706" y="161290"/>
                  </a:lnTo>
                  <a:lnTo>
                    <a:pt x="114706" y="125730"/>
                  </a:lnTo>
                  <a:lnTo>
                    <a:pt x="114706" y="10795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146213" y="4887166"/>
              <a:ext cx="102988" cy="125213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273063" y="4884388"/>
              <a:ext cx="117276" cy="130770"/>
            </a:xfrm>
            <a:prstGeom prst="rect">
              <a:avLst/>
            </a:prstGeom>
          </p:spPr>
        </p:pic>
        <p:sp>
          <p:nvSpPr>
            <p:cNvPr id="105" name="object 105" descr=""/>
            <p:cNvSpPr/>
            <p:nvPr/>
          </p:nvSpPr>
          <p:spPr>
            <a:xfrm>
              <a:off x="5415396" y="4956523"/>
              <a:ext cx="21590" cy="55880"/>
            </a:xfrm>
            <a:custGeom>
              <a:avLst/>
              <a:gdLst/>
              <a:ahLst/>
              <a:cxnLst/>
              <a:rect l="l" t="t" r="r" b="b"/>
              <a:pathLst>
                <a:path w="21589" h="55879">
                  <a:moveTo>
                    <a:pt x="0" y="55880"/>
                  </a:moveTo>
                  <a:lnTo>
                    <a:pt x="21232" y="55880"/>
                  </a:lnTo>
                  <a:lnTo>
                    <a:pt x="21232" y="0"/>
                  </a:lnTo>
                  <a:lnTo>
                    <a:pt x="0" y="0"/>
                  </a:lnTo>
                  <a:lnTo>
                    <a:pt x="0" y="5588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6" name="object 106" descr=""/>
          <p:cNvSpPr/>
          <p:nvPr/>
        </p:nvSpPr>
        <p:spPr>
          <a:xfrm>
            <a:off x="5415394" y="4886680"/>
            <a:ext cx="154940" cy="125730"/>
          </a:xfrm>
          <a:custGeom>
            <a:avLst/>
            <a:gdLst/>
            <a:ahLst/>
            <a:cxnLst/>
            <a:rect l="l" t="t" r="r" b="b"/>
            <a:pathLst>
              <a:path w="154939" h="125729">
                <a:moveTo>
                  <a:pt x="101193" y="0"/>
                </a:moveTo>
                <a:lnTo>
                  <a:pt x="79971" y="0"/>
                </a:lnTo>
                <a:lnTo>
                  <a:pt x="79971" y="52070"/>
                </a:lnTo>
                <a:lnTo>
                  <a:pt x="21234" y="52070"/>
                </a:lnTo>
                <a:lnTo>
                  <a:pt x="21234" y="0"/>
                </a:lnTo>
                <a:lnTo>
                  <a:pt x="0" y="0"/>
                </a:lnTo>
                <a:lnTo>
                  <a:pt x="0" y="52070"/>
                </a:lnTo>
                <a:lnTo>
                  <a:pt x="0" y="69850"/>
                </a:lnTo>
                <a:lnTo>
                  <a:pt x="79971" y="69850"/>
                </a:lnTo>
                <a:lnTo>
                  <a:pt x="79971" y="125730"/>
                </a:lnTo>
                <a:lnTo>
                  <a:pt x="101193" y="125730"/>
                </a:lnTo>
                <a:lnTo>
                  <a:pt x="101193" y="69850"/>
                </a:lnTo>
                <a:lnTo>
                  <a:pt x="101193" y="52070"/>
                </a:lnTo>
                <a:lnTo>
                  <a:pt x="101193" y="0"/>
                </a:lnTo>
                <a:close/>
              </a:path>
              <a:path w="154939" h="125729">
                <a:moveTo>
                  <a:pt x="154482" y="69850"/>
                </a:moveTo>
                <a:lnTo>
                  <a:pt x="133248" y="69850"/>
                </a:lnTo>
                <a:lnTo>
                  <a:pt x="133248" y="125730"/>
                </a:lnTo>
                <a:lnTo>
                  <a:pt x="154482" y="125730"/>
                </a:lnTo>
                <a:lnTo>
                  <a:pt x="154482" y="69850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7" name="object 107" descr=""/>
          <p:cNvGrpSpPr/>
          <p:nvPr/>
        </p:nvGrpSpPr>
        <p:grpSpPr>
          <a:xfrm>
            <a:off x="5548652" y="4886673"/>
            <a:ext cx="409575" cy="125730"/>
            <a:chOff x="5548652" y="4886673"/>
            <a:chExt cx="409575" cy="125730"/>
          </a:xfrm>
        </p:grpSpPr>
        <p:sp>
          <p:nvSpPr>
            <p:cNvPr id="108" name="object 108" descr=""/>
            <p:cNvSpPr/>
            <p:nvPr/>
          </p:nvSpPr>
          <p:spPr>
            <a:xfrm>
              <a:off x="5548642" y="4886680"/>
              <a:ext cx="101600" cy="125730"/>
            </a:xfrm>
            <a:custGeom>
              <a:avLst/>
              <a:gdLst/>
              <a:ahLst/>
              <a:cxnLst/>
              <a:rect l="l" t="t" r="r" b="b"/>
              <a:pathLst>
                <a:path w="101600" h="125729">
                  <a:moveTo>
                    <a:pt x="101206" y="0"/>
                  </a:moveTo>
                  <a:lnTo>
                    <a:pt x="79971" y="0"/>
                  </a:lnTo>
                  <a:lnTo>
                    <a:pt x="79971" y="52070"/>
                  </a:lnTo>
                  <a:lnTo>
                    <a:pt x="21234" y="52070"/>
                  </a:lnTo>
                  <a:lnTo>
                    <a:pt x="21234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69850"/>
                  </a:lnTo>
                  <a:lnTo>
                    <a:pt x="79971" y="69850"/>
                  </a:lnTo>
                  <a:lnTo>
                    <a:pt x="79971" y="125730"/>
                  </a:lnTo>
                  <a:lnTo>
                    <a:pt x="101206" y="125730"/>
                  </a:lnTo>
                  <a:lnTo>
                    <a:pt x="101206" y="69850"/>
                  </a:lnTo>
                  <a:lnTo>
                    <a:pt x="101206" y="52070"/>
                  </a:lnTo>
                  <a:lnTo>
                    <a:pt x="101206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9" name="object 109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682304" y="4887166"/>
              <a:ext cx="275826" cy="125213"/>
            </a:xfrm>
            <a:prstGeom prst="rect">
              <a:avLst/>
            </a:prstGeom>
          </p:spPr>
        </p:pic>
      </p:grpSp>
      <p:grpSp>
        <p:nvGrpSpPr>
          <p:cNvPr id="110" name="object 110" descr=""/>
          <p:cNvGrpSpPr/>
          <p:nvPr/>
        </p:nvGrpSpPr>
        <p:grpSpPr>
          <a:xfrm>
            <a:off x="6035688" y="4884388"/>
            <a:ext cx="385445" cy="130810"/>
            <a:chOff x="6035688" y="4884388"/>
            <a:chExt cx="385445" cy="130810"/>
          </a:xfrm>
        </p:grpSpPr>
        <p:pic>
          <p:nvPicPr>
            <p:cNvPr id="111" name="object 111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035688" y="4884388"/>
              <a:ext cx="115292" cy="130770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177228" y="4884388"/>
              <a:ext cx="196159" cy="130770"/>
            </a:xfrm>
            <a:prstGeom prst="rect">
              <a:avLst/>
            </a:prstGeom>
          </p:spPr>
        </p:pic>
        <p:sp>
          <p:nvSpPr>
            <p:cNvPr id="113" name="object 113" descr=""/>
            <p:cNvSpPr/>
            <p:nvPr/>
          </p:nvSpPr>
          <p:spPr>
            <a:xfrm>
              <a:off x="6399437" y="4956523"/>
              <a:ext cx="21590" cy="55880"/>
            </a:xfrm>
            <a:custGeom>
              <a:avLst/>
              <a:gdLst/>
              <a:ahLst/>
              <a:cxnLst/>
              <a:rect l="l" t="t" r="r" b="b"/>
              <a:pathLst>
                <a:path w="21589" h="55879">
                  <a:moveTo>
                    <a:pt x="0" y="55880"/>
                  </a:moveTo>
                  <a:lnTo>
                    <a:pt x="21232" y="55880"/>
                  </a:lnTo>
                  <a:lnTo>
                    <a:pt x="21232" y="0"/>
                  </a:lnTo>
                  <a:lnTo>
                    <a:pt x="0" y="0"/>
                  </a:lnTo>
                  <a:lnTo>
                    <a:pt x="0" y="5588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4" name="object 114" descr=""/>
          <p:cNvGrpSpPr/>
          <p:nvPr/>
        </p:nvGrpSpPr>
        <p:grpSpPr>
          <a:xfrm>
            <a:off x="6399437" y="4884388"/>
            <a:ext cx="577850" cy="130810"/>
            <a:chOff x="6399437" y="4884388"/>
            <a:chExt cx="577850" cy="130810"/>
          </a:xfrm>
        </p:grpSpPr>
        <p:sp>
          <p:nvSpPr>
            <p:cNvPr id="115" name="object 115" descr=""/>
            <p:cNvSpPr/>
            <p:nvPr/>
          </p:nvSpPr>
          <p:spPr>
            <a:xfrm>
              <a:off x="6399428" y="4886680"/>
              <a:ext cx="101600" cy="125730"/>
            </a:xfrm>
            <a:custGeom>
              <a:avLst/>
              <a:gdLst/>
              <a:ahLst/>
              <a:cxnLst/>
              <a:rect l="l" t="t" r="r" b="b"/>
              <a:pathLst>
                <a:path w="101600" h="125729">
                  <a:moveTo>
                    <a:pt x="101206" y="0"/>
                  </a:moveTo>
                  <a:lnTo>
                    <a:pt x="79971" y="0"/>
                  </a:lnTo>
                  <a:lnTo>
                    <a:pt x="79971" y="52070"/>
                  </a:lnTo>
                  <a:lnTo>
                    <a:pt x="21234" y="52070"/>
                  </a:lnTo>
                  <a:lnTo>
                    <a:pt x="21234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69850"/>
                  </a:lnTo>
                  <a:lnTo>
                    <a:pt x="79971" y="69850"/>
                  </a:lnTo>
                  <a:lnTo>
                    <a:pt x="79971" y="125730"/>
                  </a:lnTo>
                  <a:lnTo>
                    <a:pt x="101206" y="125730"/>
                  </a:lnTo>
                  <a:lnTo>
                    <a:pt x="101206" y="69850"/>
                  </a:lnTo>
                  <a:lnTo>
                    <a:pt x="101206" y="52070"/>
                  </a:lnTo>
                  <a:lnTo>
                    <a:pt x="101206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521184" y="4884388"/>
              <a:ext cx="332765" cy="130770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874374" y="4887166"/>
              <a:ext cx="102790" cy="125213"/>
            </a:xfrm>
            <a:prstGeom prst="rect">
              <a:avLst/>
            </a:prstGeom>
          </p:spPr>
        </p:pic>
      </p:grpSp>
      <p:grpSp>
        <p:nvGrpSpPr>
          <p:cNvPr id="118" name="object 118" descr=""/>
          <p:cNvGrpSpPr/>
          <p:nvPr/>
        </p:nvGrpSpPr>
        <p:grpSpPr>
          <a:xfrm>
            <a:off x="1633210" y="5177658"/>
            <a:ext cx="771525" cy="175895"/>
            <a:chOff x="1633210" y="5177658"/>
            <a:chExt cx="771525" cy="175895"/>
          </a:xfrm>
        </p:grpSpPr>
        <p:sp>
          <p:nvSpPr>
            <p:cNvPr id="119" name="object 119" descr=""/>
            <p:cNvSpPr/>
            <p:nvPr/>
          </p:nvSpPr>
          <p:spPr>
            <a:xfrm>
              <a:off x="1633207" y="5177662"/>
              <a:ext cx="636905" cy="175895"/>
            </a:xfrm>
            <a:custGeom>
              <a:avLst/>
              <a:gdLst/>
              <a:ahLst/>
              <a:cxnLst/>
              <a:rect l="l" t="t" r="r" b="b"/>
              <a:pathLst>
                <a:path w="636905" h="175895">
                  <a:moveTo>
                    <a:pt x="131762" y="41249"/>
                  </a:moveTo>
                  <a:lnTo>
                    <a:pt x="129971" y="33439"/>
                  </a:lnTo>
                  <a:lnTo>
                    <a:pt x="126403" y="26289"/>
                  </a:lnTo>
                  <a:lnTo>
                    <a:pt x="123444" y="20142"/>
                  </a:lnTo>
                  <a:lnTo>
                    <a:pt x="122961" y="19151"/>
                  </a:lnTo>
                  <a:lnTo>
                    <a:pt x="118402" y="13589"/>
                  </a:lnTo>
                  <a:lnTo>
                    <a:pt x="108140" y="6438"/>
                  </a:lnTo>
                  <a:lnTo>
                    <a:pt x="108140" y="43230"/>
                  </a:lnTo>
                  <a:lnTo>
                    <a:pt x="108140" y="60426"/>
                  </a:lnTo>
                  <a:lnTo>
                    <a:pt x="67462" y="81851"/>
                  </a:lnTo>
                  <a:lnTo>
                    <a:pt x="22821" y="81851"/>
                  </a:lnTo>
                  <a:lnTo>
                    <a:pt x="22821" y="20142"/>
                  </a:lnTo>
                  <a:lnTo>
                    <a:pt x="77393" y="20142"/>
                  </a:lnTo>
                  <a:lnTo>
                    <a:pt x="84467" y="20675"/>
                  </a:lnTo>
                  <a:lnTo>
                    <a:pt x="94259" y="23317"/>
                  </a:lnTo>
                  <a:lnTo>
                    <a:pt x="99021" y="26695"/>
                  </a:lnTo>
                  <a:lnTo>
                    <a:pt x="102590" y="31851"/>
                  </a:lnTo>
                  <a:lnTo>
                    <a:pt x="106299" y="37007"/>
                  </a:lnTo>
                  <a:lnTo>
                    <a:pt x="108140" y="43230"/>
                  </a:lnTo>
                  <a:lnTo>
                    <a:pt x="108140" y="6438"/>
                  </a:lnTo>
                  <a:lnTo>
                    <a:pt x="73202" y="0"/>
                  </a:lnTo>
                  <a:lnTo>
                    <a:pt x="0" y="0"/>
                  </a:lnTo>
                  <a:lnTo>
                    <a:pt x="0" y="172542"/>
                  </a:lnTo>
                  <a:lnTo>
                    <a:pt x="22821" y="172542"/>
                  </a:lnTo>
                  <a:lnTo>
                    <a:pt x="22821" y="102298"/>
                  </a:lnTo>
                  <a:lnTo>
                    <a:pt x="67068" y="102298"/>
                  </a:lnTo>
                  <a:lnTo>
                    <a:pt x="109296" y="93700"/>
                  </a:lnTo>
                  <a:lnTo>
                    <a:pt x="121615" y="81851"/>
                  </a:lnTo>
                  <a:lnTo>
                    <a:pt x="123837" y="78955"/>
                  </a:lnTo>
                  <a:lnTo>
                    <a:pt x="128231" y="70053"/>
                  </a:lnTo>
                  <a:lnTo>
                    <a:pt x="130848" y="60426"/>
                  </a:lnTo>
                  <a:lnTo>
                    <a:pt x="131762" y="49707"/>
                  </a:lnTo>
                  <a:lnTo>
                    <a:pt x="131762" y="41249"/>
                  </a:lnTo>
                  <a:close/>
                </a:path>
                <a:path w="636905" h="175895">
                  <a:moveTo>
                    <a:pt x="267500" y="108254"/>
                  </a:moveTo>
                  <a:lnTo>
                    <a:pt x="258241" y="70853"/>
                  </a:lnTo>
                  <a:lnTo>
                    <a:pt x="245630" y="57010"/>
                  </a:lnTo>
                  <a:lnTo>
                    <a:pt x="245630" y="110032"/>
                  </a:lnTo>
                  <a:lnTo>
                    <a:pt x="245071" y="119710"/>
                  </a:lnTo>
                  <a:lnTo>
                    <a:pt x="223443" y="154876"/>
                  </a:lnTo>
                  <a:lnTo>
                    <a:pt x="208965" y="157861"/>
                  </a:lnTo>
                  <a:lnTo>
                    <a:pt x="201358" y="157111"/>
                  </a:lnTo>
                  <a:lnTo>
                    <a:pt x="172707" y="121285"/>
                  </a:lnTo>
                  <a:lnTo>
                    <a:pt x="172046" y="110032"/>
                  </a:lnTo>
                  <a:lnTo>
                    <a:pt x="172707" y="98780"/>
                  </a:lnTo>
                  <a:lnTo>
                    <a:pt x="194424" y="65189"/>
                  </a:lnTo>
                  <a:lnTo>
                    <a:pt x="208965" y="62217"/>
                  </a:lnTo>
                  <a:lnTo>
                    <a:pt x="216471" y="62953"/>
                  </a:lnTo>
                  <a:lnTo>
                    <a:pt x="245021" y="98336"/>
                  </a:lnTo>
                  <a:lnTo>
                    <a:pt x="245630" y="110032"/>
                  </a:lnTo>
                  <a:lnTo>
                    <a:pt x="245630" y="57010"/>
                  </a:lnTo>
                  <a:lnTo>
                    <a:pt x="242303" y="54152"/>
                  </a:lnTo>
                  <a:lnTo>
                    <a:pt x="232371" y="48818"/>
                  </a:lnTo>
                  <a:lnTo>
                    <a:pt x="221259" y="45618"/>
                  </a:lnTo>
                  <a:lnTo>
                    <a:pt x="208965" y="44551"/>
                  </a:lnTo>
                  <a:lnTo>
                    <a:pt x="197802" y="45415"/>
                  </a:lnTo>
                  <a:lnTo>
                    <a:pt x="161163" y="67995"/>
                  </a:lnTo>
                  <a:lnTo>
                    <a:pt x="150355" y="108254"/>
                  </a:lnTo>
                  <a:lnTo>
                    <a:pt x="150279" y="109245"/>
                  </a:lnTo>
                  <a:lnTo>
                    <a:pt x="159372" y="149098"/>
                  </a:lnTo>
                  <a:lnTo>
                    <a:pt x="196481" y="174269"/>
                  </a:lnTo>
                  <a:lnTo>
                    <a:pt x="208965" y="175323"/>
                  </a:lnTo>
                  <a:lnTo>
                    <a:pt x="217017" y="174853"/>
                  </a:lnTo>
                  <a:lnTo>
                    <a:pt x="251917" y="157861"/>
                  </a:lnTo>
                  <a:lnTo>
                    <a:pt x="256159" y="152819"/>
                  </a:lnTo>
                  <a:lnTo>
                    <a:pt x="267423" y="110032"/>
                  </a:lnTo>
                  <a:lnTo>
                    <a:pt x="267500" y="108254"/>
                  </a:lnTo>
                  <a:close/>
                </a:path>
                <a:path w="636905" h="175895">
                  <a:moveTo>
                    <a:pt x="394957" y="129476"/>
                  </a:moveTo>
                  <a:lnTo>
                    <a:pt x="374116" y="126707"/>
                  </a:lnTo>
                  <a:lnTo>
                    <a:pt x="372554" y="134137"/>
                  </a:lnTo>
                  <a:lnTo>
                    <a:pt x="370243" y="140550"/>
                  </a:lnTo>
                  <a:lnTo>
                    <a:pt x="367195" y="145935"/>
                  </a:lnTo>
                  <a:lnTo>
                    <a:pt x="363397" y="150317"/>
                  </a:lnTo>
                  <a:lnTo>
                    <a:pt x="357847" y="155346"/>
                  </a:lnTo>
                  <a:lnTo>
                    <a:pt x="350901" y="157861"/>
                  </a:lnTo>
                  <a:lnTo>
                    <a:pt x="342569" y="157861"/>
                  </a:lnTo>
                  <a:lnTo>
                    <a:pt x="310070" y="131610"/>
                  </a:lnTo>
                  <a:lnTo>
                    <a:pt x="307644" y="109842"/>
                  </a:lnTo>
                  <a:lnTo>
                    <a:pt x="308254" y="98259"/>
                  </a:lnTo>
                  <a:lnTo>
                    <a:pt x="329171" y="64897"/>
                  </a:lnTo>
                  <a:lnTo>
                    <a:pt x="343750" y="62014"/>
                  </a:lnTo>
                  <a:lnTo>
                    <a:pt x="350761" y="62014"/>
                  </a:lnTo>
                  <a:lnTo>
                    <a:pt x="356781" y="64135"/>
                  </a:lnTo>
                  <a:lnTo>
                    <a:pt x="366839" y="72593"/>
                  </a:lnTo>
                  <a:lnTo>
                    <a:pt x="370344" y="78943"/>
                  </a:lnTo>
                  <a:lnTo>
                    <a:pt x="372325" y="87414"/>
                  </a:lnTo>
                  <a:lnTo>
                    <a:pt x="392963" y="84239"/>
                  </a:lnTo>
                  <a:lnTo>
                    <a:pt x="369379" y="50355"/>
                  </a:lnTo>
                  <a:lnTo>
                    <a:pt x="342963" y="44551"/>
                  </a:lnTo>
                  <a:lnTo>
                    <a:pt x="335064" y="45034"/>
                  </a:lnTo>
                  <a:lnTo>
                    <a:pt x="296367" y="67957"/>
                  </a:lnTo>
                  <a:lnTo>
                    <a:pt x="286004" y="110426"/>
                  </a:lnTo>
                  <a:lnTo>
                    <a:pt x="286981" y="125209"/>
                  </a:lnTo>
                  <a:lnTo>
                    <a:pt x="309943" y="165950"/>
                  </a:lnTo>
                  <a:lnTo>
                    <a:pt x="342760" y="175323"/>
                  </a:lnTo>
                  <a:lnTo>
                    <a:pt x="352666" y="174561"/>
                  </a:lnTo>
                  <a:lnTo>
                    <a:pt x="388899" y="148628"/>
                  </a:lnTo>
                  <a:lnTo>
                    <a:pt x="394957" y="129476"/>
                  </a:lnTo>
                  <a:close/>
                </a:path>
                <a:path w="636905" h="175895">
                  <a:moveTo>
                    <a:pt x="515607" y="129476"/>
                  </a:moveTo>
                  <a:lnTo>
                    <a:pt x="494766" y="126707"/>
                  </a:lnTo>
                  <a:lnTo>
                    <a:pt x="493204" y="134137"/>
                  </a:lnTo>
                  <a:lnTo>
                    <a:pt x="490893" y="140550"/>
                  </a:lnTo>
                  <a:lnTo>
                    <a:pt x="487845" y="145935"/>
                  </a:lnTo>
                  <a:lnTo>
                    <a:pt x="484047" y="150317"/>
                  </a:lnTo>
                  <a:lnTo>
                    <a:pt x="478497" y="155346"/>
                  </a:lnTo>
                  <a:lnTo>
                    <a:pt x="471551" y="157861"/>
                  </a:lnTo>
                  <a:lnTo>
                    <a:pt x="463219" y="157861"/>
                  </a:lnTo>
                  <a:lnTo>
                    <a:pt x="430720" y="131610"/>
                  </a:lnTo>
                  <a:lnTo>
                    <a:pt x="428294" y="109842"/>
                  </a:lnTo>
                  <a:lnTo>
                    <a:pt x="428904" y="98259"/>
                  </a:lnTo>
                  <a:lnTo>
                    <a:pt x="449821" y="64897"/>
                  </a:lnTo>
                  <a:lnTo>
                    <a:pt x="464400" y="62014"/>
                  </a:lnTo>
                  <a:lnTo>
                    <a:pt x="471411" y="62014"/>
                  </a:lnTo>
                  <a:lnTo>
                    <a:pt x="477431" y="64135"/>
                  </a:lnTo>
                  <a:lnTo>
                    <a:pt x="487489" y="72593"/>
                  </a:lnTo>
                  <a:lnTo>
                    <a:pt x="490994" y="78943"/>
                  </a:lnTo>
                  <a:lnTo>
                    <a:pt x="492975" y="87414"/>
                  </a:lnTo>
                  <a:lnTo>
                    <a:pt x="513613" y="84239"/>
                  </a:lnTo>
                  <a:lnTo>
                    <a:pt x="490029" y="50355"/>
                  </a:lnTo>
                  <a:lnTo>
                    <a:pt x="463613" y="44551"/>
                  </a:lnTo>
                  <a:lnTo>
                    <a:pt x="455714" y="45034"/>
                  </a:lnTo>
                  <a:lnTo>
                    <a:pt x="417017" y="67957"/>
                  </a:lnTo>
                  <a:lnTo>
                    <a:pt x="406654" y="110426"/>
                  </a:lnTo>
                  <a:lnTo>
                    <a:pt x="407631" y="125209"/>
                  </a:lnTo>
                  <a:lnTo>
                    <a:pt x="430593" y="165950"/>
                  </a:lnTo>
                  <a:lnTo>
                    <a:pt x="463410" y="175323"/>
                  </a:lnTo>
                  <a:lnTo>
                    <a:pt x="473316" y="174561"/>
                  </a:lnTo>
                  <a:lnTo>
                    <a:pt x="509549" y="148628"/>
                  </a:lnTo>
                  <a:lnTo>
                    <a:pt x="515607" y="129476"/>
                  </a:lnTo>
                  <a:close/>
                </a:path>
                <a:path w="636905" h="175895">
                  <a:moveTo>
                    <a:pt x="636651" y="47332"/>
                  </a:moveTo>
                  <a:lnTo>
                    <a:pt x="613625" y="47332"/>
                  </a:lnTo>
                  <a:lnTo>
                    <a:pt x="554888" y="142773"/>
                  </a:lnTo>
                  <a:lnTo>
                    <a:pt x="554888" y="47332"/>
                  </a:lnTo>
                  <a:lnTo>
                    <a:pt x="533654" y="47332"/>
                  </a:lnTo>
                  <a:lnTo>
                    <a:pt x="533654" y="172542"/>
                  </a:lnTo>
                  <a:lnTo>
                    <a:pt x="556475" y="172542"/>
                  </a:lnTo>
                  <a:lnTo>
                    <a:pt x="615416" y="77685"/>
                  </a:lnTo>
                  <a:lnTo>
                    <a:pt x="615416" y="172542"/>
                  </a:lnTo>
                  <a:lnTo>
                    <a:pt x="636651" y="172542"/>
                  </a:lnTo>
                  <a:lnTo>
                    <a:pt x="636651" y="47332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0" name="object 120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301659" y="5224985"/>
              <a:ext cx="102988" cy="125214"/>
            </a:xfrm>
            <a:prstGeom prst="rect">
              <a:avLst/>
            </a:prstGeom>
          </p:spPr>
        </p:pic>
      </p:grpSp>
      <p:grpSp>
        <p:nvGrpSpPr>
          <p:cNvPr id="121" name="object 121" descr=""/>
          <p:cNvGrpSpPr/>
          <p:nvPr/>
        </p:nvGrpSpPr>
        <p:grpSpPr>
          <a:xfrm>
            <a:off x="2502297" y="5174583"/>
            <a:ext cx="509905" cy="226695"/>
            <a:chOff x="2502297" y="5174583"/>
            <a:chExt cx="509905" cy="226695"/>
          </a:xfrm>
        </p:grpSpPr>
        <p:pic>
          <p:nvPicPr>
            <p:cNvPr id="122" name="object 122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502297" y="5174583"/>
              <a:ext cx="190883" cy="226416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718436" y="5222208"/>
              <a:ext cx="246153" cy="163574"/>
            </a:xfrm>
            <a:prstGeom prst="rect">
              <a:avLst/>
            </a:prstGeom>
          </p:spPr>
        </p:pic>
        <p:sp>
          <p:nvSpPr>
            <p:cNvPr id="124" name="object 124" descr=""/>
            <p:cNvSpPr/>
            <p:nvPr/>
          </p:nvSpPr>
          <p:spPr>
            <a:xfrm>
              <a:off x="2990639" y="5294343"/>
              <a:ext cx="21590" cy="55880"/>
            </a:xfrm>
            <a:custGeom>
              <a:avLst/>
              <a:gdLst/>
              <a:ahLst/>
              <a:cxnLst/>
              <a:rect l="l" t="t" r="r" b="b"/>
              <a:pathLst>
                <a:path w="21589" h="55879">
                  <a:moveTo>
                    <a:pt x="0" y="55879"/>
                  </a:moveTo>
                  <a:lnTo>
                    <a:pt x="21232" y="55879"/>
                  </a:lnTo>
                  <a:lnTo>
                    <a:pt x="21232" y="0"/>
                  </a:lnTo>
                  <a:lnTo>
                    <a:pt x="0" y="0"/>
                  </a:lnTo>
                  <a:lnTo>
                    <a:pt x="0" y="55879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5" name="object 125" descr=""/>
          <p:cNvGrpSpPr/>
          <p:nvPr/>
        </p:nvGrpSpPr>
        <p:grpSpPr>
          <a:xfrm>
            <a:off x="2990639" y="5222208"/>
            <a:ext cx="347345" cy="130810"/>
            <a:chOff x="2990639" y="5222208"/>
            <a:chExt cx="347345" cy="130810"/>
          </a:xfrm>
        </p:grpSpPr>
        <p:sp>
          <p:nvSpPr>
            <p:cNvPr id="126" name="object 126" descr=""/>
            <p:cNvSpPr/>
            <p:nvPr/>
          </p:nvSpPr>
          <p:spPr>
            <a:xfrm>
              <a:off x="2990634" y="5224500"/>
              <a:ext cx="101600" cy="125730"/>
            </a:xfrm>
            <a:custGeom>
              <a:avLst/>
              <a:gdLst/>
              <a:ahLst/>
              <a:cxnLst/>
              <a:rect l="l" t="t" r="r" b="b"/>
              <a:pathLst>
                <a:path w="101600" h="125729">
                  <a:moveTo>
                    <a:pt x="101206" y="0"/>
                  </a:moveTo>
                  <a:lnTo>
                    <a:pt x="79971" y="0"/>
                  </a:lnTo>
                  <a:lnTo>
                    <a:pt x="79971" y="52070"/>
                  </a:lnTo>
                  <a:lnTo>
                    <a:pt x="21234" y="52070"/>
                  </a:lnTo>
                  <a:lnTo>
                    <a:pt x="21234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69850"/>
                  </a:lnTo>
                  <a:lnTo>
                    <a:pt x="79971" y="69850"/>
                  </a:lnTo>
                  <a:lnTo>
                    <a:pt x="79971" y="125730"/>
                  </a:lnTo>
                  <a:lnTo>
                    <a:pt x="101206" y="125730"/>
                  </a:lnTo>
                  <a:lnTo>
                    <a:pt x="101206" y="69850"/>
                  </a:lnTo>
                  <a:lnTo>
                    <a:pt x="101206" y="52070"/>
                  </a:lnTo>
                  <a:lnTo>
                    <a:pt x="101206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123696" y="5222208"/>
              <a:ext cx="213715" cy="130769"/>
            </a:xfrm>
            <a:prstGeom prst="rect">
              <a:avLst/>
            </a:prstGeom>
          </p:spPr>
        </p:pic>
      </p:grpSp>
      <p:sp>
        <p:nvSpPr>
          <p:cNvPr id="128" name="object 128" descr=""/>
          <p:cNvSpPr/>
          <p:nvPr/>
        </p:nvSpPr>
        <p:spPr>
          <a:xfrm>
            <a:off x="3433876" y="5268943"/>
            <a:ext cx="23495" cy="81280"/>
          </a:xfrm>
          <a:custGeom>
            <a:avLst/>
            <a:gdLst/>
            <a:ahLst/>
            <a:cxnLst/>
            <a:rect l="l" t="t" r="r" b="b"/>
            <a:pathLst>
              <a:path w="23495" h="81279">
                <a:moveTo>
                  <a:pt x="0" y="81279"/>
                </a:moveTo>
                <a:lnTo>
                  <a:pt x="23018" y="81279"/>
                </a:lnTo>
                <a:lnTo>
                  <a:pt x="23018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9" name="object 129" descr=""/>
          <p:cNvGrpSpPr/>
          <p:nvPr/>
        </p:nvGrpSpPr>
        <p:grpSpPr>
          <a:xfrm>
            <a:off x="3433876" y="5174583"/>
            <a:ext cx="883285" cy="226695"/>
            <a:chOff x="3433876" y="5174583"/>
            <a:chExt cx="883285" cy="226695"/>
          </a:xfrm>
        </p:grpSpPr>
        <p:sp>
          <p:nvSpPr>
            <p:cNvPr id="130" name="object 130" descr=""/>
            <p:cNvSpPr/>
            <p:nvPr/>
          </p:nvSpPr>
          <p:spPr>
            <a:xfrm>
              <a:off x="3433864" y="5177510"/>
              <a:ext cx="135890" cy="172720"/>
            </a:xfrm>
            <a:custGeom>
              <a:avLst/>
              <a:gdLst/>
              <a:ahLst/>
              <a:cxnLst/>
              <a:rect l="l" t="t" r="r" b="b"/>
              <a:pathLst>
                <a:path w="135889" h="172720">
                  <a:moveTo>
                    <a:pt x="135534" y="0"/>
                  </a:moveTo>
                  <a:lnTo>
                    <a:pt x="112712" y="0"/>
                  </a:lnTo>
                  <a:lnTo>
                    <a:pt x="112712" y="71120"/>
                  </a:lnTo>
                  <a:lnTo>
                    <a:pt x="23025" y="71120"/>
                  </a:lnTo>
                  <a:lnTo>
                    <a:pt x="23025" y="0"/>
                  </a:lnTo>
                  <a:lnTo>
                    <a:pt x="0" y="0"/>
                  </a:lnTo>
                  <a:lnTo>
                    <a:pt x="0" y="71120"/>
                  </a:lnTo>
                  <a:lnTo>
                    <a:pt x="0" y="91440"/>
                  </a:lnTo>
                  <a:lnTo>
                    <a:pt x="112712" y="91440"/>
                  </a:lnTo>
                  <a:lnTo>
                    <a:pt x="112712" y="172720"/>
                  </a:lnTo>
                  <a:lnTo>
                    <a:pt x="135534" y="172720"/>
                  </a:lnTo>
                  <a:lnTo>
                    <a:pt x="135534" y="91440"/>
                  </a:lnTo>
                  <a:lnTo>
                    <a:pt x="135534" y="71120"/>
                  </a:lnTo>
                  <a:lnTo>
                    <a:pt x="135534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1" name="object 131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588489" y="5177559"/>
              <a:ext cx="476866" cy="172640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102858" y="5177658"/>
              <a:ext cx="131762" cy="172541"/>
            </a:xfrm>
            <a:prstGeom prst="rect">
              <a:avLst/>
            </a:prstGeom>
          </p:spPr>
        </p:pic>
        <p:sp>
          <p:nvSpPr>
            <p:cNvPr id="133" name="object 133" descr=""/>
            <p:cNvSpPr/>
            <p:nvPr/>
          </p:nvSpPr>
          <p:spPr>
            <a:xfrm>
              <a:off x="4259832" y="5174583"/>
              <a:ext cx="57150" cy="226695"/>
            </a:xfrm>
            <a:custGeom>
              <a:avLst/>
              <a:gdLst/>
              <a:ahLst/>
              <a:cxnLst/>
              <a:rect l="l" t="t" r="r" b="b"/>
              <a:pathLst>
                <a:path w="57150" h="226695">
                  <a:moveTo>
                    <a:pt x="15081" y="0"/>
                  </a:moveTo>
                  <a:lnTo>
                    <a:pt x="0" y="0"/>
                  </a:lnTo>
                  <a:lnTo>
                    <a:pt x="11856" y="21133"/>
                  </a:lnTo>
                  <a:lnTo>
                    <a:pt x="15961" y="29095"/>
                  </a:lnTo>
                  <a:lnTo>
                    <a:pt x="30162" y="69254"/>
                  </a:lnTo>
                  <a:lnTo>
                    <a:pt x="35123" y="113108"/>
                  </a:lnTo>
                  <a:lnTo>
                    <a:pt x="32928" y="141472"/>
                  </a:lnTo>
                  <a:lnTo>
                    <a:pt x="26342" y="169812"/>
                  </a:lnTo>
                  <a:lnTo>
                    <a:pt x="15366" y="198126"/>
                  </a:lnTo>
                  <a:lnTo>
                    <a:pt x="0" y="226416"/>
                  </a:lnTo>
                  <a:lnTo>
                    <a:pt x="15081" y="226416"/>
                  </a:lnTo>
                  <a:lnTo>
                    <a:pt x="38261" y="188949"/>
                  </a:lnTo>
                  <a:lnTo>
                    <a:pt x="53875" y="144363"/>
                  </a:lnTo>
                  <a:lnTo>
                    <a:pt x="56951" y="113108"/>
                  </a:lnTo>
                  <a:lnTo>
                    <a:pt x="56381" y="99180"/>
                  </a:lnTo>
                  <a:lnTo>
                    <a:pt x="47823" y="59332"/>
                  </a:lnTo>
                  <a:lnTo>
                    <a:pt x="25462" y="14795"/>
                  </a:lnTo>
                  <a:lnTo>
                    <a:pt x="15081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4" name="object 134" descr=""/>
          <p:cNvSpPr/>
          <p:nvPr/>
        </p:nvSpPr>
        <p:spPr>
          <a:xfrm>
            <a:off x="1399370" y="585794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33999" y="0"/>
                </a:moveTo>
                <a:lnTo>
                  <a:pt x="19314" y="0"/>
                </a:lnTo>
                <a:lnTo>
                  <a:pt x="13030" y="2645"/>
                </a:lnTo>
                <a:lnTo>
                  <a:pt x="2579" y="13096"/>
                </a:lnTo>
                <a:lnTo>
                  <a:pt x="0" y="19380"/>
                </a:lnTo>
                <a:lnTo>
                  <a:pt x="0" y="26789"/>
                </a:lnTo>
                <a:lnTo>
                  <a:pt x="0" y="34064"/>
                </a:lnTo>
                <a:lnTo>
                  <a:pt x="2579" y="40348"/>
                </a:lnTo>
                <a:lnTo>
                  <a:pt x="7739" y="45640"/>
                </a:lnTo>
                <a:lnTo>
                  <a:pt x="13030" y="50800"/>
                </a:lnTo>
                <a:lnTo>
                  <a:pt x="19314" y="53379"/>
                </a:lnTo>
                <a:lnTo>
                  <a:pt x="33999" y="53379"/>
                </a:lnTo>
                <a:lnTo>
                  <a:pt x="40282" y="50800"/>
                </a:lnTo>
                <a:lnTo>
                  <a:pt x="50734" y="40348"/>
                </a:lnTo>
                <a:lnTo>
                  <a:pt x="53379" y="34064"/>
                </a:lnTo>
                <a:lnTo>
                  <a:pt x="53379" y="19380"/>
                </a:lnTo>
                <a:lnTo>
                  <a:pt x="50734" y="13096"/>
                </a:lnTo>
                <a:lnTo>
                  <a:pt x="45442" y="7937"/>
                </a:lnTo>
                <a:lnTo>
                  <a:pt x="40282" y="2645"/>
                </a:lnTo>
                <a:lnTo>
                  <a:pt x="33999" y="0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 descr=""/>
          <p:cNvSpPr/>
          <p:nvPr/>
        </p:nvSpPr>
        <p:spPr>
          <a:xfrm>
            <a:off x="1588245" y="5823932"/>
            <a:ext cx="20955" cy="135890"/>
          </a:xfrm>
          <a:custGeom>
            <a:avLst/>
            <a:gdLst/>
            <a:ahLst/>
            <a:cxnLst/>
            <a:rect l="l" t="t" r="r" b="b"/>
            <a:pathLst>
              <a:path w="20955" h="135889">
                <a:moveTo>
                  <a:pt x="0" y="135889"/>
                </a:moveTo>
                <a:lnTo>
                  <a:pt x="20438" y="135889"/>
                </a:lnTo>
                <a:lnTo>
                  <a:pt x="20438" y="0"/>
                </a:lnTo>
                <a:lnTo>
                  <a:pt x="0" y="0"/>
                </a:lnTo>
                <a:lnTo>
                  <a:pt x="0" y="135889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6" name="object 136" descr=""/>
          <p:cNvGrpSpPr/>
          <p:nvPr/>
        </p:nvGrpSpPr>
        <p:grpSpPr>
          <a:xfrm>
            <a:off x="1588245" y="5806152"/>
            <a:ext cx="758825" cy="200025"/>
            <a:chOff x="1588245" y="5806152"/>
            <a:chExt cx="758825" cy="200025"/>
          </a:xfrm>
        </p:grpSpPr>
        <p:sp>
          <p:nvSpPr>
            <p:cNvPr id="137" name="object 137" descr=""/>
            <p:cNvSpPr/>
            <p:nvPr/>
          </p:nvSpPr>
          <p:spPr>
            <a:xfrm>
              <a:off x="1588236" y="5806160"/>
              <a:ext cx="121920" cy="153670"/>
            </a:xfrm>
            <a:custGeom>
              <a:avLst/>
              <a:gdLst/>
              <a:ahLst/>
              <a:cxnLst/>
              <a:rect l="l" t="t" r="r" b="b"/>
              <a:pathLst>
                <a:path w="121919" h="153670">
                  <a:moveTo>
                    <a:pt x="12164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01003" y="17780"/>
                  </a:lnTo>
                  <a:lnTo>
                    <a:pt x="101003" y="153670"/>
                  </a:lnTo>
                  <a:lnTo>
                    <a:pt x="121640" y="153670"/>
                  </a:lnTo>
                  <a:lnTo>
                    <a:pt x="121640" y="17780"/>
                  </a:lnTo>
                  <a:lnTo>
                    <a:pt x="121640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8" name="object 138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733699" y="5845839"/>
              <a:ext cx="445079" cy="159939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201053" y="5845839"/>
              <a:ext cx="103106" cy="117077"/>
            </a:xfrm>
            <a:prstGeom prst="rect">
              <a:avLst/>
            </a:prstGeom>
          </p:spPr>
        </p:pic>
        <p:sp>
          <p:nvSpPr>
            <p:cNvPr id="140" name="object 140" descr=""/>
            <p:cNvSpPr/>
            <p:nvPr/>
          </p:nvSpPr>
          <p:spPr>
            <a:xfrm>
              <a:off x="2327394" y="5910292"/>
              <a:ext cx="19050" cy="49530"/>
            </a:xfrm>
            <a:custGeom>
              <a:avLst/>
              <a:gdLst/>
              <a:ahLst/>
              <a:cxnLst/>
              <a:rect l="l" t="t" r="r" b="b"/>
              <a:pathLst>
                <a:path w="19050" h="49529">
                  <a:moveTo>
                    <a:pt x="0" y="49529"/>
                  </a:moveTo>
                  <a:lnTo>
                    <a:pt x="19049" y="49529"/>
                  </a:lnTo>
                  <a:lnTo>
                    <a:pt x="19049" y="0"/>
                  </a:lnTo>
                  <a:lnTo>
                    <a:pt x="0" y="0"/>
                  </a:lnTo>
                  <a:lnTo>
                    <a:pt x="0" y="49529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1" name="object 141" descr=""/>
          <p:cNvGrpSpPr/>
          <p:nvPr/>
        </p:nvGrpSpPr>
        <p:grpSpPr>
          <a:xfrm>
            <a:off x="2327394" y="5845839"/>
            <a:ext cx="217170" cy="117475"/>
            <a:chOff x="2327394" y="5845839"/>
            <a:chExt cx="217170" cy="117475"/>
          </a:xfrm>
        </p:grpSpPr>
        <p:sp>
          <p:nvSpPr>
            <p:cNvPr id="142" name="object 142" descr=""/>
            <p:cNvSpPr/>
            <p:nvPr/>
          </p:nvSpPr>
          <p:spPr>
            <a:xfrm>
              <a:off x="2327389" y="5848070"/>
              <a:ext cx="90805" cy="111760"/>
            </a:xfrm>
            <a:custGeom>
              <a:avLst/>
              <a:gdLst/>
              <a:ahLst/>
              <a:cxnLst/>
              <a:rect l="l" t="t" r="r" b="b"/>
              <a:pathLst>
                <a:path w="90805" h="111760">
                  <a:moveTo>
                    <a:pt x="90690" y="0"/>
                  </a:moveTo>
                  <a:lnTo>
                    <a:pt x="71640" y="0"/>
                  </a:lnTo>
                  <a:lnTo>
                    <a:pt x="71640" y="46990"/>
                  </a:lnTo>
                  <a:lnTo>
                    <a:pt x="19050" y="4699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2230"/>
                  </a:lnTo>
                  <a:lnTo>
                    <a:pt x="71640" y="62230"/>
                  </a:lnTo>
                  <a:lnTo>
                    <a:pt x="71640" y="111760"/>
                  </a:lnTo>
                  <a:lnTo>
                    <a:pt x="90690" y="111760"/>
                  </a:lnTo>
                  <a:lnTo>
                    <a:pt x="90690" y="62230"/>
                  </a:lnTo>
                  <a:lnTo>
                    <a:pt x="90690" y="46990"/>
                  </a:lnTo>
                  <a:lnTo>
                    <a:pt x="90690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3" name="object 143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439479" y="5845839"/>
              <a:ext cx="104973" cy="117077"/>
            </a:xfrm>
            <a:prstGeom prst="rect">
              <a:avLst/>
            </a:prstGeom>
          </p:spPr>
        </p:pic>
      </p:grpSp>
      <p:grpSp>
        <p:nvGrpSpPr>
          <p:cNvPr id="144" name="object 144" descr=""/>
          <p:cNvGrpSpPr/>
          <p:nvPr/>
        </p:nvGrpSpPr>
        <p:grpSpPr>
          <a:xfrm>
            <a:off x="2620923" y="5845839"/>
            <a:ext cx="572135" cy="146685"/>
            <a:chOff x="2620923" y="5845839"/>
            <a:chExt cx="572135" cy="146685"/>
          </a:xfrm>
        </p:grpSpPr>
        <p:pic>
          <p:nvPicPr>
            <p:cNvPr id="145" name="object 145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620923" y="5845839"/>
              <a:ext cx="205779" cy="117077"/>
            </a:xfrm>
            <a:prstGeom prst="rect">
              <a:avLst/>
            </a:prstGeom>
          </p:spPr>
        </p:pic>
        <p:sp>
          <p:nvSpPr>
            <p:cNvPr id="146" name="object 146" descr=""/>
            <p:cNvSpPr/>
            <p:nvPr/>
          </p:nvSpPr>
          <p:spPr>
            <a:xfrm>
              <a:off x="2849321" y="5845847"/>
              <a:ext cx="343535" cy="146685"/>
            </a:xfrm>
            <a:custGeom>
              <a:avLst/>
              <a:gdLst/>
              <a:ahLst/>
              <a:cxnLst/>
              <a:rect l="l" t="t" r="r" b="b"/>
              <a:pathLst>
                <a:path w="343535" h="146685">
                  <a:moveTo>
                    <a:pt x="92075" y="2578"/>
                  </a:moveTo>
                  <a:lnTo>
                    <a:pt x="71437" y="2578"/>
                  </a:lnTo>
                  <a:lnTo>
                    <a:pt x="18846" y="87909"/>
                  </a:lnTo>
                  <a:lnTo>
                    <a:pt x="18846" y="2578"/>
                  </a:lnTo>
                  <a:lnTo>
                    <a:pt x="0" y="2578"/>
                  </a:lnTo>
                  <a:lnTo>
                    <a:pt x="0" y="114490"/>
                  </a:lnTo>
                  <a:lnTo>
                    <a:pt x="20434" y="114490"/>
                  </a:lnTo>
                  <a:lnTo>
                    <a:pt x="73025" y="29565"/>
                  </a:lnTo>
                  <a:lnTo>
                    <a:pt x="73025" y="114490"/>
                  </a:lnTo>
                  <a:lnTo>
                    <a:pt x="92075" y="114490"/>
                  </a:lnTo>
                  <a:lnTo>
                    <a:pt x="92075" y="2578"/>
                  </a:lnTo>
                  <a:close/>
                </a:path>
                <a:path w="343535" h="146685">
                  <a:moveTo>
                    <a:pt x="225564" y="98818"/>
                  </a:moveTo>
                  <a:lnTo>
                    <a:pt x="213461" y="98818"/>
                  </a:lnTo>
                  <a:lnTo>
                    <a:pt x="213461" y="18249"/>
                  </a:lnTo>
                  <a:lnTo>
                    <a:pt x="213461" y="2578"/>
                  </a:lnTo>
                  <a:lnTo>
                    <a:pt x="194614" y="2578"/>
                  </a:lnTo>
                  <a:lnTo>
                    <a:pt x="194614" y="18249"/>
                  </a:lnTo>
                  <a:lnTo>
                    <a:pt x="194614" y="98818"/>
                  </a:lnTo>
                  <a:lnTo>
                    <a:pt x="134480" y="98818"/>
                  </a:lnTo>
                  <a:lnTo>
                    <a:pt x="141046" y="84035"/>
                  </a:lnTo>
                  <a:lnTo>
                    <a:pt x="146037" y="65684"/>
                  </a:lnTo>
                  <a:lnTo>
                    <a:pt x="149479" y="43751"/>
                  </a:lnTo>
                  <a:lnTo>
                    <a:pt x="151345" y="18249"/>
                  </a:lnTo>
                  <a:lnTo>
                    <a:pt x="194614" y="18249"/>
                  </a:lnTo>
                  <a:lnTo>
                    <a:pt x="194614" y="2578"/>
                  </a:lnTo>
                  <a:lnTo>
                    <a:pt x="135470" y="2578"/>
                  </a:lnTo>
                  <a:lnTo>
                    <a:pt x="134569" y="34493"/>
                  </a:lnTo>
                  <a:lnTo>
                    <a:pt x="131064" y="61163"/>
                  </a:lnTo>
                  <a:lnTo>
                    <a:pt x="124942" y="82613"/>
                  </a:lnTo>
                  <a:lnTo>
                    <a:pt x="116230" y="98818"/>
                  </a:lnTo>
                  <a:lnTo>
                    <a:pt x="106311" y="98818"/>
                  </a:lnTo>
                  <a:lnTo>
                    <a:pt x="106311" y="146240"/>
                  </a:lnTo>
                  <a:lnTo>
                    <a:pt x="121983" y="146240"/>
                  </a:lnTo>
                  <a:lnTo>
                    <a:pt x="121983" y="114490"/>
                  </a:lnTo>
                  <a:lnTo>
                    <a:pt x="210083" y="114490"/>
                  </a:lnTo>
                  <a:lnTo>
                    <a:pt x="210083" y="146240"/>
                  </a:lnTo>
                  <a:lnTo>
                    <a:pt x="225564" y="146240"/>
                  </a:lnTo>
                  <a:lnTo>
                    <a:pt x="225564" y="114490"/>
                  </a:lnTo>
                  <a:lnTo>
                    <a:pt x="225564" y="98818"/>
                  </a:lnTo>
                  <a:close/>
                </a:path>
                <a:path w="343535" h="146685">
                  <a:moveTo>
                    <a:pt x="343408" y="58343"/>
                  </a:moveTo>
                  <a:lnTo>
                    <a:pt x="342696" y="47815"/>
                  </a:lnTo>
                  <a:lnTo>
                    <a:pt x="342582" y="46151"/>
                  </a:lnTo>
                  <a:lnTo>
                    <a:pt x="342519" y="45224"/>
                  </a:lnTo>
                  <a:lnTo>
                    <a:pt x="339839" y="33680"/>
                  </a:lnTo>
                  <a:lnTo>
                    <a:pt x="335368" y="23698"/>
                  </a:lnTo>
                  <a:lnTo>
                    <a:pt x="329412" y="15671"/>
                  </a:lnTo>
                  <a:lnTo>
                    <a:pt x="329120" y="15278"/>
                  </a:lnTo>
                  <a:lnTo>
                    <a:pt x="323367" y="10210"/>
                  </a:lnTo>
                  <a:lnTo>
                    <a:pt x="323367" y="47815"/>
                  </a:lnTo>
                  <a:lnTo>
                    <a:pt x="260858" y="47815"/>
                  </a:lnTo>
                  <a:lnTo>
                    <a:pt x="284010" y="15671"/>
                  </a:lnTo>
                  <a:lnTo>
                    <a:pt x="292608" y="15671"/>
                  </a:lnTo>
                  <a:lnTo>
                    <a:pt x="323367" y="47815"/>
                  </a:lnTo>
                  <a:lnTo>
                    <a:pt x="323367" y="10210"/>
                  </a:lnTo>
                  <a:lnTo>
                    <a:pt x="321538" y="8597"/>
                  </a:lnTo>
                  <a:lnTo>
                    <a:pt x="313080" y="3911"/>
                  </a:lnTo>
                  <a:lnTo>
                    <a:pt x="313232" y="3911"/>
                  </a:lnTo>
                  <a:lnTo>
                    <a:pt x="303276" y="977"/>
                  </a:lnTo>
                  <a:lnTo>
                    <a:pt x="303466" y="977"/>
                  </a:lnTo>
                  <a:lnTo>
                    <a:pt x="292404" y="0"/>
                  </a:lnTo>
                  <a:lnTo>
                    <a:pt x="254711" y="15671"/>
                  </a:lnTo>
                  <a:lnTo>
                    <a:pt x="240296" y="58343"/>
                  </a:lnTo>
                  <a:lnTo>
                    <a:pt x="240322" y="61048"/>
                  </a:lnTo>
                  <a:lnTo>
                    <a:pt x="241084" y="71996"/>
                  </a:lnTo>
                  <a:lnTo>
                    <a:pt x="241109" y="72377"/>
                  </a:lnTo>
                  <a:lnTo>
                    <a:pt x="262382" y="108597"/>
                  </a:lnTo>
                  <a:lnTo>
                    <a:pt x="293598" y="117081"/>
                  </a:lnTo>
                  <a:lnTo>
                    <a:pt x="302895" y="116484"/>
                  </a:lnTo>
                  <a:lnTo>
                    <a:pt x="332028" y="101396"/>
                  </a:lnTo>
                  <a:lnTo>
                    <a:pt x="336118" y="96139"/>
                  </a:lnTo>
                  <a:lnTo>
                    <a:pt x="339940" y="89027"/>
                  </a:lnTo>
                  <a:lnTo>
                    <a:pt x="342811" y="80962"/>
                  </a:lnTo>
                  <a:lnTo>
                    <a:pt x="323164" y="78384"/>
                  </a:lnTo>
                  <a:lnTo>
                    <a:pt x="320357" y="86182"/>
                  </a:lnTo>
                  <a:lnTo>
                    <a:pt x="320255" y="86448"/>
                  </a:lnTo>
                  <a:lnTo>
                    <a:pt x="316357" y="92341"/>
                  </a:lnTo>
                  <a:lnTo>
                    <a:pt x="311327" y="96139"/>
                  </a:lnTo>
                  <a:lnTo>
                    <a:pt x="306565" y="99618"/>
                  </a:lnTo>
                  <a:lnTo>
                    <a:pt x="300609" y="101396"/>
                  </a:lnTo>
                  <a:lnTo>
                    <a:pt x="284340" y="101396"/>
                  </a:lnTo>
                  <a:lnTo>
                    <a:pt x="259867" y="63296"/>
                  </a:lnTo>
                  <a:lnTo>
                    <a:pt x="343204" y="63296"/>
                  </a:lnTo>
                  <a:lnTo>
                    <a:pt x="343344" y="61048"/>
                  </a:lnTo>
                  <a:lnTo>
                    <a:pt x="343408" y="58343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7" name="object 147" descr=""/>
          <p:cNvSpPr/>
          <p:nvPr/>
        </p:nvSpPr>
        <p:spPr>
          <a:xfrm>
            <a:off x="3205645" y="5845847"/>
            <a:ext cx="887094" cy="117475"/>
          </a:xfrm>
          <a:custGeom>
            <a:avLst/>
            <a:gdLst/>
            <a:ahLst/>
            <a:cxnLst/>
            <a:rect l="l" t="t" r="r" b="b"/>
            <a:pathLst>
              <a:path w="887095" h="117475">
                <a:moveTo>
                  <a:pt x="91084" y="2222"/>
                </a:moveTo>
                <a:lnTo>
                  <a:pt x="0" y="2222"/>
                </a:lnTo>
                <a:lnTo>
                  <a:pt x="0" y="18732"/>
                </a:lnTo>
                <a:lnTo>
                  <a:pt x="36118" y="18732"/>
                </a:lnTo>
                <a:lnTo>
                  <a:pt x="36118" y="113982"/>
                </a:lnTo>
                <a:lnTo>
                  <a:pt x="54965" y="113982"/>
                </a:lnTo>
                <a:lnTo>
                  <a:pt x="54965" y="18732"/>
                </a:lnTo>
                <a:lnTo>
                  <a:pt x="91084" y="18732"/>
                </a:lnTo>
                <a:lnTo>
                  <a:pt x="91084" y="2222"/>
                </a:lnTo>
                <a:close/>
              </a:path>
              <a:path w="887095" h="117475">
                <a:moveTo>
                  <a:pt x="206044" y="58343"/>
                </a:moveTo>
                <a:lnTo>
                  <a:pt x="205320" y="47815"/>
                </a:lnTo>
                <a:lnTo>
                  <a:pt x="205206" y="46151"/>
                </a:lnTo>
                <a:lnTo>
                  <a:pt x="205143" y="45224"/>
                </a:lnTo>
                <a:lnTo>
                  <a:pt x="202463" y="33680"/>
                </a:lnTo>
                <a:lnTo>
                  <a:pt x="198005" y="23698"/>
                </a:lnTo>
                <a:lnTo>
                  <a:pt x="192049" y="15671"/>
                </a:lnTo>
                <a:lnTo>
                  <a:pt x="191757" y="15278"/>
                </a:lnTo>
                <a:lnTo>
                  <a:pt x="185991" y="10198"/>
                </a:lnTo>
                <a:lnTo>
                  <a:pt x="185991" y="47815"/>
                </a:lnTo>
                <a:lnTo>
                  <a:pt x="123494" y="47815"/>
                </a:lnTo>
                <a:lnTo>
                  <a:pt x="146634" y="15671"/>
                </a:lnTo>
                <a:lnTo>
                  <a:pt x="155244" y="15671"/>
                </a:lnTo>
                <a:lnTo>
                  <a:pt x="185991" y="47815"/>
                </a:lnTo>
                <a:lnTo>
                  <a:pt x="185991" y="10198"/>
                </a:lnTo>
                <a:lnTo>
                  <a:pt x="184175" y="8597"/>
                </a:lnTo>
                <a:lnTo>
                  <a:pt x="175704" y="3911"/>
                </a:lnTo>
                <a:lnTo>
                  <a:pt x="175869" y="3911"/>
                </a:lnTo>
                <a:lnTo>
                  <a:pt x="165900" y="977"/>
                </a:lnTo>
                <a:lnTo>
                  <a:pt x="166103" y="977"/>
                </a:lnTo>
                <a:lnTo>
                  <a:pt x="155041" y="0"/>
                </a:lnTo>
                <a:lnTo>
                  <a:pt x="117335" y="15671"/>
                </a:lnTo>
                <a:lnTo>
                  <a:pt x="102933" y="58343"/>
                </a:lnTo>
                <a:lnTo>
                  <a:pt x="102958" y="61048"/>
                </a:lnTo>
                <a:lnTo>
                  <a:pt x="103720" y="71996"/>
                </a:lnTo>
                <a:lnTo>
                  <a:pt x="103746" y="72377"/>
                </a:lnTo>
                <a:lnTo>
                  <a:pt x="125018" y="108597"/>
                </a:lnTo>
                <a:lnTo>
                  <a:pt x="156235" y="117081"/>
                </a:lnTo>
                <a:lnTo>
                  <a:pt x="165519" y="116484"/>
                </a:lnTo>
                <a:lnTo>
                  <a:pt x="198742" y="96139"/>
                </a:lnTo>
                <a:lnTo>
                  <a:pt x="205447" y="80962"/>
                </a:lnTo>
                <a:lnTo>
                  <a:pt x="185801" y="78384"/>
                </a:lnTo>
                <a:lnTo>
                  <a:pt x="182981" y="86182"/>
                </a:lnTo>
                <a:lnTo>
                  <a:pt x="182892" y="86448"/>
                </a:lnTo>
                <a:lnTo>
                  <a:pt x="178981" y="92341"/>
                </a:lnTo>
                <a:lnTo>
                  <a:pt x="173951" y="96139"/>
                </a:lnTo>
                <a:lnTo>
                  <a:pt x="169189" y="99618"/>
                </a:lnTo>
                <a:lnTo>
                  <a:pt x="163245" y="101396"/>
                </a:lnTo>
                <a:lnTo>
                  <a:pt x="146964" y="101396"/>
                </a:lnTo>
                <a:lnTo>
                  <a:pt x="123621" y="72377"/>
                </a:lnTo>
                <a:lnTo>
                  <a:pt x="123507" y="71996"/>
                </a:lnTo>
                <a:lnTo>
                  <a:pt x="122491" y="63296"/>
                </a:lnTo>
                <a:lnTo>
                  <a:pt x="205841" y="63296"/>
                </a:lnTo>
                <a:lnTo>
                  <a:pt x="205968" y="61048"/>
                </a:lnTo>
                <a:lnTo>
                  <a:pt x="206044" y="58343"/>
                </a:lnTo>
                <a:close/>
              </a:path>
              <a:path w="887095" h="117475">
                <a:moveTo>
                  <a:pt x="326707" y="2578"/>
                </a:moveTo>
                <a:lnTo>
                  <a:pt x="238404" y="2578"/>
                </a:lnTo>
                <a:lnTo>
                  <a:pt x="238404" y="86055"/>
                </a:lnTo>
                <a:lnTo>
                  <a:pt x="238137" y="91808"/>
                </a:lnTo>
                <a:lnTo>
                  <a:pt x="237083" y="95377"/>
                </a:lnTo>
                <a:lnTo>
                  <a:pt x="235953" y="96634"/>
                </a:lnTo>
                <a:lnTo>
                  <a:pt x="232511" y="98221"/>
                </a:lnTo>
                <a:lnTo>
                  <a:pt x="229730" y="98615"/>
                </a:lnTo>
                <a:lnTo>
                  <a:pt x="217563" y="98615"/>
                </a:lnTo>
                <a:lnTo>
                  <a:pt x="217563" y="114300"/>
                </a:lnTo>
                <a:lnTo>
                  <a:pt x="223253" y="114960"/>
                </a:lnTo>
                <a:lnTo>
                  <a:pt x="228346" y="115290"/>
                </a:lnTo>
                <a:lnTo>
                  <a:pt x="239991" y="115290"/>
                </a:lnTo>
                <a:lnTo>
                  <a:pt x="257454" y="18249"/>
                </a:lnTo>
                <a:lnTo>
                  <a:pt x="307848" y="18249"/>
                </a:lnTo>
                <a:lnTo>
                  <a:pt x="307848" y="114490"/>
                </a:lnTo>
                <a:lnTo>
                  <a:pt x="326707" y="114490"/>
                </a:lnTo>
                <a:lnTo>
                  <a:pt x="326707" y="2578"/>
                </a:lnTo>
                <a:close/>
              </a:path>
              <a:path w="887095" h="117475">
                <a:moveTo>
                  <a:pt x="446722" y="80568"/>
                </a:moveTo>
                <a:lnTo>
                  <a:pt x="427278" y="51523"/>
                </a:lnTo>
                <a:lnTo>
                  <a:pt x="427278" y="75806"/>
                </a:lnTo>
                <a:lnTo>
                  <a:pt x="427278" y="86918"/>
                </a:lnTo>
                <a:lnTo>
                  <a:pt x="393750" y="98818"/>
                </a:lnTo>
                <a:lnTo>
                  <a:pt x="373900" y="98818"/>
                </a:lnTo>
                <a:lnTo>
                  <a:pt x="373900" y="61912"/>
                </a:lnTo>
                <a:lnTo>
                  <a:pt x="396328" y="61912"/>
                </a:lnTo>
                <a:lnTo>
                  <a:pt x="427278" y="75806"/>
                </a:lnTo>
                <a:lnTo>
                  <a:pt x="427278" y="51523"/>
                </a:lnTo>
                <a:lnTo>
                  <a:pt x="427012" y="51371"/>
                </a:lnTo>
                <a:lnTo>
                  <a:pt x="418655" y="48514"/>
                </a:lnTo>
                <a:lnTo>
                  <a:pt x="408952" y="46799"/>
                </a:lnTo>
                <a:lnTo>
                  <a:pt x="397916" y="46228"/>
                </a:lnTo>
                <a:lnTo>
                  <a:pt x="373900" y="46228"/>
                </a:lnTo>
                <a:lnTo>
                  <a:pt x="373900" y="2578"/>
                </a:lnTo>
                <a:lnTo>
                  <a:pt x="354850" y="2578"/>
                </a:lnTo>
                <a:lnTo>
                  <a:pt x="354850" y="114490"/>
                </a:lnTo>
                <a:lnTo>
                  <a:pt x="402272" y="114490"/>
                </a:lnTo>
                <a:lnTo>
                  <a:pt x="413181" y="113880"/>
                </a:lnTo>
                <a:lnTo>
                  <a:pt x="446074" y="87350"/>
                </a:lnTo>
                <a:lnTo>
                  <a:pt x="446722" y="80568"/>
                </a:lnTo>
                <a:close/>
              </a:path>
              <a:path w="887095" h="117475">
                <a:moveTo>
                  <a:pt x="559409" y="75996"/>
                </a:moveTo>
                <a:lnTo>
                  <a:pt x="540753" y="73418"/>
                </a:lnTo>
                <a:lnTo>
                  <a:pt x="539432" y="82943"/>
                </a:lnTo>
                <a:lnTo>
                  <a:pt x="536257" y="90017"/>
                </a:lnTo>
                <a:lnTo>
                  <a:pt x="526199" y="99148"/>
                </a:lnTo>
                <a:lnTo>
                  <a:pt x="519988" y="101396"/>
                </a:lnTo>
                <a:lnTo>
                  <a:pt x="503313" y="101396"/>
                </a:lnTo>
                <a:lnTo>
                  <a:pt x="481952" y="68884"/>
                </a:lnTo>
                <a:lnTo>
                  <a:pt x="481418" y="58343"/>
                </a:lnTo>
                <a:lnTo>
                  <a:pt x="481977" y="47980"/>
                </a:lnTo>
                <a:lnTo>
                  <a:pt x="506755" y="16319"/>
                </a:lnTo>
                <a:lnTo>
                  <a:pt x="513575" y="15671"/>
                </a:lnTo>
                <a:lnTo>
                  <a:pt x="519925" y="15671"/>
                </a:lnTo>
                <a:lnTo>
                  <a:pt x="525348" y="17589"/>
                </a:lnTo>
                <a:lnTo>
                  <a:pt x="534339" y="25133"/>
                </a:lnTo>
                <a:lnTo>
                  <a:pt x="537451" y="30759"/>
                </a:lnTo>
                <a:lnTo>
                  <a:pt x="539165" y="38290"/>
                </a:lnTo>
                <a:lnTo>
                  <a:pt x="557618" y="35521"/>
                </a:lnTo>
                <a:lnTo>
                  <a:pt x="529539" y="2324"/>
                </a:lnTo>
                <a:lnTo>
                  <a:pt x="512978" y="0"/>
                </a:lnTo>
                <a:lnTo>
                  <a:pt x="505866" y="431"/>
                </a:lnTo>
                <a:lnTo>
                  <a:pt x="471297" y="20967"/>
                </a:lnTo>
                <a:lnTo>
                  <a:pt x="461975" y="58928"/>
                </a:lnTo>
                <a:lnTo>
                  <a:pt x="462838" y="72110"/>
                </a:lnTo>
                <a:lnTo>
                  <a:pt x="483387" y="108597"/>
                </a:lnTo>
                <a:lnTo>
                  <a:pt x="512775" y="117081"/>
                </a:lnTo>
                <a:lnTo>
                  <a:pt x="521627" y="116395"/>
                </a:lnTo>
                <a:lnTo>
                  <a:pt x="553999" y="93167"/>
                </a:lnTo>
                <a:lnTo>
                  <a:pt x="559409" y="75996"/>
                </a:lnTo>
                <a:close/>
              </a:path>
              <a:path w="887095" h="117475">
                <a:moveTo>
                  <a:pt x="656450" y="2222"/>
                </a:moveTo>
                <a:lnTo>
                  <a:pt x="565365" y="2222"/>
                </a:lnTo>
                <a:lnTo>
                  <a:pt x="565365" y="18732"/>
                </a:lnTo>
                <a:lnTo>
                  <a:pt x="601472" y="18732"/>
                </a:lnTo>
                <a:lnTo>
                  <a:pt x="601472" y="113982"/>
                </a:lnTo>
                <a:lnTo>
                  <a:pt x="620331" y="113982"/>
                </a:lnTo>
                <a:lnTo>
                  <a:pt x="620331" y="18732"/>
                </a:lnTo>
                <a:lnTo>
                  <a:pt x="656450" y="18732"/>
                </a:lnTo>
                <a:lnTo>
                  <a:pt x="656450" y="2222"/>
                </a:lnTo>
                <a:close/>
              </a:path>
              <a:path w="887095" h="117475">
                <a:moveTo>
                  <a:pt x="766635" y="76530"/>
                </a:moveTo>
                <a:lnTo>
                  <a:pt x="764857" y="70840"/>
                </a:lnTo>
                <a:lnTo>
                  <a:pt x="761276" y="66078"/>
                </a:lnTo>
                <a:lnTo>
                  <a:pt x="760730" y="65278"/>
                </a:lnTo>
                <a:lnTo>
                  <a:pt x="757847" y="61175"/>
                </a:lnTo>
                <a:lnTo>
                  <a:pt x="753478" y="57873"/>
                </a:lnTo>
                <a:lnTo>
                  <a:pt x="748182" y="56159"/>
                </a:lnTo>
                <a:lnTo>
                  <a:pt x="752678" y="53505"/>
                </a:lnTo>
                <a:lnTo>
                  <a:pt x="755992" y="50203"/>
                </a:lnTo>
                <a:lnTo>
                  <a:pt x="756310" y="49606"/>
                </a:lnTo>
                <a:lnTo>
                  <a:pt x="758101" y="46228"/>
                </a:lnTo>
                <a:lnTo>
                  <a:pt x="760349" y="42265"/>
                </a:lnTo>
                <a:lnTo>
                  <a:pt x="761466" y="37706"/>
                </a:lnTo>
                <a:lnTo>
                  <a:pt x="761479" y="25590"/>
                </a:lnTo>
                <a:lnTo>
                  <a:pt x="759561" y="19837"/>
                </a:lnTo>
                <a:lnTo>
                  <a:pt x="758278" y="18249"/>
                </a:lnTo>
                <a:lnTo>
                  <a:pt x="755726" y="15074"/>
                </a:lnTo>
                <a:lnTo>
                  <a:pt x="752017" y="10312"/>
                </a:lnTo>
                <a:lnTo>
                  <a:pt x="747522" y="7073"/>
                </a:lnTo>
                <a:lnTo>
                  <a:pt x="746988" y="6908"/>
                </a:lnTo>
                <a:lnTo>
                  <a:pt x="746988" y="78574"/>
                </a:lnTo>
                <a:lnTo>
                  <a:pt x="746975" y="83146"/>
                </a:lnTo>
                <a:lnTo>
                  <a:pt x="729335" y="98818"/>
                </a:lnTo>
                <a:lnTo>
                  <a:pt x="693610" y="98818"/>
                </a:lnTo>
                <a:lnTo>
                  <a:pt x="693610" y="65278"/>
                </a:lnTo>
                <a:lnTo>
                  <a:pt x="724839" y="65278"/>
                </a:lnTo>
                <a:lnTo>
                  <a:pt x="730783" y="65684"/>
                </a:lnTo>
                <a:lnTo>
                  <a:pt x="738200" y="67271"/>
                </a:lnTo>
                <a:lnTo>
                  <a:pt x="741172" y="69189"/>
                </a:lnTo>
                <a:lnTo>
                  <a:pt x="743419" y="72224"/>
                </a:lnTo>
                <a:lnTo>
                  <a:pt x="745807" y="75272"/>
                </a:lnTo>
                <a:lnTo>
                  <a:pt x="746988" y="78574"/>
                </a:lnTo>
                <a:lnTo>
                  <a:pt x="746988" y="6908"/>
                </a:lnTo>
                <a:lnTo>
                  <a:pt x="742226" y="5359"/>
                </a:lnTo>
                <a:lnTo>
                  <a:pt x="742226" y="28181"/>
                </a:lnTo>
                <a:lnTo>
                  <a:pt x="742226" y="37706"/>
                </a:lnTo>
                <a:lnTo>
                  <a:pt x="721918" y="49606"/>
                </a:lnTo>
                <a:lnTo>
                  <a:pt x="693610" y="49606"/>
                </a:lnTo>
                <a:lnTo>
                  <a:pt x="693610" y="18249"/>
                </a:lnTo>
                <a:lnTo>
                  <a:pt x="724636" y="18249"/>
                </a:lnTo>
                <a:lnTo>
                  <a:pt x="731774" y="19443"/>
                </a:lnTo>
                <a:lnTo>
                  <a:pt x="735876" y="21831"/>
                </a:lnTo>
                <a:lnTo>
                  <a:pt x="740117" y="24079"/>
                </a:lnTo>
                <a:lnTo>
                  <a:pt x="742226" y="28181"/>
                </a:lnTo>
                <a:lnTo>
                  <a:pt x="742226" y="5359"/>
                </a:lnTo>
                <a:lnTo>
                  <a:pt x="737069" y="3505"/>
                </a:lnTo>
                <a:lnTo>
                  <a:pt x="729132" y="2578"/>
                </a:lnTo>
                <a:lnTo>
                  <a:pt x="674560" y="2578"/>
                </a:lnTo>
                <a:lnTo>
                  <a:pt x="674560" y="114490"/>
                </a:lnTo>
                <a:lnTo>
                  <a:pt x="725170" y="114490"/>
                </a:lnTo>
                <a:lnTo>
                  <a:pt x="761987" y="98818"/>
                </a:lnTo>
                <a:lnTo>
                  <a:pt x="763168" y="96977"/>
                </a:lnTo>
                <a:lnTo>
                  <a:pt x="765479" y="90576"/>
                </a:lnTo>
                <a:lnTo>
                  <a:pt x="766635" y="83146"/>
                </a:lnTo>
                <a:lnTo>
                  <a:pt x="766635" y="76530"/>
                </a:lnTo>
                <a:close/>
              </a:path>
              <a:path w="887095" h="117475">
                <a:moveTo>
                  <a:pt x="887095" y="56946"/>
                </a:moveTo>
                <a:lnTo>
                  <a:pt x="872718" y="15671"/>
                </a:lnTo>
                <a:lnTo>
                  <a:pt x="867410" y="11049"/>
                </a:lnTo>
                <a:lnTo>
                  <a:pt x="867410" y="58534"/>
                </a:lnTo>
                <a:lnTo>
                  <a:pt x="866914" y="67195"/>
                </a:lnTo>
                <a:lnTo>
                  <a:pt x="841451" y="100723"/>
                </a:lnTo>
                <a:lnTo>
                  <a:pt x="834707" y="101396"/>
                </a:lnTo>
                <a:lnTo>
                  <a:pt x="827849" y="100723"/>
                </a:lnTo>
                <a:lnTo>
                  <a:pt x="802144" y="68580"/>
                </a:lnTo>
                <a:lnTo>
                  <a:pt x="801560" y="58534"/>
                </a:lnTo>
                <a:lnTo>
                  <a:pt x="802144" y="48488"/>
                </a:lnTo>
                <a:lnTo>
                  <a:pt x="827849" y="16344"/>
                </a:lnTo>
                <a:lnTo>
                  <a:pt x="834707" y="15671"/>
                </a:lnTo>
                <a:lnTo>
                  <a:pt x="841362" y="16344"/>
                </a:lnTo>
                <a:lnTo>
                  <a:pt x="866851" y="48158"/>
                </a:lnTo>
                <a:lnTo>
                  <a:pt x="867410" y="58534"/>
                </a:lnTo>
                <a:lnTo>
                  <a:pt x="867410" y="11049"/>
                </a:lnTo>
                <a:lnTo>
                  <a:pt x="864539" y="8597"/>
                </a:lnTo>
                <a:lnTo>
                  <a:pt x="855637" y="3822"/>
                </a:lnTo>
                <a:lnTo>
                  <a:pt x="845693" y="952"/>
                </a:lnTo>
                <a:lnTo>
                  <a:pt x="834707" y="0"/>
                </a:lnTo>
                <a:lnTo>
                  <a:pt x="824674" y="774"/>
                </a:lnTo>
                <a:lnTo>
                  <a:pt x="791832" y="20955"/>
                </a:lnTo>
                <a:lnTo>
                  <a:pt x="782116" y="58534"/>
                </a:lnTo>
                <a:lnTo>
                  <a:pt x="783018" y="71894"/>
                </a:lnTo>
                <a:lnTo>
                  <a:pt x="804418" y="108597"/>
                </a:lnTo>
                <a:lnTo>
                  <a:pt x="834707" y="117081"/>
                </a:lnTo>
                <a:lnTo>
                  <a:pt x="841895" y="116649"/>
                </a:lnTo>
                <a:lnTo>
                  <a:pt x="873099" y="101396"/>
                </a:lnTo>
                <a:lnTo>
                  <a:pt x="876909" y="96901"/>
                </a:lnTo>
                <a:lnTo>
                  <a:pt x="887031" y="58534"/>
                </a:lnTo>
                <a:lnTo>
                  <a:pt x="887095" y="56946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8" name="object 148" descr="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4167821" y="5845839"/>
            <a:ext cx="104973" cy="117077"/>
          </a:xfrm>
          <a:prstGeom prst="rect">
            <a:avLst/>
          </a:prstGeom>
        </p:spPr>
      </p:pic>
      <p:grpSp>
        <p:nvGrpSpPr>
          <p:cNvPr id="149" name="object 149" descr=""/>
          <p:cNvGrpSpPr/>
          <p:nvPr/>
        </p:nvGrpSpPr>
        <p:grpSpPr>
          <a:xfrm>
            <a:off x="4355020" y="5845839"/>
            <a:ext cx="832485" cy="117475"/>
            <a:chOff x="4355020" y="5845839"/>
            <a:chExt cx="832485" cy="117475"/>
          </a:xfrm>
        </p:grpSpPr>
        <p:pic>
          <p:nvPicPr>
            <p:cNvPr id="150" name="object 150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355020" y="5848418"/>
              <a:ext cx="92075" cy="111918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470112" y="5848418"/>
              <a:ext cx="125016" cy="111918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619138" y="5845839"/>
              <a:ext cx="211533" cy="117077"/>
            </a:xfrm>
            <a:prstGeom prst="rect">
              <a:avLst/>
            </a:prstGeom>
          </p:spPr>
        </p:pic>
        <p:pic>
          <p:nvPicPr>
            <p:cNvPr id="153" name="object 153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852715" y="5845839"/>
              <a:ext cx="192484" cy="117077"/>
            </a:xfrm>
            <a:prstGeom prst="rect">
              <a:avLst/>
            </a:prstGeom>
          </p:spPr>
        </p:pic>
        <p:pic>
          <p:nvPicPr>
            <p:cNvPr id="154" name="object 154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067839" y="5848418"/>
              <a:ext cx="119062" cy="111918"/>
            </a:xfrm>
            <a:prstGeom prst="rect">
              <a:avLst/>
            </a:prstGeom>
          </p:spPr>
        </p:pic>
      </p:grpSp>
      <p:grpSp>
        <p:nvGrpSpPr>
          <p:cNvPr id="155" name="object 155" descr=""/>
          <p:cNvGrpSpPr/>
          <p:nvPr/>
        </p:nvGrpSpPr>
        <p:grpSpPr>
          <a:xfrm>
            <a:off x="5275656" y="5845839"/>
            <a:ext cx="866140" cy="117475"/>
            <a:chOff x="5275656" y="5845839"/>
            <a:chExt cx="866140" cy="117475"/>
          </a:xfrm>
        </p:grpSpPr>
        <p:pic>
          <p:nvPicPr>
            <p:cNvPr id="156" name="object 156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275656" y="5845839"/>
              <a:ext cx="298665" cy="117077"/>
            </a:xfrm>
            <a:prstGeom prst="rect">
              <a:avLst/>
            </a:prstGeom>
          </p:spPr>
        </p:pic>
        <p:sp>
          <p:nvSpPr>
            <p:cNvPr id="157" name="object 157" descr=""/>
            <p:cNvSpPr/>
            <p:nvPr/>
          </p:nvSpPr>
          <p:spPr>
            <a:xfrm>
              <a:off x="5596585" y="5845847"/>
              <a:ext cx="544830" cy="117475"/>
            </a:xfrm>
            <a:custGeom>
              <a:avLst/>
              <a:gdLst/>
              <a:ahLst/>
              <a:cxnLst/>
              <a:rect l="l" t="t" r="r" b="b"/>
              <a:pathLst>
                <a:path w="544829" h="117475">
                  <a:moveTo>
                    <a:pt x="103111" y="58343"/>
                  </a:moveTo>
                  <a:lnTo>
                    <a:pt x="102400" y="47815"/>
                  </a:lnTo>
                  <a:lnTo>
                    <a:pt x="102285" y="46151"/>
                  </a:lnTo>
                  <a:lnTo>
                    <a:pt x="102222" y="45224"/>
                  </a:lnTo>
                  <a:lnTo>
                    <a:pt x="99542" y="33680"/>
                  </a:lnTo>
                  <a:lnTo>
                    <a:pt x="95072" y="23698"/>
                  </a:lnTo>
                  <a:lnTo>
                    <a:pt x="89115" y="15671"/>
                  </a:lnTo>
                  <a:lnTo>
                    <a:pt x="88823" y="15278"/>
                  </a:lnTo>
                  <a:lnTo>
                    <a:pt x="83070" y="10210"/>
                  </a:lnTo>
                  <a:lnTo>
                    <a:pt x="83070" y="47815"/>
                  </a:lnTo>
                  <a:lnTo>
                    <a:pt x="20561" y="47815"/>
                  </a:lnTo>
                  <a:lnTo>
                    <a:pt x="43713" y="15671"/>
                  </a:lnTo>
                  <a:lnTo>
                    <a:pt x="52311" y="15671"/>
                  </a:lnTo>
                  <a:lnTo>
                    <a:pt x="83070" y="47815"/>
                  </a:lnTo>
                  <a:lnTo>
                    <a:pt x="83070" y="10210"/>
                  </a:lnTo>
                  <a:lnTo>
                    <a:pt x="81241" y="8597"/>
                  </a:lnTo>
                  <a:lnTo>
                    <a:pt x="72783" y="3911"/>
                  </a:lnTo>
                  <a:lnTo>
                    <a:pt x="72936" y="3911"/>
                  </a:lnTo>
                  <a:lnTo>
                    <a:pt x="62979" y="977"/>
                  </a:lnTo>
                  <a:lnTo>
                    <a:pt x="63169" y="977"/>
                  </a:lnTo>
                  <a:lnTo>
                    <a:pt x="52108" y="0"/>
                  </a:lnTo>
                  <a:lnTo>
                    <a:pt x="14414" y="15671"/>
                  </a:lnTo>
                  <a:lnTo>
                    <a:pt x="0" y="58343"/>
                  </a:lnTo>
                  <a:lnTo>
                    <a:pt x="25" y="61048"/>
                  </a:lnTo>
                  <a:lnTo>
                    <a:pt x="787" y="71996"/>
                  </a:lnTo>
                  <a:lnTo>
                    <a:pt x="812" y="72377"/>
                  </a:lnTo>
                  <a:lnTo>
                    <a:pt x="22085" y="108597"/>
                  </a:lnTo>
                  <a:lnTo>
                    <a:pt x="53301" y="117081"/>
                  </a:lnTo>
                  <a:lnTo>
                    <a:pt x="62598" y="116484"/>
                  </a:lnTo>
                  <a:lnTo>
                    <a:pt x="91732" y="101396"/>
                  </a:lnTo>
                  <a:lnTo>
                    <a:pt x="95821" y="96139"/>
                  </a:lnTo>
                  <a:lnTo>
                    <a:pt x="99656" y="89027"/>
                  </a:lnTo>
                  <a:lnTo>
                    <a:pt x="102514" y="80962"/>
                  </a:lnTo>
                  <a:lnTo>
                    <a:pt x="82867" y="78384"/>
                  </a:lnTo>
                  <a:lnTo>
                    <a:pt x="80060" y="86182"/>
                  </a:lnTo>
                  <a:lnTo>
                    <a:pt x="79959" y="86448"/>
                  </a:lnTo>
                  <a:lnTo>
                    <a:pt x="76060" y="92341"/>
                  </a:lnTo>
                  <a:lnTo>
                    <a:pt x="71031" y="96139"/>
                  </a:lnTo>
                  <a:lnTo>
                    <a:pt x="66268" y="99618"/>
                  </a:lnTo>
                  <a:lnTo>
                    <a:pt x="60312" y="101396"/>
                  </a:lnTo>
                  <a:lnTo>
                    <a:pt x="44043" y="101396"/>
                  </a:lnTo>
                  <a:lnTo>
                    <a:pt x="19570" y="63296"/>
                  </a:lnTo>
                  <a:lnTo>
                    <a:pt x="102908" y="63296"/>
                  </a:lnTo>
                  <a:lnTo>
                    <a:pt x="103047" y="61048"/>
                  </a:lnTo>
                  <a:lnTo>
                    <a:pt x="103111" y="58343"/>
                  </a:lnTo>
                  <a:close/>
                </a:path>
                <a:path w="544829" h="117475">
                  <a:moveTo>
                    <a:pt x="218020" y="75996"/>
                  </a:moveTo>
                  <a:lnTo>
                    <a:pt x="199364" y="73418"/>
                  </a:lnTo>
                  <a:lnTo>
                    <a:pt x="198043" y="82943"/>
                  </a:lnTo>
                  <a:lnTo>
                    <a:pt x="194868" y="90017"/>
                  </a:lnTo>
                  <a:lnTo>
                    <a:pt x="184823" y="99148"/>
                  </a:lnTo>
                  <a:lnTo>
                    <a:pt x="178600" y="101396"/>
                  </a:lnTo>
                  <a:lnTo>
                    <a:pt x="161937" y="101396"/>
                  </a:lnTo>
                  <a:lnTo>
                    <a:pt x="140576" y="68884"/>
                  </a:lnTo>
                  <a:lnTo>
                    <a:pt x="140042" y="58343"/>
                  </a:lnTo>
                  <a:lnTo>
                    <a:pt x="140601" y="47980"/>
                  </a:lnTo>
                  <a:lnTo>
                    <a:pt x="165379" y="16319"/>
                  </a:lnTo>
                  <a:lnTo>
                    <a:pt x="172186" y="15671"/>
                  </a:lnTo>
                  <a:lnTo>
                    <a:pt x="178536" y="15671"/>
                  </a:lnTo>
                  <a:lnTo>
                    <a:pt x="183959" y="17589"/>
                  </a:lnTo>
                  <a:lnTo>
                    <a:pt x="192951" y="25133"/>
                  </a:lnTo>
                  <a:lnTo>
                    <a:pt x="196062" y="30759"/>
                  </a:lnTo>
                  <a:lnTo>
                    <a:pt x="197777" y="38290"/>
                  </a:lnTo>
                  <a:lnTo>
                    <a:pt x="216242" y="35521"/>
                  </a:lnTo>
                  <a:lnTo>
                    <a:pt x="188163" y="2324"/>
                  </a:lnTo>
                  <a:lnTo>
                    <a:pt x="171589" y="0"/>
                  </a:lnTo>
                  <a:lnTo>
                    <a:pt x="164477" y="431"/>
                  </a:lnTo>
                  <a:lnTo>
                    <a:pt x="129921" y="20967"/>
                  </a:lnTo>
                  <a:lnTo>
                    <a:pt x="120586" y="58928"/>
                  </a:lnTo>
                  <a:lnTo>
                    <a:pt x="121462" y="72110"/>
                  </a:lnTo>
                  <a:lnTo>
                    <a:pt x="141998" y="108597"/>
                  </a:lnTo>
                  <a:lnTo>
                    <a:pt x="171386" y="117081"/>
                  </a:lnTo>
                  <a:lnTo>
                    <a:pt x="180251" y="116395"/>
                  </a:lnTo>
                  <a:lnTo>
                    <a:pt x="212610" y="93167"/>
                  </a:lnTo>
                  <a:lnTo>
                    <a:pt x="218020" y="75996"/>
                  </a:lnTo>
                  <a:close/>
                </a:path>
                <a:path w="544829" h="117475">
                  <a:moveTo>
                    <a:pt x="315061" y="2222"/>
                  </a:moveTo>
                  <a:lnTo>
                    <a:pt x="223977" y="2222"/>
                  </a:lnTo>
                  <a:lnTo>
                    <a:pt x="223977" y="18732"/>
                  </a:lnTo>
                  <a:lnTo>
                    <a:pt x="260096" y="18732"/>
                  </a:lnTo>
                  <a:lnTo>
                    <a:pt x="260096" y="113982"/>
                  </a:lnTo>
                  <a:lnTo>
                    <a:pt x="278942" y="113982"/>
                  </a:lnTo>
                  <a:lnTo>
                    <a:pt x="278942" y="18732"/>
                  </a:lnTo>
                  <a:lnTo>
                    <a:pt x="315061" y="18732"/>
                  </a:lnTo>
                  <a:lnTo>
                    <a:pt x="315061" y="2222"/>
                  </a:lnTo>
                  <a:close/>
                </a:path>
                <a:path w="544829" h="117475">
                  <a:moveTo>
                    <a:pt x="425259" y="76530"/>
                  </a:moveTo>
                  <a:lnTo>
                    <a:pt x="423468" y="70840"/>
                  </a:lnTo>
                  <a:lnTo>
                    <a:pt x="419900" y="66078"/>
                  </a:lnTo>
                  <a:lnTo>
                    <a:pt x="419341" y="65278"/>
                  </a:lnTo>
                  <a:lnTo>
                    <a:pt x="416458" y="61175"/>
                  </a:lnTo>
                  <a:lnTo>
                    <a:pt x="412089" y="57873"/>
                  </a:lnTo>
                  <a:lnTo>
                    <a:pt x="406793" y="56159"/>
                  </a:lnTo>
                  <a:lnTo>
                    <a:pt x="411302" y="53505"/>
                  </a:lnTo>
                  <a:lnTo>
                    <a:pt x="414604" y="50203"/>
                  </a:lnTo>
                  <a:lnTo>
                    <a:pt x="414921" y="49606"/>
                  </a:lnTo>
                  <a:lnTo>
                    <a:pt x="416725" y="46228"/>
                  </a:lnTo>
                  <a:lnTo>
                    <a:pt x="418973" y="42265"/>
                  </a:lnTo>
                  <a:lnTo>
                    <a:pt x="420077" y="37706"/>
                  </a:lnTo>
                  <a:lnTo>
                    <a:pt x="420090" y="25590"/>
                  </a:lnTo>
                  <a:lnTo>
                    <a:pt x="418172" y="19837"/>
                  </a:lnTo>
                  <a:lnTo>
                    <a:pt x="416902" y="18249"/>
                  </a:lnTo>
                  <a:lnTo>
                    <a:pt x="414337" y="15074"/>
                  </a:lnTo>
                  <a:lnTo>
                    <a:pt x="410629" y="10312"/>
                  </a:lnTo>
                  <a:lnTo>
                    <a:pt x="406133" y="7073"/>
                  </a:lnTo>
                  <a:lnTo>
                    <a:pt x="405612" y="6908"/>
                  </a:lnTo>
                  <a:lnTo>
                    <a:pt x="405612" y="78574"/>
                  </a:lnTo>
                  <a:lnTo>
                    <a:pt x="405587" y="83146"/>
                  </a:lnTo>
                  <a:lnTo>
                    <a:pt x="387946" y="98818"/>
                  </a:lnTo>
                  <a:lnTo>
                    <a:pt x="352234" y="98818"/>
                  </a:lnTo>
                  <a:lnTo>
                    <a:pt x="352234" y="65278"/>
                  </a:lnTo>
                  <a:lnTo>
                    <a:pt x="383451" y="65278"/>
                  </a:lnTo>
                  <a:lnTo>
                    <a:pt x="389407" y="65684"/>
                  </a:lnTo>
                  <a:lnTo>
                    <a:pt x="396811" y="67271"/>
                  </a:lnTo>
                  <a:lnTo>
                    <a:pt x="399783" y="69189"/>
                  </a:lnTo>
                  <a:lnTo>
                    <a:pt x="402031" y="72224"/>
                  </a:lnTo>
                  <a:lnTo>
                    <a:pt x="404418" y="75272"/>
                  </a:lnTo>
                  <a:lnTo>
                    <a:pt x="405612" y="78574"/>
                  </a:lnTo>
                  <a:lnTo>
                    <a:pt x="405612" y="6908"/>
                  </a:lnTo>
                  <a:lnTo>
                    <a:pt x="400850" y="5359"/>
                  </a:lnTo>
                  <a:lnTo>
                    <a:pt x="400850" y="28181"/>
                  </a:lnTo>
                  <a:lnTo>
                    <a:pt x="400850" y="37706"/>
                  </a:lnTo>
                  <a:lnTo>
                    <a:pt x="380542" y="49606"/>
                  </a:lnTo>
                  <a:lnTo>
                    <a:pt x="352234" y="49606"/>
                  </a:lnTo>
                  <a:lnTo>
                    <a:pt x="352234" y="18249"/>
                  </a:lnTo>
                  <a:lnTo>
                    <a:pt x="383247" y="18249"/>
                  </a:lnTo>
                  <a:lnTo>
                    <a:pt x="390398" y="19443"/>
                  </a:lnTo>
                  <a:lnTo>
                    <a:pt x="394500" y="21831"/>
                  </a:lnTo>
                  <a:lnTo>
                    <a:pt x="398729" y="24079"/>
                  </a:lnTo>
                  <a:lnTo>
                    <a:pt x="400850" y="28181"/>
                  </a:lnTo>
                  <a:lnTo>
                    <a:pt x="400850" y="5359"/>
                  </a:lnTo>
                  <a:lnTo>
                    <a:pt x="395681" y="3505"/>
                  </a:lnTo>
                  <a:lnTo>
                    <a:pt x="387743" y="2578"/>
                  </a:lnTo>
                  <a:lnTo>
                    <a:pt x="333184" y="2578"/>
                  </a:lnTo>
                  <a:lnTo>
                    <a:pt x="333184" y="114490"/>
                  </a:lnTo>
                  <a:lnTo>
                    <a:pt x="383781" y="114490"/>
                  </a:lnTo>
                  <a:lnTo>
                    <a:pt x="420611" y="98818"/>
                  </a:lnTo>
                  <a:lnTo>
                    <a:pt x="425259" y="83146"/>
                  </a:lnTo>
                  <a:lnTo>
                    <a:pt x="425259" y="76530"/>
                  </a:lnTo>
                  <a:close/>
                </a:path>
                <a:path w="544829" h="117475">
                  <a:moveTo>
                    <a:pt x="544715" y="58343"/>
                  </a:moveTo>
                  <a:lnTo>
                    <a:pt x="543991" y="47815"/>
                  </a:lnTo>
                  <a:lnTo>
                    <a:pt x="543877" y="46151"/>
                  </a:lnTo>
                  <a:lnTo>
                    <a:pt x="543814" y="45224"/>
                  </a:lnTo>
                  <a:lnTo>
                    <a:pt x="541134" y="33680"/>
                  </a:lnTo>
                  <a:lnTo>
                    <a:pt x="536676" y="23698"/>
                  </a:lnTo>
                  <a:lnTo>
                    <a:pt x="530720" y="15671"/>
                  </a:lnTo>
                  <a:lnTo>
                    <a:pt x="530428" y="15278"/>
                  </a:lnTo>
                  <a:lnTo>
                    <a:pt x="524675" y="10210"/>
                  </a:lnTo>
                  <a:lnTo>
                    <a:pt x="524675" y="47815"/>
                  </a:lnTo>
                  <a:lnTo>
                    <a:pt x="462165" y="47815"/>
                  </a:lnTo>
                  <a:lnTo>
                    <a:pt x="485317" y="15671"/>
                  </a:lnTo>
                  <a:lnTo>
                    <a:pt x="493915" y="15671"/>
                  </a:lnTo>
                  <a:lnTo>
                    <a:pt x="524675" y="47815"/>
                  </a:lnTo>
                  <a:lnTo>
                    <a:pt x="524675" y="10210"/>
                  </a:lnTo>
                  <a:lnTo>
                    <a:pt x="522846" y="8597"/>
                  </a:lnTo>
                  <a:lnTo>
                    <a:pt x="514375" y="3911"/>
                  </a:lnTo>
                  <a:lnTo>
                    <a:pt x="514540" y="3911"/>
                  </a:lnTo>
                  <a:lnTo>
                    <a:pt x="504571" y="977"/>
                  </a:lnTo>
                  <a:lnTo>
                    <a:pt x="504774" y="977"/>
                  </a:lnTo>
                  <a:lnTo>
                    <a:pt x="493712" y="0"/>
                  </a:lnTo>
                  <a:lnTo>
                    <a:pt x="456006" y="15671"/>
                  </a:lnTo>
                  <a:lnTo>
                    <a:pt x="441604" y="58343"/>
                  </a:lnTo>
                  <a:lnTo>
                    <a:pt x="441629" y="61048"/>
                  </a:lnTo>
                  <a:lnTo>
                    <a:pt x="442391" y="71996"/>
                  </a:lnTo>
                  <a:lnTo>
                    <a:pt x="442417" y="72377"/>
                  </a:lnTo>
                  <a:lnTo>
                    <a:pt x="463689" y="108597"/>
                  </a:lnTo>
                  <a:lnTo>
                    <a:pt x="494906" y="117081"/>
                  </a:lnTo>
                  <a:lnTo>
                    <a:pt x="504190" y="116484"/>
                  </a:lnTo>
                  <a:lnTo>
                    <a:pt x="537413" y="96139"/>
                  </a:lnTo>
                  <a:lnTo>
                    <a:pt x="544118" y="80962"/>
                  </a:lnTo>
                  <a:lnTo>
                    <a:pt x="524471" y="78384"/>
                  </a:lnTo>
                  <a:lnTo>
                    <a:pt x="521652" y="86182"/>
                  </a:lnTo>
                  <a:lnTo>
                    <a:pt x="521563" y="86448"/>
                  </a:lnTo>
                  <a:lnTo>
                    <a:pt x="517652" y="92341"/>
                  </a:lnTo>
                  <a:lnTo>
                    <a:pt x="512622" y="96139"/>
                  </a:lnTo>
                  <a:lnTo>
                    <a:pt x="507873" y="99618"/>
                  </a:lnTo>
                  <a:lnTo>
                    <a:pt x="501916" y="101396"/>
                  </a:lnTo>
                  <a:lnTo>
                    <a:pt x="485648" y="101396"/>
                  </a:lnTo>
                  <a:lnTo>
                    <a:pt x="461175" y="63296"/>
                  </a:lnTo>
                  <a:lnTo>
                    <a:pt x="544512" y="63296"/>
                  </a:lnTo>
                  <a:lnTo>
                    <a:pt x="544639" y="61048"/>
                  </a:lnTo>
                  <a:lnTo>
                    <a:pt x="544715" y="58343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8" name="object 158" descr=""/>
          <p:cNvSpPr/>
          <p:nvPr/>
        </p:nvSpPr>
        <p:spPr>
          <a:xfrm>
            <a:off x="6224511" y="5802185"/>
            <a:ext cx="461645" cy="201295"/>
          </a:xfrm>
          <a:custGeom>
            <a:avLst/>
            <a:gdLst/>
            <a:ahLst/>
            <a:cxnLst/>
            <a:rect l="l" t="t" r="r" b="b"/>
            <a:pathLst>
              <a:path w="461645" h="201295">
                <a:moveTo>
                  <a:pt x="97231" y="101206"/>
                </a:moveTo>
                <a:lnTo>
                  <a:pt x="84582" y="59880"/>
                </a:lnTo>
                <a:lnTo>
                  <a:pt x="83350" y="58547"/>
                </a:lnTo>
                <a:lnTo>
                  <a:pt x="80137" y="55054"/>
                </a:lnTo>
                <a:lnTo>
                  <a:pt x="77787" y="53200"/>
                </a:lnTo>
                <a:lnTo>
                  <a:pt x="77787" y="101206"/>
                </a:lnTo>
                <a:lnTo>
                  <a:pt x="77330" y="109740"/>
                </a:lnTo>
                <a:lnTo>
                  <a:pt x="55499" y="145059"/>
                </a:lnTo>
                <a:lnTo>
                  <a:pt x="38823" y="145059"/>
                </a:lnTo>
                <a:lnTo>
                  <a:pt x="17614" y="112903"/>
                </a:lnTo>
                <a:lnTo>
                  <a:pt x="17068" y="102793"/>
                </a:lnTo>
                <a:lnTo>
                  <a:pt x="17602" y="93535"/>
                </a:lnTo>
                <a:lnTo>
                  <a:pt x="17653" y="92621"/>
                </a:lnTo>
                <a:lnTo>
                  <a:pt x="35623" y="60731"/>
                </a:lnTo>
                <a:lnTo>
                  <a:pt x="39751" y="58547"/>
                </a:lnTo>
                <a:lnTo>
                  <a:pt x="56032" y="58547"/>
                </a:lnTo>
                <a:lnTo>
                  <a:pt x="63042" y="62115"/>
                </a:lnTo>
                <a:lnTo>
                  <a:pt x="77787" y="101206"/>
                </a:lnTo>
                <a:lnTo>
                  <a:pt x="77787" y="53200"/>
                </a:lnTo>
                <a:lnTo>
                  <a:pt x="49606" y="43662"/>
                </a:lnTo>
                <a:lnTo>
                  <a:pt x="42341" y="43662"/>
                </a:lnTo>
                <a:lnTo>
                  <a:pt x="36118" y="45110"/>
                </a:lnTo>
                <a:lnTo>
                  <a:pt x="30962" y="48031"/>
                </a:lnTo>
                <a:lnTo>
                  <a:pt x="25933" y="50800"/>
                </a:lnTo>
                <a:lnTo>
                  <a:pt x="21348" y="55054"/>
                </a:lnTo>
                <a:lnTo>
                  <a:pt x="17272" y="60731"/>
                </a:lnTo>
                <a:lnTo>
                  <a:pt x="17272" y="46240"/>
                </a:lnTo>
                <a:lnTo>
                  <a:pt x="0" y="46240"/>
                </a:lnTo>
                <a:lnTo>
                  <a:pt x="0" y="201015"/>
                </a:lnTo>
                <a:lnTo>
                  <a:pt x="18859" y="201015"/>
                </a:lnTo>
                <a:lnTo>
                  <a:pt x="18859" y="146646"/>
                </a:lnTo>
                <a:lnTo>
                  <a:pt x="22161" y="150622"/>
                </a:lnTo>
                <a:lnTo>
                  <a:pt x="26327" y="153987"/>
                </a:lnTo>
                <a:lnTo>
                  <a:pt x="31356" y="156768"/>
                </a:lnTo>
                <a:lnTo>
                  <a:pt x="36385" y="159410"/>
                </a:lnTo>
                <a:lnTo>
                  <a:pt x="42075" y="160743"/>
                </a:lnTo>
                <a:lnTo>
                  <a:pt x="48425" y="160743"/>
                </a:lnTo>
                <a:lnTo>
                  <a:pt x="82753" y="145059"/>
                </a:lnTo>
                <a:lnTo>
                  <a:pt x="83350" y="144462"/>
                </a:lnTo>
                <a:lnTo>
                  <a:pt x="97167" y="102793"/>
                </a:lnTo>
                <a:lnTo>
                  <a:pt x="97231" y="101206"/>
                </a:lnTo>
                <a:close/>
              </a:path>
              <a:path w="461645" h="201295">
                <a:moveTo>
                  <a:pt x="216712" y="158153"/>
                </a:moveTo>
                <a:lnTo>
                  <a:pt x="214337" y="153924"/>
                </a:lnTo>
                <a:lnTo>
                  <a:pt x="212763" y="149555"/>
                </a:lnTo>
                <a:lnTo>
                  <a:pt x="211950" y="144868"/>
                </a:lnTo>
                <a:lnTo>
                  <a:pt x="211886" y="144272"/>
                </a:lnTo>
                <a:lnTo>
                  <a:pt x="211543" y="141097"/>
                </a:lnTo>
                <a:lnTo>
                  <a:pt x="210794" y="102006"/>
                </a:lnTo>
                <a:lnTo>
                  <a:pt x="210756" y="77457"/>
                </a:lnTo>
                <a:lnTo>
                  <a:pt x="210591" y="74485"/>
                </a:lnTo>
                <a:lnTo>
                  <a:pt x="184759" y="44780"/>
                </a:lnTo>
                <a:lnTo>
                  <a:pt x="176961" y="43662"/>
                </a:lnTo>
                <a:lnTo>
                  <a:pt x="167297" y="43662"/>
                </a:lnTo>
                <a:lnTo>
                  <a:pt x="129070" y="54038"/>
                </a:lnTo>
                <a:lnTo>
                  <a:pt x="116903" y="78193"/>
                </a:lnTo>
                <a:lnTo>
                  <a:pt x="135356" y="80772"/>
                </a:lnTo>
                <a:lnTo>
                  <a:pt x="137464" y="72694"/>
                </a:lnTo>
                <a:lnTo>
                  <a:pt x="140639" y="67144"/>
                </a:lnTo>
                <a:lnTo>
                  <a:pt x="144881" y="64096"/>
                </a:lnTo>
                <a:lnTo>
                  <a:pt x="149110" y="60921"/>
                </a:lnTo>
                <a:lnTo>
                  <a:pt x="155663" y="59334"/>
                </a:lnTo>
                <a:lnTo>
                  <a:pt x="174180" y="59334"/>
                </a:lnTo>
                <a:lnTo>
                  <a:pt x="181394" y="61518"/>
                </a:lnTo>
                <a:lnTo>
                  <a:pt x="186156" y="65887"/>
                </a:lnTo>
                <a:lnTo>
                  <a:pt x="189725" y="69062"/>
                </a:lnTo>
                <a:lnTo>
                  <a:pt x="191516" y="74485"/>
                </a:lnTo>
                <a:lnTo>
                  <a:pt x="191516" y="87122"/>
                </a:lnTo>
                <a:lnTo>
                  <a:pt x="191516" y="102006"/>
                </a:lnTo>
                <a:lnTo>
                  <a:pt x="191516" y="117284"/>
                </a:lnTo>
                <a:lnTo>
                  <a:pt x="190588" y="123164"/>
                </a:lnTo>
                <a:lnTo>
                  <a:pt x="190525" y="123634"/>
                </a:lnTo>
                <a:lnTo>
                  <a:pt x="163664" y="145859"/>
                </a:lnTo>
                <a:lnTo>
                  <a:pt x="148983" y="145859"/>
                </a:lnTo>
                <a:lnTo>
                  <a:pt x="143586" y="144272"/>
                </a:lnTo>
                <a:lnTo>
                  <a:pt x="143433" y="144272"/>
                </a:lnTo>
                <a:lnTo>
                  <a:pt x="139522" y="140893"/>
                </a:lnTo>
                <a:lnTo>
                  <a:pt x="135686" y="137452"/>
                </a:lnTo>
                <a:lnTo>
                  <a:pt x="133858" y="133413"/>
                </a:lnTo>
                <a:lnTo>
                  <a:pt x="133769" y="124891"/>
                </a:lnTo>
                <a:lnTo>
                  <a:pt x="134620" y="121907"/>
                </a:lnTo>
                <a:lnTo>
                  <a:pt x="160553" y="109143"/>
                </a:lnTo>
                <a:lnTo>
                  <a:pt x="170230" y="107581"/>
                </a:lnTo>
                <a:lnTo>
                  <a:pt x="178612" y="105867"/>
                </a:lnTo>
                <a:lnTo>
                  <a:pt x="185712" y="104013"/>
                </a:lnTo>
                <a:lnTo>
                  <a:pt x="191516" y="102006"/>
                </a:lnTo>
                <a:lnTo>
                  <a:pt x="191516" y="87122"/>
                </a:lnTo>
                <a:lnTo>
                  <a:pt x="185293" y="88938"/>
                </a:lnTo>
                <a:lnTo>
                  <a:pt x="177571" y="90639"/>
                </a:lnTo>
                <a:lnTo>
                  <a:pt x="168325" y="92214"/>
                </a:lnTo>
                <a:lnTo>
                  <a:pt x="150164" y="94589"/>
                </a:lnTo>
                <a:lnTo>
                  <a:pt x="144551" y="95516"/>
                </a:lnTo>
                <a:lnTo>
                  <a:pt x="140716" y="96443"/>
                </a:lnTo>
                <a:lnTo>
                  <a:pt x="135686" y="97904"/>
                </a:lnTo>
                <a:lnTo>
                  <a:pt x="131114" y="100012"/>
                </a:lnTo>
                <a:lnTo>
                  <a:pt x="127025" y="102793"/>
                </a:lnTo>
                <a:lnTo>
                  <a:pt x="123050" y="105435"/>
                </a:lnTo>
                <a:lnTo>
                  <a:pt x="119773" y="109143"/>
                </a:lnTo>
                <a:lnTo>
                  <a:pt x="117297" y="113703"/>
                </a:lnTo>
                <a:lnTo>
                  <a:pt x="114782" y="118211"/>
                </a:lnTo>
                <a:lnTo>
                  <a:pt x="113525" y="123164"/>
                </a:lnTo>
                <a:lnTo>
                  <a:pt x="113525" y="137985"/>
                </a:lnTo>
                <a:lnTo>
                  <a:pt x="151828" y="160743"/>
                </a:lnTo>
                <a:lnTo>
                  <a:pt x="159232" y="160743"/>
                </a:lnTo>
                <a:lnTo>
                  <a:pt x="193103" y="144272"/>
                </a:lnTo>
                <a:lnTo>
                  <a:pt x="193624" y="149555"/>
                </a:lnTo>
                <a:lnTo>
                  <a:pt x="194818" y="153924"/>
                </a:lnTo>
                <a:lnTo>
                  <a:pt x="194881" y="154190"/>
                </a:lnTo>
                <a:lnTo>
                  <a:pt x="196875" y="158153"/>
                </a:lnTo>
                <a:lnTo>
                  <a:pt x="216712" y="158153"/>
                </a:lnTo>
                <a:close/>
              </a:path>
              <a:path w="461645" h="201295">
                <a:moveTo>
                  <a:pt x="340956" y="102196"/>
                </a:moveTo>
                <a:lnTo>
                  <a:pt x="326923" y="61912"/>
                </a:lnTo>
                <a:lnTo>
                  <a:pt x="326466" y="61315"/>
                </a:lnTo>
                <a:lnTo>
                  <a:pt x="321106" y="56692"/>
                </a:lnTo>
                <a:lnTo>
                  <a:pt x="321106" y="101803"/>
                </a:lnTo>
                <a:lnTo>
                  <a:pt x="320560" y="111150"/>
                </a:lnTo>
                <a:lnTo>
                  <a:pt x="295884" y="144818"/>
                </a:lnTo>
                <a:lnTo>
                  <a:pt x="295249" y="144818"/>
                </a:lnTo>
                <a:lnTo>
                  <a:pt x="289356" y="145453"/>
                </a:lnTo>
                <a:lnTo>
                  <a:pt x="257403" y="114414"/>
                </a:lnTo>
                <a:lnTo>
                  <a:pt x="256819" y="105181"/>
                </a:lnTo>
                <a:lnTo>
                  <a:pt x="257352" y="95846"/>
                </a:lnTo>
                <a:lnTo>
                  <a:pt x="282168" y="62661"/>
                </a:lnTo>
                <a:lnTo>
                  <a:pt x="289560" y="61912"/>
                </a:lnTo>
                <a:lnTo>
                  <a:pt x="297040" y="62661"/>
                </a:lnTo>
                <a:lnTo>
                  <a:pt x="296773" y="62661"/>
                </a:lnTo>
                <a:lnTo>
                  <a:pt x="302907" y="64744"/>
                </a:lnTo>
                <a:lnTo>
                  <a:pt x="321106" y="101803"/>
                </a:lnTo>
                <a:lnTo>
                  <a:pt x="321106" y="56692"/>
                </a:lnTo>
                <a:lnTo>
                  <a:pt x="318833" y="54724"/>
                </a:lnTo>
                <a:lnTo>
                  <a:pt x="310248" y="50012"/>
                </a:lnTo>
                <a:lnTo>
                  <a:pt x="300723" y="47193"/>
                </a:lnTo>
                <a:lnTo>
                  <a:pt x="290156" y="46240"/>
                </a:lnTo>
                <a:lnTo>
                  <a:pt x="282079" y="46240"/>
                </a:lnTo>
                <a:lnTo>
                  <a:pt x="274802" y="48031"/>
                </a:lnTo>
                <a:lnTo>
                  <a:pt x="261975" y="55041"/>
                </a:lnTo>
                <a:lnTo>
                  <a:pt x="256413" y="60325"/>
                </a:lnTo>
                <a:lnTo>
                  <a:pt x="251650" y="67475"/>
                </a:lnTo>
                <a:lnTo>
                  <a:pt x="251790" y="64897"/>
                </a:lnTo>
                <a:lnTo>
                  <a:pt x="251917" y="62661"/>
                </a:lnTo>
                <a:lnTo>
                  <a:pt x="251993" y="61315"/>
                </a:lnTo>
                <a:lnTo>
                  <a:pt x="252069" y="59994"/>
                </a:lnTo>
                <a:lnTo>
                  <a:pt x="273329" y="25387"/>
                </a:lnTo>
                <a:lnTo>
                  <a:pt x="300266" y="22821"/>
                </a:lnTo>
                <a:lnTo>
                  <a:pt x="312051" y="22821"/>
                </a:lnTo>
                <a:lnTo>
                  <a:pt x="319913" y="22428"/>
                </a:lnTo>
                <a:lnTo>
                  <a:pt x="338963" y="203"/>
                </a:lnTo>
                <a:lnTo>
                  <a:pt x="322097" y="0"/>
                </a:lnTo>
                <a:lnTo>
                  <a:pt x="321576" y="1460"/>
                </a:lnTo>
                <a:lnTo>
                  <a:pt x="320446" y="2451"/>
                </a:lnTo>
                <a:lnTo>
                  <a:pt x="318731" y="2984"/>
                </a:lnTo>
                <a:lnTo>
                  <a:pt x="317004" y="3378"/>
                </a:lnTo>
                <a:lnTo>
                  <a:pt x="309664" y="3581"/>
                </a:lnTo>
                <a:lnTo>
                  <a:pt x="296697" y="3581"/>
                </a:lnTo>
                <a:lnTo>
                  <a:pt x="282130" y="4546"/>
                </a:lnTo>
                <a:lnTo>
                  <a:pt x="243865" y="28498"/>
                </a:lnTo>
                <a:lnTo>
                  <a:pt x="235381" y="78587"/>
                </a:lnTo>
                <a:lnTo>
                  <a:pt x="235546" y="85928"/>
                </a:lnTo>
                <a:lnTo>
                  <a:pt x="235648" y="89966"/>
                </a:lnTo>
                <a:lnTo>
                  <a:pt x="235724" y="93472"/>
                </a:lnTo>
                <a:lnTo>
                  <a:pt x="235826" y="95846"/>
                </a:lnTo>
                <a:lnTo>
                  <a:pt x="236867" y="108648"/>
                </a:lnTo>
                <a:lnTo>
                  <a:pt x="238709" y="119557"/>
                </a:lnTo>
                <a:lnTo>
                  <a:pt x="238734" y="119735"/>
                </a:lnTo>
                <a:lnTo>
                  <a:pt x="264312" y="155600"/>
                </a:lnTo>
                <a:lnTo>
                  <a:pt x="289356" y="160743"/>
                </a:lnTo>
                <a:lnTo>
                  <a:pt x="297446" y="160312"/>
                </a:lnTo>
                <a:lnTo>
                  <a:pt x="333603" y="134543"/>
                </a:lnTo>
                <a:lnTo>
                  <a:pt x="340487" y="111582"/>
                </a:lnTo>
                <a:lnTo>
                  <a:pt x="340956" y="102196"/>
                </a:lnTo>
                <a:close/>
              </a:path>
              <a:path w="461645" h="201295">
                <a:moveTo>
                  <a:pt x="461632" y="100609"/>
                </a:moveTo>
                <a:lnTo>
                  <a:pt x="460717" y="88036"/>
                </a:lnTo>
                <a:lnTo>
                  <a:pt x="457962" y="76898"/>
                </a:lnTo>
                <a:lnTo>
                  <a:pt x="453377" y="67195"/>
                </a:lnTo>
                <a:lnTo>
                  <a:pt x="447255" y="59334"/>
                </a:lnTo>
                <a:lnTo>
                  <a:pt x="446951" y="58940"/>
                </a:lnTo>
                <a:lnTo>
                  <a:pt x="441947" y="54698"/>
                </a:lnTo>
                <a:lnTo>
                  <a:pt x="441947" y="102196"/>
                </a:lnTo>
                <a:lnTo>
                  <a:pt x="441464" y="110858"/>
                </a:lnTo>
                <a:lnTo>
                  <a:pt x="415988" y="144386"/>
                </a:lnTo>
                <a:lnTo>
                  <a:pt x="409244" y="145059"/>
                </a:lnTo>
                <a:lnTo>
                  <a:pt x="402399" y="144386"/>
                </a:lnTo>
                <a:lnTo>
                  <a:pt x="376682" y="112242"/>
                </a:lnTo>
                <a:lnTo>
                  <a:pt x="376110" y="102196"/>
                </a:lnTo>
                <a:lnTo>
                  <a:pt x="376682" y="92151"/>
                </a:lnTo>
                <a:lnTo>
                  <a:pt x="402399" y="60007"/>
                </a:lnTo>
                <a:lnTo>
                  <a:pt x="409244" y="59334"/>
                </a:lnTo>
                <a:lnTo>
                  <a:pt x="415899" y="60007"/>
                </a:lnTo>
                <a:lnTo>
                  <a:pt x="441388" y="91821"/>
                </a:lnTo>
                <a:lnTo>
                  <a:pt x="441947" y="102196"/>
                </a:lnTo>
                <a:lnTo>
                  <a:pt x="441947" y="54698"/>
                </a:lnTo>
                <a:lnTo>
                  <a:pt x="439089" y="52260"/>
                </a:lnTo>
                <a:lnTo>
                  <a:pt x="430174" y="47485"/>
                </a:lnTo>
                <a:lnTo>
                  <a:pt x="420230" y="44615"/>
                </a:lnTo>
                <a:lnTo>
                  <a:pt x="409244" y="43662"/>
                </a:lnTo>
                <a:lnTo>
                  <a:pt x="399224" y="44437"/>
                </a:lnTo>
                <a:lnTo>
                  <a:pt x="366369" y="64617"/>
                </a:lnTo>
                <a:lnTo>
                  <a:pt x="356781" y="100609"/>
                </a:lnTo>
                <a:lnTo>
                  <a:pt x="356654" y="102196"/>
                </a:lnTo>
                <a:lnTo>
                  <a:pt x="370687" y="145059"/>
                </a:lnTo>
                <a:lnTo>
                  <a:pt x="409244" y="160743"/>
                </a:lnTo>
                <a:lnTo>
                  <a:pt x="416433" y="160312"/>
                </a:lnTo>
                <a:lnTo>
                  <a:pt x="447636" y="145059"/>
                </a:lnTo>
                <a:lnTo>
                  <a:pt x="451446" y="140563"/>
                </a:lnTo>
                <a:lnTo>
                  <a:pt x="461568" y="102196"/>
                </a:lnTo>
                <a:lnTo>
                  <a:pt x="461632" y="100609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 descr=""/>
          <p:cNvSpPr/>
          <p:nvPr/>
        </p:nvSpPr>
        <p:spPr>
          <a:xfrm>
            <a:off x="6698069" y="5848070"/>
            <a:ext cx="234950" cy="112395"/>
          </a:xfrm>
          <a:custGeom>
            <a:avLst/>
            <a:gdLst/>
            <a:ahLst/>
            <a:cxnLst/>
            <a:rect l="l" t="t" r="r" b="b"/>
            <a:pathLst>
              <a:path w="234950" h="112395">
                <a:moveTo>
                  <a:pt x="91084" y="0"/>
                </a:moveTo>
                <a:lnTo>
                  <a:pt x="0" y="0"/>
                </a:lnTo>
                <a:lnTo>
                  <a:pt x="0" y="16510"/>
                </a:lnTo>
                <a:lnTo>
                  <a:pt x="36118" y="16510"/>
                </a:lnTo>
                <a:lnTo>
                  <a:pt x="36118" y="111760"/>
                </a:lnTo>
                <a:lnTo>
                  <a:pt x="54965" y="111760"/>
                </a:lnTo>
                <a:lnTo>
                  <a:pt x="54965" y="16510"/>
                </a:lnTo>
                <a:lnTo>
                  <a:pt x="91084" y="16510"/>
                </a:lnTo>
                <a:lnTo>
                  <a:pt x="91084" y="0"/>
                </a:lnTo>
                <a:close/>
              </a:path>
              <a:path w="234950" h="112395">
                <a:moveTo>
                  <a:pt x="201472" y="78346"/>
                </a:moveTo>
                <a:lnTo>
                  <a:pt x="181825" y="49199"/>
                </a:lnTo>
                <a:lnTo>
                  <a:pt x="181825" y="73583"/>
                </a:lnTo>
                <a:lnTo>
                  <a:pt x="181825" y="84696"/>
                </a:lnTo>
                <a:lnTo>
                  <a:pt x="148488" y="96596"/>
                </a:lnTo>
                <a:lnTo>
                  <a:pt x="128447" y="96596"/>
                </a:lnTo>
                <a:lnTo>
                  <a:pt x="128447" y="59690"/>
                </a:lnTo>
                <a:lnTo>
                  <a:pt x="151066" y="59690"/>
                </a:lnTo>
                <a:lnTo>
                  <a:pt x="181825" y="73583"/>
                </a:lnTo>
                <a:lnTo>
                  <a:pt x="181825" y="49199"/>
                </a:lnTo>
                <a:lnTo>
                  <a:pt x="173393" y="46291"/>
                </a:lnTo>
                <a:lnTo>
                  <a:pt x="163690" y="44577"/>
                </a:lnTo>
                <a:lnTo>
                  <a:pt x="152654" y="44005"/>
                </a:lnTo>
                <a:lnTo>
                  <a:pt x="128447" y="44005"/>
                </a:lnTo>
                <a:lnTo>
                  <a:pt x="128447" y="355"/>
                </a:lnTo>
                <a:lnTo>
                  <a:pt x="109601" y="355"/>
                </a:lnTo>
                <a:lnTo>
                  <a:pt x="109601" y="112268"/>
                </a:lnTo>
                <a:lnTo>
                  <a:pt x="157022" y="112268"/>
                </a:lnTo>
                <a:lnTo>
                  <a:pt x="167843" y="111658"/>
                </a:lnTo>
                <a:lnTo>
                  <a:pt x="200799" y="85128"/>
                </a:lnTo>
                <a:lnTo>
                  <a:pt x="201472" y="78346"/>
                </a:lnTo>
                <a:close/>
              </a:path>
              <a:path w="234950" h="112395">
                <a:moveTo>
                  <a:pt x="234607" y="355"/>
                </a:moveTo>
                <a:lnTo>
                  <a:pt x="215760" y="355"/>
                </a:lnTo>
                <a:lnTo>
                  <a:pt x="215760" y="112268"/>
                </a:lnTo>
                <a:lnTo>
                  <a:pt x="234607" y="112268"/>
                </a:lnTo>
                <a:lnTo>
                  <a:pt x="234607" y="355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0" name="object 160" descr="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579911" y="6148098"/>
            <a:ext cx="97432" cy="117078"/>
          </a:xfrm>
          <a:prstGeom prst="rect">
            <a:avLst/>
          </a:prstGeom>
        </p:spPr>
      </p:pic>
      <p:grpSp>
        <p:nvGrpSpPr>
          <p:cNvPr id="161" name="object 161" descr=""/>
          <p:cNvGrpSpPr/>
          <p:nvPr/>
        </p:nvGrpSpPr>
        <p:grpSpPr>
          <a:xfrm>
            <a:off x="1753598" y="6150678"/>
            <a:ext cx="139700" cy="112395"/>
            <a:chOff x="1753598" y="6150678"/>
            <a:chExt cx="139700" cy="112395"/>
          </a:xfrm>
        </p:grpSpPr>
        <p:pic>
          <p:nvPicPr>
            <p:cNvPr id="162" name="object 162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753598" y="6150678"/>
              <a:ext cx="92075" cy="111918"/>
            </a:xfrm>
            <a:prstGeom prst="rect">
              <a:avLst/>
            </a:prstGeom>
          </p:spPr>
        </p:pic>
        <p:sp>
          <p:nvSpPr>
            <p:cNvPr id="163" name="object 163" descr=""/>
            <p:cNvSpPr/>
            <p:nvPr/>
          </p:nvSpPr>
          <p:spPr>
            <a:xfrm>
              <a:off x="1874197" y="6212552"/>
              <a:ext cx="19050" cy="49530"/>
            </a:xfrm>
            <a:custGeom>
              <a:avLst/>
              <a:gdLst/>
              <a:ahLst/>
              <a:cxnLst/>
              <a:rect l="l" t="t" r="r" b="b"/>
              <a:pathLst>
                <a:path w="19050" h="49529">
                  <a:moveTo>
                    <a:pt x="0" y="49529"/>
                  </a:moveTo>
                  <a:lnTo>
                    <a:pt x="19050" y="49529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9529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4" name="object 164" descr=""/>
          <p:cNvGrpSpPr/>
          <p:nvPr/>
        </p:nvGrpSpPr>
        <p:grpSpPr>
          <a:xfrm>
            <a:off x="1874197" y="6148098"/>
            <a:ext cx="1162050" cy="157480"/>
            <a:chOff x="1874197" y="6148098"/>
            <a:chExt cx="1162050" cy="157480"/>
          </a:xfrm>
        </p:grpSpPr>
        <p:sp>
          <p:nvSpPr>
            <p:cNvPr id="165" name="object 165" descr=""/>
            <p:cNvSpPr/>
            <p:nvPr/>
          </p:nvSpPr>
          <p:spPr>
            <a:xfrm>
              <a:off x="1874189" y="6148107"/>
              <a:ext cx="659130" cy="117475"/>
            </a:xfrm>
            <a:custGeom>
              <a:avLst/>
              <a:gdLst/>
              <a:ahLst/>
              <a:cxnLst/>
              <a:rect l="l" t="t" r="r" b="b"/>
              <a:pathLst>
                <a:path w="659130" h="117475">
                  <a:moveTo>
                    <a:pt x="90690" y="2222"/>
                  </a:moveTo>
                  <a:lnTo>
                    <a:pt x="71640" y="2222"/>
                  </a:lnTo>
                  <a:lnTo>
                    <a:pt x="71640" y="49212"/>
                  </a:lnTo>
                  <a:lnTo>
                    <a:pt x="19050" y="49212"/>
                  </a:lnTo>
                  <a:lnTo>
                    <a:pt x="19050" y="2222"/>
                  </a:lnTo>
                  <a:lnTo>
                    <a:pt x="0" y="2222"/>
                  </a:lnTo>
                  <a:lnTo>
                    <a:pt x="0" y="49212"/>
                  </a:lnTo>
                  <a:lnTo>
                    <a:pt x="0" y="64452"/>
                  </a:lnTo>
                  <a:lnTo>
                    <a:pt x="71640" y="64452"/>
                  </a:lnTo>
                  <a:lnTo>
                    <a:pt x="71640" y="113982"/>
                  </a:lnTo>
                  <a:lnTo>
                    <a:pt x="90690" y="113982"/>
                  </a:lnTo>
                  <a:lnTo>
                    <a:pt x="90690" y="64452"/>
                  </a:lnTo>
                  <a:lnTo>
                    <a:pt x="90690" y="49212"/>
                  </a:lnTo>
                  <a:lnTo>
                    <a:pt x="90690" y="2222"/>
                  </a:lnTo>
                  <a:close/>
                </a:path>
                <a:path w="659130" h="117475">
                  <a:moveTo>
                    <a:pt x="211302" y="76530"/>
                  </a:moveTo>
                  <a:lnTo>
                    <a:pt x="209524" y="70840"/>
                  </a:lnTo>
                  <a:lnTo>
                    <a:pt x="205943" y="66078"/>
                  </a:lnTo>
                  <a:lnTo>
                    <a:pt x="205384" y="65278"/>
                  </a:lnTo>
                  <a:lnTo>
                    <a:pt x="202501" y="61175"/>
                  </a:lnTo>
                  <a:lnTo>
                    <a:pt x="198145" y="57873"/>
                  </a:lnTo>
                  <a:lnTo>
                    <a:pt x="192849" y="56159"/>
                  </a:lnTo>
                  <a:lnTo>
                    <a:pt x="197345" y="53505"/>
                  </a:lnTo>
                  <a:lnTo>
                    <a:pt x="200660" y="50203"/>
                  </a:lnTo>
                  <a:lnTo>
                    <a:pt x="200977" y="49606"/>
                  </a:lnTo>
                  <a:lnTo>
                    <a:pt x="202768" y="46228"/>
                  </a:lnTo>
                  <a:lnTo>
                    <a:pt x="205016" y="42265"/>
                  </a:lnTo>
                  <a:lnTo>
                    <a:pt x="206133" y="37693"/>
                  </a:lnTo>
                  <a:lnTo>
                    <a:pt x="206146" y="25590"/>
                  </a:lnTo>
                  <a:lnTo>
                    <a:pt x="204228" y="19837"/>
                  </a:lnTo>
                  <a:lnTo>
                    <a:pt x="202946" y="18249"/>
                  </a:lnTo>
                  <a:lnTo>
                    <a:pt x="200393" y="15074"/>
                  </a:lnTo>
                  <a:lnTo>
                    <a:pt x="196684" y="10312"/>
                  </a:lnTo>
                  <a:lnTo>
                    <a:pt x="192189" y="7073"/>
                  </a:lnTo>
                  <a:lnTo>
                    <a:pt x="191655" y="6908"/>
                  </a:lnTo>
                  <a:lnTo>
                    <a:pt x="191655" y="78574"/>
                  </a:lnTo>
                  <a:lnTo>
                    <a:pt x="191643" y="83146"/>
                  </a:lnTo>
                  <a:lnTo>
                    <a:pt x="174002" y="98818"/>
                  </a:lnTo>
                  <a:lnTo>
                    <a:pt x="138277" y="98818"/>
                  </a:lnTo>
                  <a:lnTo>
                    <a:pt x="138277" y="65278"/>
                  </a:lnTo>
                  <a:lnTo>
                    <a:pt x="169494" y="65278"/>
                  </a:lnTo>
                  <a:lnTo>
                    <a:pt x="175450" y="65684"/>
                  </a:lnTo>
                  <a:lnTo>
                    <a:pt x="182867" y="67271"/>
                  </a:lnTo>
                  <a:lnTo>
                    <a:pt x="185839" y="69189"/>
                  </a:lnTo>
                  <a:lnTo>
                    <a:pt x="188087" y="72224"/>
                  </a:lnTo>
                  <a:lnTo>
                    <a:pt x="190474" y="75272"/>
                  </a:lnTo>
                  <a:lnTo>
                    <a:pt x="191655" y="78574"/>
                  </a:lnTo>
                  <a:lnTo>
                    <a:pt x="191655" y="6908"/>
                  </a:lnTo>
                  <a:lnTo>
                    <a:pt x="186893" y="5359"/>
                  </a:lnTo>
                  <a:lnTo>
                    <a:pt x="186893" y="28168"/>
                  </a:lnTo>
                  <a:lnTo>
                    <a:pt x="186893" y="37693"/>
                  </a:lnTo>
                  <a:lnTo>
                    <a:pt x="166585" y="49606"/>
                  </a:lnTo>
                  <a:lnTo>
                    <a:pt x="138277" y="49606"/>
                  </a:lnTo>
                  <a:lnTo>
                    <a:pt x="138277" y="18249"/>
                  </a:lnTo>
                  <a:lnTo>
                    <a:pt x="169303" y="18249"/>
                  </a:lnTo>
                  <a:lnTo>
                    <a:pt x="176441" y="19443"/>
                  </a:lnTo>
                  <a:lnTo>
                    <a:pt x="180543" y="21818"/>
                  </a:lnTo>
                  <a:lnTo>
                    <a:pt x="184785" y="24079"/>
                  </a:lnTo>
                  <a:lnTo>
                    <a:pt x="186893" y="28168"/>
                  </a:lnTo>
                  <a:lnTo>
                    <a:pt x="186893" y="5359"/>
                  </a:lnTo>
                  <a:lnTo>
                    <a:pt x="181737" y="3505"/>
                  </a:lnTo>
                  <a:lnTo>
                    <a:pt x="173799" y="2578"/>
                  </a:lnTo>
                  <a:lnTo>
                    <a:pt x="119227" y="2578"/>
                  </a:lnTo>
                  <a:lnTo>
                    <a:pt x="119227" y="114490"/>
                  </a:lnTo>
                  <a:lnTo>
                    <a:pt x="169837" y="114490"/>
                  </a:lnTo>
                  <a:lnTo>
                    <a:pt x="206654" y="98818"/>
                  </a:lnTo>
                  <a:lnTo>
                    <a:pt x="207835" y="96977"/>
                  </a:lnTo>
                  <a:lnTo>
                    <a:pt x="210134" y="90576"/>
                  </a:lnTo>
                  <a:lnTo>
                    <a:pt x="211302" y="83146"/>
                  </a:lnTo>
                  <a:lnTo>
                    <a:pt x="211302" y="76530"/>
                  </a:lnTo>
                  <a:close/>
                </a:path>
                <a:path w="659130" h="117475">
                  <a:moveTo>
                    <a:pt x="330758" y="58331"/>
                  </a:moveTo>
                  <a:lnTo>
                    <a:pt x="330047" y="47815"/>
                  </a:lnTo>
                  <a:lnTo>
                    <a:pt x="329933" y="46151"/>
                  </a:lnTo>
                  <a:lnTo>
                    <a:pt x="329869" y="45224"/>
                  </a:lnTo>
                  <a:lnTo>
                    <a:pt x="327190" y="33680"/>
                  </a:lnTo>
                  <a:lnTo>
                    <a:pt x="322719" y="23698"/>
                  </a:lnTo>
                  <a:lnTo>
                    <a:pt x="316763" y="15671"/>
                  </a:lnTo>
                  <a:lnTo>
                    <a:pt x="316471" y="15278"/>
                  </a:lnTo>
                  <a:lnTo>
                    <a:pt x="310718" y="10210"/>
                  </a:lnTo>
                  <a:lnTo>
                    <a:pt x="310718" y="47815"/>
                  </a:lnTo>
                  <a:lnTo>
                    <a:pt x="248208" y="47815"/>
                  </a:lnTo>
                  <a:lnTo>
                    <a:pt x="271360" y="15671"/>
                  </a:lnTo>
                  <a:lnTo>
                    <a:pt x="279958" y="15671"/>
                  </a:lnTo>
                  <a:lnTo>
                    <a:pt x="310718" y="47815"/>
                  </a:lnTo>
                  <a:lnTo>
                    <a:pt x="310718" y="10210"/>
                  </a:lnTo>
                  <a:lnTo>
                    <a:pt x="308902" y="8597"/>
                  </a:lnTo>
                  <a:lnTo>
                    <a:pt x="300431" y="3911"/>
                  </a:lnTo>
                  <a:lnTo>
                    <a:pt x="300583" y="3911"/>
                  </a:lnTo>
                  <a:lnTo>
                    <a:pt x="290626" y="977"/>
                  </a:lnTo>
                  <a:lnTo>
                    <a:pt x="290817" y="977"/>
                  </a:lnTo>
                  <a:lnTo>
                    <a:pt x="279768" y="0"/>
                  </a:lnTo>
                  <a:lnTo>
                    <a:pt x="242062" y="15671"/>
                  </a:lnTo>
                  <a:lnTo>
                    <a:pt x="227660" y="58331"/>
                  </a:lnTo>
                  <a:lnTo>
                    <a:pt x="227685" y="61048"/>
                  </a:lnTo>
                  <a:lnTo>
                    <a:pt x="241858" y="101993"/>
                  </a:lnTo>
                  <a:lnTo>
                    <a:pt x="280949" y="117068"/>
                  </a:lnTo>
                  <a:lnTo>
                    <a:pt x="290245" y="116484"/>
                  </a:lnTo>
                  <a:lnTo>
                    <a:pt x="319379" y="101396"/>
                  </a:lnTo>
                  <a:lnTo>
                    <a:pt x="323469" y="96139"/>
                  </a:lnTo>
                  <a:lnTo>
                    <a:pt x="327304" y="89027"/>
                  </a:lnTo>
                  <a:lnTo>
                    <a:pt x="330161" y="80962"/>
                  </a:lnTo>
                  <a:lnTo>
                    <a:pt x="310527" y="78384"/>
                  </a:lnTo>
                  <a:lnTo>
                    <a:pt x="307708" y="86182"/>
                  </a:lnTo>
                  <a:lnTo>
                    <a:pt x="307606" y="86448"/>
                  </a:lnTo>
                  <a:lnTo>
                    <a:pt x="303707" y="92341"/>
                  </a:lnTo>
                  <a:lnTo>
                    <a:pt x="298678" y="96139"/>
                  </a:lnTo>
                  <a:lnTo>
                    <a:pt x="293916" y="99606"/>
                  </a:lnTo>
                  <a:lnTo>
                    <a:pt x="287959" y="101396"/>
                  </a:lnTo>
                  <a:lnTo>
                    <a:pt x="271691" y="101396"/>
                  </a:lnTo>
                  <a:lnTo>
                    <a:pt x="247218" y="63296"/>
                  </a:lnTo>
                  <a:lnTo>
                    <a:pt x="330568" y="63296"/>
                  </a:lnTo>
                  <a:lnTo>
                    <a:pt x="330695" y="61048"/>
                  </a:lnTo>
                  <a:lnTo>
                    <a:pt x="330758" y="58331"/>
                  </a:lnTo>
                  <a:close/>
                </a:path>
                <a:path w="659130" h="117475">
                  <a:moveTo>
                    <a:pt x="445668" y="75996"/>
                  </a:moveTo>
                  <a:lnTo>
                    <a:pt x="427024" y="73418"/>
                  </a:lnTo>
                  <a:lnTo>
                    <a:pt x="425704" y="82943"/>
                  </a:lnTo>
                  <a:lnTo>
                    <a:pt x="422529" y="90017"/>
                  </a:lnTo>
                  <a:lnTo>
                    <a:pt x="412470" y="99148"/>
                  </a:lnTo>
                  <a:lnTo>
                    <a:pt x="406247" y="101396"/>
                  </a:lnTo>
                  <a:lnTo>
                    <a:pt x="389585" y="101396"/>
                  </a:lnTo>
                  <a:lnTo>
                    <a:pt x="368223" y="68884"/>
                  </a:lnTo>
                  <a:lnTo>
                    <a:pt x="367690" y="58331"/>
                  </a:lnTo>
                  <a:lnTo>
                    <a:pt x="368249" y="47980"/>
                  </a:lnTo>
                  <a:lnTo>
                    <a:pt x="393026" y="16319"/>
                  </a:lnTo>
                  <a:lnTo>
                    <a:pt x="399834" y="15671"/>
                  </a:lnTo>
                  <a:lnTo>
                    <a:pt x="406184" y="15671"/>
                  </a:lnTo>
                  <a:lnTo>
                    <a:pt x="411607" y="17589"/>
                  </a:lnTo>
                  <a:lnTo>
                    <a:pt x="420611" y="25133"/>
                  </a:lnTo>
                  <a:lnTo>
                    <a:pt x="423710" y="30759"/>
                  </a:lnTo>
                  <a:lnTo>
                    <a:pt x="425437" y="38290"/>
                  </a:lnTo>
                  <a:lnTo>
                    <a:pt x="443890" y="35521"/>
                  </a:lnTo>
                  <a:lnTo>
                    <a:pt x="415810" y="2324"/>
                  </a:lnTo>
                  <a:lnTo>
                    <a:pt x="399237" y="0"/>
                  </a:lnTo>
                  <a:lnTo>
                    <a:pt x="392137" y="431"/>
                  </a:lnTo>
                  <a:lnTo>
                    <a:pt x="357568" y="20967"/>
                  </a:lnTo>
                  <a:lnTo>
                    <a:pt x="348246" y="58928"/>
                  </a:lnTo>
                  <a:lnTo>
                    <a:pt x="349110" y="72110"/>
                  </a:lnTo>
                  <a:lnTo>
                    <a:pt x="369646" y="108597"/>
                  </a:lnTo>
                  <a:lnTo>
                    <a:pt x="399046" y="117068"/>
                  </a:lnTo>
                  <a:lnTo>
                    <a:pt x="407898" y="116395"/>
                  </a:lnTo>
                  <a:lnTo>
                    <a:pt x="440270" y="93167"/>
                  </a:lnTo>
                  <a:lnTo>
                    <a:pt x="445668" y="75996"/>
                  </a:lnTo>
                  <a:close/>
                </a:path>
                <a:path w="659130" h="117475">
                  <a:moveTo>
                    <a:pt x="542709" y="2222"/>
                  </a:moveTo>
                  <a:lnTo>
                    <a:pt x="451624" y="2222"/>
                  </a:lnTo>
                  <a:lnTo>
                    <a:pt x="451624" y="18732"/>
                  </a:lnTo>
                  <a:lnTo>
                    <a:pt x="487743" y="18732"/>
                  </a:lnTo>
                  <a:lnTo>
                    <a:pt x="487743" y="113982"/>
                  </a:lnTo>
                  <a:lnTo>
                    <a:pt x="506590" y="113982"/>
                  </a:lnTo>
                  <a:lnTo>
                    <a:pt x="506590" y="18732"/>
                  </a:lnTo>
                  <a:lnTo>
                    <a:pt x="542709" y="18732"/>
                  </a:lnTo>
                  <a:lnTo>
                    <a:pt x="542709" y="2222"/>
                  </a:lnTo>
                  <a:close/>
                </a:path>
                <a:path w="659130" h="117475">
                  <a:moveTo>
                    <a:pt x="658660" y="56946"/>
                  </a:moveTo>
                  <a:lnTo>
                    <a:pt x="657745" y="44373"/>
                  </a:lnTo>
                  <a:lnTo>
                    <a:pt x="654989" y="33235"/>
                  </a:lnTo>
                  <a:lnTo>
                    <a:pt x="650405" y="23533"/>
                  </a:lnTo>
                  <a:lnTo>
                    <a:pt x="644283" y="15671"/>
                  </a:lnTo>
                  <a:lnTo>
                    <a:pt x="643978" y="15278"/>
                  </a:lnTo>
                  <a:lnTo>
                    <a:pt x="638975" y="11036"/>
                  </a:lnTo>
                  <a:lnTo>
                    <a:pt x="638975" y="58534"/>
                  </a:lnTo>
                  <a:lnTo>
                    <a:pt x="638492" y="67195"/>
                  </a:lnTo>
                  <a:lnTo>
                    <a:pt x="613016" y="100723"/>
                  </a:lnTo>
                  <a:lnTo>
                    <a:pt x="606272" y="101396"/>
                  </a:lnTo>
                  <a:lnTo>
                    <a:pt x="599427" y="100723"/>
                  </a:lnTo>
                  <a:lnTo>
                    <a:pt x="573709" y="68580"/>
                  </a:lnTo>
                  <a:lnTo>
                    <a:pt x="573138" y="58534"/>
                  </a:lnTo>
                  <a:lnTo>
                    <a:pt x="573709" y="48488"/>
                  </a:lnTo>
                  <a:lnTo>
                    <a:pt x="599427" y="16344"/>
                  </a:lnTo>
                  <a:lnTo>
                    <a:pt x="606272" y="15671"/>
                  </a:lnTo>
                  <a:lnTo>
                    <a:pt x="612927" y="16344"/>
                  </a:lnTo>
                  <a:lnTo>
                    <a:pt x="638416" y="48158"/>
                  </a:lnTo>
                  <a:lnTo>
                    <a:pt x="638975" y="58534"/>
                  </a:lnTo>
                  <a:lnTo>
                    <a:pt x="638975" y="11036"/>
                  </a:lnTo>
                  <a:lnTo>
                    <a:pt x="636117" y="8597"/>
                  </a:lnTo>
                  <a:lnTo>
                    <a:pt x="627202" y="3822"/>
                  </a:lnTo>
                  <a:lnTo>
                    <a:pt x="617258" y="952"/>
                  </a:lnTo>
                  <a:lnTo>
                    <a:pt x="606272" y="0"/>
                  </a:lnTo>
                  <a:lnTo>
                    <a:pt x="596252" y="774"/>
                  </a:lnTo>
                  <a:lnTo>
                    <a:pt x="563397" y="20955"/>
                  </a:lnTo>
                  <a:lnTo>
                    <a:pt x="553808" y="56946"/>
                  </a:lnTo>
                  <a:lnTo>
                    <a:pt x="553681" y="58534"/>
                  </a:lnTo>
                  <a:lnTo>
                    <a:pt x="567715" y="101396"/>
                  </a:lnTo>
                  <a:lnTo>
                    <a:pt x="606272" y="117068"/>
                  </a:lnTo>
                  <a:lnTo>
                    <a:pt x="613460" y="116649"/>
                  </a:lnTo>
                  <a:lnTo>
                    <a:pt x="644664" y="101396"/>
                  </a:lnTo>
                  <a:lnTo>
                    <a:pt x="648474" y="96901"/>
                  </a:lnTo>
                  <a:lnTo>
                    <a:pt x="658596" y="58534"/>
                  </a:lnTo>
                  <a:lnTo>
                    <a:pt x="658660" y="56946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6" name="object 166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555097" y="6148098"/>
              <a:ext cx="216710" cy="157361"/>
            </a:xfrm>
            <a:prstGeom prst="rect">
              <a:avLst/>
            </a:prstGeom>
          </p:spPr>
        </p:pic>
        <p:pic>
          <p:nvPicPr>
            <p:cNvPr id="167" name="object 167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795637" y="6150678"/>
              <a:ext cx="119062" cy="111918"/>
            </a:xfrm>
            <a:prstGeom prst="rect">
              <a:avLst/>
            </a:prstGeom>
          </p:spPr>
        </p:pic>
        <p:pic>
          <p:nvPicPr>
            <p:cNvPr id="168" name="object 168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943670" y="6150678"/>
              <a:ext cx="92075" cy="111918"/>
            </a:xfrm>
            <a:prstGeom prst="rect">
              <a:avLst/>
            </a:prstGeom>
          </p:spPr>
        </p:pic>
      </p:grpSp>
      <p:grpSp>
        <p:nvGrpSpPr>
          <p:cNvPr id="169" name="object 169" descr=""/>
          <p:cNvGrpSpPr/>
          <p:nvPr/>
        </p:nvGrpSpPr>
        <p:grpSpPr>
          <a:xfrm>
            <a:off x="1224188" y="6736106"/>
            <a:ext cx="325755" cy="194310"/>
            <a:chOff x="1224188" y="6736106"/>
            <a:chExt cx="325755" cy="194310"/>
          </a:xfrm>
        </p:grpSpPr>
        <p:pic>
          <p:nvPicPr>
            <p:cNvPr id="170" name="object 170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224188" y="6736106"/>
              <a:ext cx="152003" cy="190896"/>
            </a:xfrm>
            <a:prstGeom prst="rect">
              <a:avLst/>
            </a:prstGeom>
          </p:spPr>
        </p:pic>
        <p:pic>
          <p:nvPicPr>
            <p:cNvPr id="171" name="object 171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406749" y="6785517"/>
              <a:ext cx="142676" cy="144660"/>
            </a:xfrm>
            <a:prstGeom prst="rect">
              <a:avLst/>
            </a:prstGeom>
          </p:spPr>
        </p:pic>
      </p:grpSp>
      <p:grpSp>
        <p:nvGrpSpPr>
          <p:cNvPr id="172" name="object 172" descr=""/>
          <p:cNvGrpSpPr/>
          <p:nvPr/>
        </p:nvGrpSpPr>
        <p:grpSpPr>
          <a:xfrm>
            <a:off x="1651296" y="6785517"/>
            <a:ext cx="878840" cy="144780"/>
            <a:chOff x="1651296" y="6785517"/>
            <a:chExt cx="878840" cy="144780"/>
          </a:xfrm>
        </p:grpSpPr>
        <p:pic>
          <p:nvPicPr>
            <p:cNvPr id="173" name="object 173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651296" y="6788692"/>
              <a:ext cx="127396" cy="138310"/>
            </a:xfrm>
            <a:prstGeom prst="rect">
              <a:avLst/>
            </a:prstGeom>
          </p:spPr>
        </p:pic>
        <p:pic>
          <p:nvPicPr>
            <p:cNvPr id="174" name="object 174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799769" y="6788692"/>
              <a:ext cx="125015" cy="138310"/>
            </a:xfrm>
            <a:prstGeom prst="rect">
              <a:avLst/>
            </a:prstGeom>
          </p:spPr>
        </p:pic>
        <p:pic>
          <p:nvPicPr>
            <p:cNvPr id="175" name="object 175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938320" y="6785517"/>
              <a:ext cx="142676" cy="144660"/>
            </a:xfrm>
            <a:prstGeom prst="rect">
              <a:avLst/>
            </a:prstGeom>
          </p:spPr>
        </p:pic>
        <p:pic>
          <p:nvPicPr>
            <p:cNvPr id="176" name="object 176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108175" y="6785517"/>
              <a:ext cx="232722" cy="144660"/>
            </a:xfrm>
            <a:prstGeom prst="rect">
              <a:avLst/>
            </a:prstGeom>
          </p:spPr>
        </p:pic>
        <p:pic>
          <p:nvPicPr>
            <p:cNvPr id="177" name="object 177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370160" y="6788692"/>
              <a:ext cx="159543" cy="138310"/>
            </a:xfrm>
            <a:prstGeom prst="rect">
              <a:avLst/>
            </a:prstGeom>
          </p:spPr>
        </p:pic>
      </p:grpSp>
      <p:grpSp>
        <p:nvGrpSpPr>
          <p:cNvPr id="178" name="object 178" descr=""/>
          <p:cNvGrpSpPr/>
          <p:nvPr/>
        </p:nvGrpSpPr>
        <p:grpSpPr>
          <a:xfrm>
            <a:off x="2632019" y="6785517"/>
            <a:ext cx="1651635" cy="194310"/>
            <a:chOff x="2632019" y="6785517"/>
            <a:chExt cx="1651635" cy="194310"/>
          </a:xfrm>
        </p:grpSpPr>
        <p:pic>
          <p:nvPicPr>
            <p:cNvPr id="179" name="object 179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632019" y="6785517"/>
              <a:ext cx="279987" cy="144660"/>
            </a:xfrm>
            <a:prstGeom prst="rect">
              <a:avLst/>
            </a:prstGeom>
          </p:spPr>
        </p:pic>
        <p:pic>
          <p:nvPicPr>
            <p:cNvPr id="180" name="object 180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932885" y="6785517"/>
              <a:ext cx="134924" cy="194071"/>
            </a:xfrm>
            <a:prstGeom prst="rect">
              <a:avLst/>
            </a:prstGeom>
          </p:spPr>
        </p:pic>
        <p:pic>
          <p:nvPicPr>
            <p:cNvPr id="181" name="object 181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087262" y="6785517"/>
              <a:ext cx="129778" cy="144660"/>
            </a:xfrm>
            <a:prstGeom prst="rect">
              <a:avLst/>
            </a:prstGeom>
          </p:spPr>
        </p:pic>
        <p:pic>
          <p:nvPicPr>
            <p:cNvPr id="182" name="object 182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237174" y="6785517"/>
              <a:ext cx="288817" cy="144660"/>
            </a:xfrm>
            <a:prstGeom prst="rect">
              <a:avLst/>
            </a:prstGeom>
          </p:spPr>
        </p:pic>
        <p:pic>
          <p:nvPicPr>
            <p:cNvPr id="183" name="object 183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552338" y="6785517"/>
              <a:ext cx="129183" cy="144660"/>
            </a:xfrm>
            <a:prstGeom prst="rect">
              <a:avLst/>
            </a:prstGeom>
          </p:spPr>
        </p:pic>
        <p:pic>
          <p:nvPicPr>
            <p:cNvPr id="184" name="object 184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711577" y="6788692"/>
              <a:ext cx="134143" cy="138310"/>
            </a:xfrm>
            <a:prstGeom prst="rect">
              <a:avLst/>
            </a:prstGeom>
          </p:spPr>
        </p:pic>
        <p:pic>
          <p:nvPicPr>
            <p:cNvPr id="185" name="object 185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866797" y="6785517"/>
              <a:ext cx="142676" cy="144660"/>
            </a:xfrm>
            <a:prstGeom prst="rect">
              <a:avLst/>
            </a:prstGeom>
          </p:spPr>
        </p:pic>
        <p:pic>
          <p:nvPicPr>
            <p:cNvPr id="186" name="object 186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036652" y="6785517"/>
              <a:ext cx="246811" cy="144660"/>
            </a:xfrm>
            <a:prstGeom prst="rect">
              <a:avLst/>
            </a:prstGeom>
          </p:spPr>
        </p:pic>
      </p:grpSp>
      <p:grpSp>
        <p:nvGrpSpPr>
          <p:cNvPr id="187" name="object 187" descr=""/>
          <p:cNvGrpSpPr/>
          <p:nvPr/>
        </p:nvGrpSpPr>
        <p:grpSpPr>
          <a:xfrm>
            <a:off x="4385333" y="6785517"/>
            <a:ext cx="1867535" cy="178435"/>
            <a:chOff x="4385333" y="6785517"/>
            <a:chExt cx="1867535" cy="178435"/>
          </a:xfrm>
        </p:grpSpPr>
        <p:pic>
          <p:nvPicPr>
            <p:cNvPr id="188" name="object 188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385333" y="6788692"/>
              <a:ext cx="127397" cy="138310"/>
            </a:xfrm>
            <a:prstGeom prst="rect">
              <a:avLst/>
            </a:prstGeom>
          </p:spPr>
        </p:pic>
        <p:pic>
          <p:nvPicPr>
            <p:cNvPr id="189" name="object 189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542141" y="6785517"/>
              <a:ext cx="130373" cy="144660"/>
            </a:xfrm>
            <a:prstGeom prst="rect">
              <a:avLst/>
            </a:prstGeom>
          </p:spPr>
        </p:pic>
        <p:pic>
          <p:nvPicPr>
            <p:cNvPr id="190" name="object 190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4690465" y="6785517"/>
              <a:ext cx="288817" cy="144660"/>
            </a:xfrm>
            <a:prstGeom prst="rect">
              <a:avLst/>
            </a:prstGeom>
          </p:spPr>
        </p:pic>
        <p:pic>
          <p:nvPicPr>
            <p:cNvPr id="191" name="object 191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005630" y="6785517"/>
              <a:ext cx="303105" cy="177998"/>
            </a:xfrm>
            <a:prstGeom prst="rect">
              <a:avLst/>
            </a:prstGeom>
          </p:spPr>
        </p:pic>
        <p:pic>
          <p:nvPicPr>
            <p:cNvPr id="192" name="object 192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325427" y="6785517"/>
              <a:ext cx="142676" cy="144660"/>
            </a:xfrm>
            <a:prstGeom prst="rect">
              <a:avLst/>
            </a:prstGeom>
          </p:spPr>
        </p:pic>
        <p:pic>
          <p:nvPicPr>
            <p:cNvPr id="193" name="object 193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497068" y="6788692"/>
              <a:ext cx="134144" cy="138310"/>
            </a:xfrm>
            <a:prstGeom prst="rect">
              <a:avLst/>
            </a:prstGeom>
          </p:spPr>
        </p:pic>
        <p:pic>
          <p:nvPicPr>
            <p:cNvPr id="194" name="object 194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5651098" y="6785517"/>
              <a:ext cx="129777" cy="144660"/>
            </a:xfrm>
            <a:prstGeom prst="rect">
              <a:avLst/>
            </a:prstGeom>
          </p:spPr>
        </p:pic>
        <p:pic>
          <p:nvPicPr>
            <p:cNvPr id="195" name="object 195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807558" y="6788692"/>
              <a:ext cx="125809" cy="138310"/>
            </a:xfrm>
            <a:prstGeom prst="rect">
              <a:avLst/>
            </a:prstGeom>
          </p:spPr>
        </p:pic>
        <p:pic>
          <p:nvPicPr>
            <p:cNvPr id="196" name="object 196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5969239" y="6788692"/>
              <a:ext cx="127396" cy="138310"/>
            </a:xfrm>
            <a:prstGeom prst="rect">
              <a:avLst/>
            </a:prstGeom>
          </p:spPr>
        </p:pic>
        <p:pic>
          <p:nvPicPr>
            <p:cNvPr id="197" name="object 197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114338" y="6788692"/>
              <a:ext cx="138311" cy="138310"/>
            </a:xfrm>
            <a:prstGeom prst="rect">
              <a:avLst/>
            </a:prstGeom>
          </p:spPr>
        </p:pic>
      </p:grpSp>
      <p:sp>
        <p:nvSpPr>
          <p:cNvPr id="198" name="object 198" descr=""/>
          <p:cNvSpPr/>
          <p:nvPr/>
        </p:nvSpPr>
        <p:spPr>
          <a:xfrm>
            <a:off x="1399370" y="751148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33999" y="0"/>
                </a:moveTo>
                <a:lnTo>
                  <a:pt x="19314" y="0"/>
                </a:lnTo>
                <a:lnTo>
                  <a:pt x="13030" y="2645"/>
                </a:lnTo>
                <a:lnTo>
                  <a:pt x="2579" y="13096"/>
                </a:lnTo>
                <a:lnTo>
                  <a:pt x="0" y="19380"/>
                </a:lnTo>
                <a:lnTo>
                  <a:pt x="0" y="26789"/>
                </a:lnTo>
                <a:lnTo>
                  <a:pt x="0" y="34064"/>
                </a:lnTo>
                <a:lnTo>
                  <a:pt x="2579" y="40349"/>
                </a:lnTo>
                <a:lnTo>
                  <a:pt x="7739" y="45640"/>
                </a:lnTo>
                <a:lnTo>
                  <a:pt x="13030" y="50800"/>
                </a:lnTo>
                <a:lnTo>
                  <a:pt x="19314" y="53379"/>
                </a:lnTo>
                <a:lnTo>
                  <a:pt x="33999" y="53379"/>
                </a:lnTo>
                <a:lnTo>
                  <a:pt x="40282" y="50800"/>
                </a:lnTo>
                <a:lnTo>
                  <a:pt x="50734" y="40349"/>
                </a:lnTo>
                <a:lnTo>
                  <a:pt x="53379" y="34064"/>
                </a:lnTo>
                <a:lnTo>
                  <a:pt x="53379" y="19380"/>
                </a:lnTo>
                <a:lnTo>
                  <a:pt x="50734" y="13096"/>
                </a:lnTo>
                <a:lnTo>
                  <a:pt x="45442" y="7937"/>
                </a:lnTo>
                <a:lnTo>
                  <a:pt x="40282" y="2645"/>
                </a:lnTo>
                <a:lnTo>
                  <a:pt x="33999" y="0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9" name="object 199" descr=""/>
          <p:cNvGrpSpPr/>
          <p:nvPr/>
        </p:nvGrpSpPr>
        <p:grpSpPr>
          <a:xfrm>
            <a:off x="1587253" y="7459294"/>
            <a:ext cx="654050" cy="157480"/>
            <a:chOff x="1587253" y="7459294"/>
            <a:chExt cx="654050" cy="157480"/>
          </a:xfrm>
        </p:grpSpPr>
        <p:pic>
          <p:nvPicPr>
            <p:cNvPr id="200" name="object 200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587253" y="7459294"/>
              <a:ext cx="240244" cy="157162"/>
            </a:xfrm>
            <a:prstGeom prst="rect">
              <a:avLst/>
            </a:prstGeom>
          </p:spPr>
        </p:pic>
        <p:pic>
          <p:nvPicPr>
            <p:cNvPr id="201" name="object 201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850335" y="7501602"/>
              <a:ext cx="270041" cy="113068"/>
            </a:xfrm>
            <a:prstGeom prst="rect">
              <a:avLst/>
            </a:prstGeom>
          </p:spPr>
        </p:pic>
        <p:pic>
          <p:nvPicPr>
            <p:cNvPr id="202" name="object 202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148919" y="7501957"/>
              <a:ext cx="92075" cy="111919"/>
            </a:xfrm>
            <a:prstGeom prst="rect">
              <a:avLst/>
            </a:prstGeom>
          </p:spPr>
        </p:pic>
      </p:grpSp>
      <p:pic>
        <p:nvPicPr>
          <p:cNvPr id="203" name="object 203" descr="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2329501" y="7501957"/>
            <a:ext cx="92075" cy="111919"/>
          </a:xfrm>
          <a:prstGeom prst="rect">
            <a:avLst/>
          </a:prstGeom>
        </p:spPr>
      </p:pic>
      <p:grpSp>
        <p:nvGrpSpPr>
          <p:cNvPr id="204" name="object 204" descr=""/>
          <p:cNvGrpSpPr/>
          <p:nvPr/>
        </p:nvGrpSpPr>
        <p:grpSpPr>
          <a:xfrm>
            <a:off x="2504180" y="7499379"/>
            <a:ext cx="632460" cy="160020"/>
            <a:chOff x="2504180" y="7499379"/>
            <a:chExt cx="632460" cy="160020"/>
          </a:xfrm>
        </p:grpSpPr>
        <p:pic>
          <p:nvPicPr>
            <p:cNvPr id="205" name="object 205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2504180" y="7499379"/>
              <a:ext cx="395073" cy="159940"/>
            </a:xfrm>
            <a:prstGeom prst="rect">
              <a:avLst/>
            </a:prstGeom>
          </p:spPr>
        </p:pic>
        <p:pic>
          <p:nvPicPr>
            <p:cNvPr id="206" name="object 206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2927859" y="7501603"/>
              <a:ext cx="208587" cy="157716"/>
            </a:xfrm>
            <a:prstGeom prst="rect">
              <a:avLst/>
            </a:prstGeom>
          </p:spPr>
        </p:pic>
      </p:grpSp>
      <p:pic>
        <p:nvPicPr>
          <p:cNvPr id="207" name="object 207" descr="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3206947" y="7499379"/>
            <a:ext cx="97432" cy="117077"/>
          </a:xfrm>
          <a:prstGeom prst="rect">
            <a:avLst/>
          </a:prstGeom>
        </p:spPr>
      </p:pic>
      <p:grpSp>
        <p:nvGrpSpPr>
          <p:cNvPr id="208" name="object 208" descr=""/>
          <p:cNvGrpSpPr/>
          <p:nvPr/>
        </p:nvGrpSpPr>
        <p:grpSpPr>
          <a:xfrm>
            <a:off x="3380634" y="7499379"/>
            <a:ext cx="832485" cy="117475"/>
            <a:chOff x="3380634" y="7499379"/>
            <a:chExt cx="832485" cy="117475"/>
          </a:xfrm>
        </p:grpSpPr>
        <p:pic>
          <p:nvPicPr>
            <p:cNvPr id="209" name="object 209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3380634" y="7501957"/>
              <a:ext cx="92075" cy="111919"/>
            </a:xfrm>
            <a:prstGeom prst="rect">
              <a:avLst/>
            </a:prstGeom>
          </p:spPr>
        </p:pic>
        <p:pic>
          <p:nvPicPr>
            <p:cNvPr id="210" name="object 210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495726" y="7501957"/>
              <a:ext cx="125015" cy="111919"/>
            </a:xfrm>
            <a:prstGeom prst="rect">
              <a:avLst/>
            </a:prstGeom>
          </p:spPr>
        </p:pic>
        <p:pic>
          <p:nvPicPr>
            <p:cNvPr id="211" name="object 211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3644752" y="7499379"/>
              <a:ext cx="211533" cy="117077"/>
            </a:xfrm>
            <a:prstGeom prst="rect">
              <a:avLst/>
            </a:prstGeom>
          </p:spPr>
        </p:pic>
        <p:pic>
          <p:nvPicPr>
            <p:cNvPr id="212" name="object 212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3878329" y="7501957"/>
              <a:ext cx="186729" cy="111919"/>
            </a:xfrm>
            <a:prstGeom prst="rect">
              <a:avLst/>
            </a:prstGeom>
          </p:spPr>
        </p:pic>
        <p:pic>
          <p:nvPicPr>
            <p:cNvPr id="213" name="object 213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093980" y="7501957"/>
              <a:ext cx="119062" cy="111919"/>
            </a:xfrm>
            <a:prstGeom prst="rect">
              <a:avLst/>
            </a:prstGeom>
          </p:spPr>
        </p:pic>
      </p:grpSp>
      <p:grpSp>
        <p:nvGrpSpPr>
          <p:cNvPr id="214" name="object 214" descr=""/>
          <p:cNvGrpSpPr/>
          <p:nvPr/>
        </p:nvGrpSpPr>
        <p:grpSpPr>
          <a:xfrm>
            <a:off x="4291280" y="7499379"/>
            <a:ext cx="492759" cy="160020"/>
            <a:chOff x="4291280" y="7499379"/>
            <a:chExt cx="492759" cy="160020"/>
          </a:xfrm>
        </p:grpSpPr>
        <p:pic>
          <p:nvPicPr>
            <p:cNvPr id="215" name="object 215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4291280" y="7499379"/>
              <a:ext cx="336566" cy="159940"/>
            </a:xfrm>
            <a:prstGeom prst="rect">
              <a:avLst/>
            </a:prstGeom>
          </p:spPr>
        </p:pic>
        <p:pic>
          <p:nvPicPr>
            <p:cNvPr id="216" name="object 216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650089" y="7501957"/>
              <a:ext cx="92075" cy="111919"/>
            </a:xfrm>
            <a:prstGeom prst="rect">
              <a:avLst/>
            </a:prstGeom>
          </p:spPr>
        </p:pic>
        <p:sp>
          <p:nvSpPr>
            <p:cNvPr id="217" name="object 217" descr=""/>
            <p:cNvSpPr/>
            <p:nvPr/>
          </p:nvSpPr>
          <p:spPr>
            <a:xfrm>
              <a:off x="4764784" y="7563833"/>
              <a:ext cx="19050" cy="49530"/>
            </a:xfrm>
            <a:custGeom>
              <a:avLst/>
              <a:gdLst/>
              <a:ahLst/>
              <a:cxnLst/>
              <a:rect l="l" t="t" r="r" b="b"/>
              <a:pathLst>
                <a:path w="19050" h="49529">
                  <a:moveTo>
                    <a:pt x="0" y="49530"/>
                  </a:moveTo>
                  <a:lnTo>
                    <a:pt x="19049" y="49530"/>
                  </a:lnTo>
                  <a:lnTo>
                    <a:pt x="19049" y="0"/>
                  </a:lnTo>
                  <a:lnTo>
                    <a:pt x="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8" name="object 218" descr=""/>
          <p:cNvGrpSpPr/>
          <p:nvPr/>
        </p:nvGrpSpPr>
        <p:grpSpPr>
          <a:xfrm>
            <a:off x="4764784" y="7499379"/>
            <a:ext cx="358775" cy="117475"/>
            <a:chOff x="4764784" y="7499379"/>
            <a:chExt cx="358775" cy="117475"/>
          </a:xfrm>
        </p:grpSpPr>
        <p:sp>
          <p:nvSpPr>
            <p:cNvPr id="219" name="object 219" descr=""/>
            <p:cNvSpPr/>
            <p:nvPr/>
          </p:nvSpPr>
          <p:spPr>
            <a:xfrm>
              <a:off x="4764773" y="7501610"/>
              <a:ext cx="90805" cy="111760"/>
            </a:xfrm>
            <a:custGeom>
              <a:avLst/>
              <a:gdLst/>
              <a:ahLst/>
              <a:cxnLst/>
              <a:rect l="l" t="t" r="r" b="b"/>
              <a:pathLst>
                <a:path w="90804" h="111759">
                  <a:moveTo>
                    <a:pt x="90690" y="0"/>
                  </a:moveTo>
                  <a:lnTo>
                    <a:pt x="71640" y="0"/>
                  </a:lnTo>
                  <a:lnTo>
                    <a:pt x="71640" y="46990"/>
                  </a:lnTo>
                  <a:lnTo>
                    <a:pt x="19050" y="4699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2230"/>
                  </a:lnTo>
                  <a:lnTo>
                    <a:pt x="71640" y="62230"/>
                  </a:lnTo>
                  <a:lnTo>
                    <a:pt x="71640" y="111760"/>
                  </a:lnTo>
                  <a:lnTo>
                    <a:pt x="90690" y="111760"/>
                  </a:lnTo>
                  <a:lnTo>
                    <a:pt x="90690" y="62230"/>
                  </a:lnTo>
                  <a:lnTo>
                    <a:pt x="90690" y="46990"/>
                  </a:lnTo>
                  <a:lnTo>
                    <a:pt x="90690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0" name="object 220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4877742" y="7499379"/>
              <a:ext cx="103106" cy="117077"/>
            </a:xfrm>
            <a:prstGeom prst="rect">
              <a:avLst/>
            </a:prstGeom>
          </p:spPr>
        </p:pic>
        <p:pic>
          <p:nvPicPr>
            <p:cNvPr id="221" name="object 221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004480" y="7501957"/>
              <a:ext cx="119062" cy="111919"/>
            </a:xfrm>
            <a:prstGeom prst="rect">
              <a:avLst/>
            </a:prstGeom>
          </p:spPr>
        </p:pic>
      </p:grpSp>
      <p:grpSp>
        <p:nvGrpSpPr>
          <p:cNvPr id="222" name="object 222" descr=""/>
          <p:cNvGrpSpPr/>
          <p:nvPr/>
        </p:nvGrpSpPr>
        <p:grpSpPr>
          <a:xfrm>
            <a:off x="1585467" y="7801638"/>
            <a:ext cx="1050925" cy="160020"/>
            <a:chOff x="1585467" y="7801638"/>
            <a:chExt cx="1050925" cy="160020"/>
          </a:xfrm>
        </p:grpSpPr>
        <p:pic>
          <p:nvPicPr>
            <p:cNvPr id="223" name="object 223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585467" y="7801638"/>
              <a:ext cx="192483" cy="117078"/>
            </a:xfrm>
            <a:prstGeom prst="rect">
              <a:avLst/>
            </a:prstGeom>
          </p:spPr>
        </p:pic>
        <p:pic>
          <p:nvPicPr>
            <p:cNvPr id="224" name="object 224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800590" y="7804218"/>
              <a:ext cx="119062" cy="111918"/>
            </a:xfrm>
            <a:prstGeom prst="rect">
              <a:avLst/>
            </a:prstGeom>
          </p:spPr>
        </p:pic>
        <p:pic>
          <p:nvPicPr>
            <p:cNvPr id="225" name="object 225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949020" y="7803862"/>
              <a:ext cx="346668" cy="157716"/>
            </a:xfrm>
            <a:prstGeom prst="rect">
              <a:avLst/>
            </a:prstGeom>
          </p:spPr>
        </p:pic>
        <p:pic>
          <p:nvPicPr>
            <p:cNvPr id="226" name="object 226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2324230" y="7804218"/>
              <a:ext cx="92075" cy="111918"/>
            </a:xfrm>
            <a:prstGeom prst="rect">
              <a:avLst/>
            </a:prstGeom>
          </p:spPr>
        </p:pic>
        <p:pic>
          <p:nvPicPr>
            <p:cNvPr id="227" name="object 227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2444631" y="7801638"/>
              <a:ext cx="191293" cy="117078"/>
            </a:xfrm>
            <a:prstGeom prst="rect">
              <a:avLst/>
            </a:prstGeom>
          </p:spPr>
        </p:pic>
      </p:grpSp>
      <p:grpSp>
        <p:nvGrpSpPr>
          <p:cNvPr id="228" name="object 228" descr=""/>
          <p:cNvGrpSpPr/>
          <p:nvPr/>
        </p:nvGrpSpPr>
        <p:grpSpPr>
          <a:xfrm>
            <a:off x="2659556" y="7801638"/>
            <a:ext cx="383540" cy="146050"/>
            <a:chOff x="2659556" y="7801638"/>
            <a:chExt cx="383540" cy="146050"/>
          </a:xfrm>
        </p:grpSpPr>
        <p:sp>
          <p:nvSpPr>
            <p:cNvPr id="229" name="object 229" descr=""/>
            <p:cNvSpPr/>
            <p:nvPr/>
          </p:nvSpPr>
          <p:spPr>
            <a:xfrm>
              <a:off x="2659545" y="7803870"/>
              <a:ext cx="102870" cy="143510"/>
            </a:xfrm>
            <a:custGeom>
              <a:avLst/>
              <a:gdLst/>
              <a:ahLst/>
              <a:cxnLst/>
              <a:rect l="l" t="t" r="r" b="b"/>
              <a:pathLst>
                <a:path w="102869" h="143509">
                  <a:moveTo>
                    <a:pt x="102793" y="96520"/>
                  </a:moveTo>
                  <a:lnTo>
                    <a:pt x="90487" y="96520"/>
                  </a:lnTo>
                  <a:lnTo>
                    <a:pt x="90487" y="0"/>
                  </a:lnTo>
                  <a:lnTo>
                    <a:pt x="71640" y="0"/>
                  </a:lnTo>
                  <a:lnTo>
                    <a:pt x="71640" y="96520"/>
                  </a:lnTo>
                  <a:lnTo>
                    <a:pt x="19050" y="9652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96520"/>
                  </a:lnTo>
                  <a:lnTo>
                    <a:pt x="0" y="111760"/>
                  </a:lnTo>
                  <a:lnTo>
                    <a:pt x="87122" y="111760"/>
                  </a:lnTo>
                  <a:lnTo>
                    <a:pt x="87122" y="143510"/>
                  </a:lnTo>
                  <a:lnTo>
                    <a:pt x="102793" y="143510"/>
                  </a:lnTo>
                  <a:lnTo>
                    <a:pt x="102793" y="111760"/>
                  </a:lnTo>
                  <a:lnTo>
                    <a:pt x="102793" y="9652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0" name="object 230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2783013" y="7804218"/>
              <a:ext cx="92075" cy="111918"/>
            </a:xfrm>
            <a:prstGeom prst="rect">
              <a:avLst/>
            </a:prstGeom>
          </p:spPr>
        </p:pic>
        <p:pic>
          <p:nvPicPr>
            <p:cNvPr id="231" name="object 231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896468" y="7801638"/>
              <a:ext cx="104973" cy="117078"/>
            </a:xfrm>
            <a:prstGeom prst="rect">
              <a:avLst/>
            </a:prstGeom>
          </p:spPr>
        </p:pic>
        <p:sp>
          <p:nvSpPr>
            <p:cNvPr id="232" name="object 232" descr=""/>
            <p:cNvSpPr/>
            <p:nvPr/>
          </p:nvSpPr>
          <p:spPr>
            <a:xfrm>
              <a:off x="3023684" y="7866092"/>
              <a:ext cx="19050" cy="49530"/>
            </a:xfrm>
            <a:custGeom>
              <a:avLst/>
              <a:gdLst/>
              <a:ahLst/>
              <a:cxnLst/>
              <a:rect l="l" t="t" r="r" b="b"/>
              <a:pathLst>
                <a:path w="19050" h="49529">
                  <a:moveTo>
                    <a:pt x="0" y="49529"/>
                  </a:moveTo>
                  <a:lnTo>
                    <a:pt x="19049" y="49529"/>
                  </a:lnTo>
                  <a:lnTo>
                    <a:pt x="19049" y="0"/>
                  </a:lnTo>
                  <a:lnTo>
                    <a:pt x="0" y="0"/>
                  </a:lnTo>
                  <a:lnTo>
                    <a:pt x="0" y="49529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3" name="object 233" descr=""/>
          <p:cNvSpPr/>
          <p:nvPr/>
        </p:nvSpPr>
        <p:spPr>
          <a:xfrm>
            <a:off x="3023679" y="7803870"/>
            <a:ext cx="138430" cy="111760"/>
          </a:xfrm>
          <a:custGeom>
            <a:avLst/>
            <a:gdLst/>
            <a:ahLst/>
            <a:cxnLst/>
            <a:rect l="l" t="t" r="r" b="b"/>
            <a:pathLst>
              <a:path w="138430" h="111759">
                <a:moveTo>
                  <a:pt x="90678" y="0"/>
                </a:moveTo>
                <a:lnTo>
                  <a:pt x="71628" y="0"/>
                </a:lnTo>
                <a:lnTo>
                  <a:pt x="71628" y="46990"/>
                </a:lnTo>
                <a:lnTo>
                  <a:pt x="19050" y="46990"/>
                </a:lnTo>
                <a:lnTo>
                  <a:pt x="19050" y="0"/>
                </a:lnTo>
                <a:lnTo>
                  <a:pt x="0" y="0"/>
                </a:lnTo>
                <a:lnTo>
                  <a:pt x="0" y="46990"/>
                </a:lnTo>
                <a:lnTo>
                  <a:pt x="0" y="62230"/>
                </a:lnTo>
                <a:lnTo>
                  <a:pt x="71628" y="62230"/>
                </a:lnTo>
                <a:lnTo>
                  <a:pt x="71628" y="111760"/>
                </a:lnTo>
                <a:lnTo>
                  <a:pt x="90678" y="111760"/>
                </a:lnTo>
                <a:lnTo>
                  <a:pt x="90678" y="62230"/>
                </a:lnTo>
                <a:lnTo>
                  <a:pt x="90678" y="46990"/>
                </a:lnTo>
                <a:lnTo>
                  <a:pt x="90678" y="0"/>
                </a:lnTo>
                <a:close/>
              </a:path>
              <a:path w="138430" h="111759">
                <a:moveTo>
                  <a:pt x="138277" y="62230"/>
                </a:moveTo>
                <a:lnTo>
                  <a:pt x="119227" y="62230"/>
                </a:lnTo>
                <a:lnTo>
                  <a:pt x="119227" y="111760"/>
                </a:lnTo>
                <a:lnTo>
                  <a:pt x="138277" y="111760"/>
                </a:lnTo>
                <a:lnTo>
                  <a:pt x="138277" y="62230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4" name="object 234" descr=""/>
          <p:cNvGrpSpPr/>
          <p:nvPr/>
        </p:nvGrpSpPr>
        <p:grpSpPr>
          <a:xfrm>
            <a:off x="3142912" y="7761752"/>
            <a:ext cx="331470" cy="157480"/>
            <a:chOff x="3142912" y="7761752"/>
            <a:chExt cx="331470" cy="157480"/>
          </a:xfrm>
        </p:grpSpPr>
        <p:sp>
          <p:nvSpPr>
            <p:cNvPr id="235" name="object 235" descr=""/>
            <p:cNvSpPr/>
            <p:nvPr/>
          </p:nvSpPr>
          <p:spPr>
            <a:xfrm>
              <a:off x="3142907" y="7803870"/>
              <a:ext cx="90805" cy="111760"/>
            </a:xfrm>
            <a:custGeom>
              <a:avLst/>
              <a:gdLst/>
              <a:ahLst/>
              <a:cxnLst/>
              <a:rect l="l" t="t" r="r" b="b"/>
              <a:pathLst>
                <a:path w="90805" h="111759">
                  <a:moveTo>
                    <a:pt x="90690" y="0"/>
                  </a:moveTo>
                  <a:lnTo>
                    <a:pt x="71640" y="0"/>
                  </a:lnTo>
                  <a:lnTo>
                    <a:pt x="71640" y="46990"/>
                  </a:lnTo>
                  <a:lnTo>
                    <a:pt x="19050" y="4699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2230"/>
                  </a:lnTo>
                  <a:lnTo>
                    <a:pt x="71640" y="62230"/>
                  </a:lnTo>
                  <a:lnTo>
                    <a:pt x="71640" y="111760"/>
                  </a:lnTo>
                  <a:lnTo>
                    <a:pt x="90690" y="111760"/>
                  </a:lnTo>
                  <a:lnTo>
                    <a:pt x="90690" y="62230"/>
                  </a:lnTo>
                  <a:lnTo>
                    <a:pt x="90690" y="46990"/>
                  </a:lnTo>
                  <a:lnTo>
                    <a:pt x="90690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6" name="object 236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3254996" y="7801638"/>
              <a:ext cx="104973" cy="117078"/>
            </a:xfrm>
            <a:prstGeom prst="rect">
              <a:avLst/>
            </a:prstGeom>
          </p:spPr>
        </p:pic>
        <p:pic>
          <p:nvPicPr>
            <p:cNvPr id="237" name="object 237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3382211" y="7761752"/>
              <a:ext cx="92075" cy="154384"/>
            </a:xfrm>
            <a:prstGeom prst="rect">
              <a:avLst/>
            </a:prstGeom>
          </p:spPr>
        </p:pic>
      </p:grpSp>
      <p:grpSp>
        <p:nvGrpSpPr>
          <p:cNvPr id="238" name="object 238" descr=""/>
          <p:cNvGrpSpPr/>
          <p:nvPr/>
        </p:nvGrpSpPr>
        <p:grpSpPr>
          <a:xfrm>
            <a:off x="3553864" y="7801638"/>
            <a:ext cx="893444" cy="157480"/>
            <a:chOff x="3553864" y="7801638"/>
            <a:chExt cx="893444" cy="157480"/>
          </a:xfrm>
        </p:grpSpPr>
        <p:pic>
          <p:nvPicPr>
            <p:cNvPr id="239" name="object 239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3553864" y="7801638"/>
              <a:ext cx="85923" cy="117078"/>
            </a:xfrm>
            <a:prstGeom prst="rect">
              <a:avLst/>
            </a:prstGeom>
          </p:spPr>
        </p:pic>
        <p:pic>
          <p:nvPicPr>
            <p:cNvPr id="240" name="object 240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3661783" y="7801638"/>
              <a:ext cx="337576" cy="157360"/>
            </a:xfrm>
            <a:prstGeom prst="rect">
              <a:avLst/>
            </a:prstGeom>
          </p:spPr>
        </p:pic>
        <p:pic>
          <p:nvPicPr>
            <p:cNvPr id="241" name="object 241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4020758" y="7801638"/>
              <a:ext cx="426123" cy="117078"/>
            </a:xfrm>
            <a:prstGeom prst="rect">
              <a:avLst/>
            </a:prstGeom>
          </p:spPr>
        </p:pic>
      </p:grpSp>
      <p:sp>
        <p:nvSpPr>
          <p:cNvPr id="242" name="object 242" descr=""/>
          <p:cNvSpPr/>
          <p:nvPr/>
        </p:nvSpPr>
        <p:spPr>
          <a:xfrm>
            <a:off x="1399370" y="8418262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33999" y="0"/>
                </a:moveTo>
                <a:lnTo>
                  <a:pt x="19314" y="0"/>
                </a:lnTo>
                <a:lnTo>
                  <a:pt x="13030" y="2646"/>
                </a:lnTo>
                <a:lnTo>
                  <a:pt x="2579" y="13096"/>
                </a:lnTo>
                <a:lnTo>
                  <a:pt x="0" y="19380"/>
                </a:lnTo>
                <a:lnTo>
                  <a:pt x="0" y="26789"/>
                </a:lnTo>
                <a:lnTo>
                  <a:pt x="0" y="34065"/>
                </a:lnTo>
                <a:lnTo>
                  <a:pt x="2579" y="40349"/>
                </a:lnTo>
                <a:lnTo>
                  <a:pt x="7739" y="45641"/>
                </a:lnTo>
                <a:lnTo>
                  <a:pt x="13030" y="50800"/>
                </a:lnTo>
                <a:lnTo>
                  <a:pt x="19314" y="53380"/>
                </a:lnTo>
                <a:lnTo>
                  <a:pt x="33999" y="53380"/>
                </a:lnTo>
                <a:lnTo>
                  <a:pt x="40282" y="50800"/>
                </a:lnTo>
                <a:lnTo>
                  <a:pt x="50734" y="40349"/>
                </a:lnTo>
                <a:lnTo>
                  <a:pt x="53379" y="34065"/>
                </a:lnTo>
                <a:lnTo>
                  <a:pt x="53379" y="19380"/>
                </a:lnTo>
                <a:lnTo>
                  <a:pt x="50734" y="13096"/>
                </a:lnTo>
                <a:lnTo>
                  <a:pt x="45442" y="7937"/>
                </a:lnTo>
                <a:lnTo>
                  <a:pt x="40282" y="2646"/>
                </a:lnTo>
                <a:lnTo>
                  <a:pt x="33999" y="0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3" name="object 243" descr=""/>
          <p:cNvGrpSpPr/>
          <p:nvPr/>
        </p:nvGrpSpPr>
        <p:grpSpPr>
          <a:xfrm>
            <a:off x="1580308" y="8363494"/>
            <a:ext cx="1083945" cy="200025"/>
            <a:chOff x="1580308" y="8363494"/>
            <a:chExt cx="1083945" cy="200025"/>
          </a:xfrm>
        </p:grpSpPr>
        <p:pic>
          <p:nvPicPr>
            <p:cNvPr id="244" name="object 244" descr="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580308" y="8363494"/>
              <a:ext cx="1041883" cy="200025"/>
            </a:xfrm>
            <a:prstGeom prst="rect">
              <a:avLst/>
            </a:prstGeom>
          </p:spPr>
        </p:pic>
        <p:sp>
          <p:nvSpPr>
            <p:cNvPr id="245" name="object 245" descr=""/>
            <p:cNvSpPr/>
            <p:nvPr/>
          </p:nvSpPr>
          <p:spPr>
            <a:xfrm>
              <a:off x="2644811" y="8470613"/>
              <a:ext cx="19050" cy="49530"/>
            </a:xfrm>
            <a:custGeom>
              <a:avLst/>
              <a:gdLst/>
              <a:ahLst/>
              <a:cxnLst/>
              <a:rect l="l" t="t" r="r" b="b"/>
              <a:pathLst>
                <a:path w="19050" h="49529">
                  <a:moveTo>
                    <a:pt x="0" y="49529"/>
                  </a:moveTo>
                  <a:lnTo>
                    <a:pt x="19050" y="49529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9529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6" name="object 246" descr=""/>
          <p:cNvGrpSpPr/>
          <p:nvPr/>
        </p:nvGrpSpPr>
        <p:grpSpPr>
          <a:xfrm>
            <a:off x="2644811" y="8406158"/>
            <a:ext cx="327660" cy="117475"/>
            <a:chOff x="2644811" y="8406158"/>
            <a:chExt cx="327660" cy="117475"/>
          </a:xfrm>
        </p:grpSpPr>
        <p:sp>
          <p:nvSpPr>
            <p:cNvPr id="247" name="object 247" descr=""/>
            <p:cNvSpPr/>
            <p:nvPr/>
          </p:nvSpPr>
          <p:spPr>
            <a:xfrm>
              <a:off x="2644800" y="8408390"/>
              <a:ext cx="90805" cy="111760"/>
            </a:xfrm>
            <a:custGeom>
              <a:avLst/>
              <a:gdLst/>
              <a:ahLst/>
              <a:cxnLst/>
              <a:rect l="l" t="t" r="r" b="b"/>
              <a:pathLst>
                <a:path w="90805" h="111759">
                  <a:moveTo>
                    <a:pt x="90690" y="0"/>
                  </a:moveTo>
                  <a:lnTo>
                    <a:pt x="71640" y="0"/>
                  </a:lnTo>
                  <a:lnTo>
                    <a:pt x="71640" y="46990"/>
                  </a:lnTo>
                  <a:lnTo>
                    <a:pt x="19050" y="4699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2230"/>
                  </a:lnTo>
                  <a:lnTo>
                    <a:pt x="71640" y="62230"/>
                  </a:lnTo>
                  <a:lnTo>
                    <a:pt x="71640" y="111760"/>
                  </a:lnTo>
                  <a:lnTo>
                    <a:pt x="90690" y="111760"/>
                  </a:lnTo>
                  <a:lnTo>
                    <a:pt x="90690" y="62230"/>
                  </a:lnTo>
                  <a:lnTo>
                    <a:pt x="90690" y="46990"/>
                  </a:lnTo>
                  <a:lnTo>
                    <a:pt x="90690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8" name="object 248" descr="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2757491" y="8406158"/>
              <a:ext cx="214726" cy="117078"/>
            </a:xfrm>
            <a:prstGeom prst="rect">
              <a:avLst/>
            </a:prstGeom>
          </p:spPr>
        </p:pic>
      </p:grpSp>
      <p:sp>
        <p:nvSpPr>
          <p:cNvPr id="249" name="object 249" descr=""/>
          <p:cNvSpPr/>
          <p:nvPr/>
        </p:nvSpPr>
        <p:spPr>
          <a:xfrm>
            <a:off x="3055239" y="8406168"/>
            <a:ext cx="429895" cy="157480"/>
          </a:xfrm>
          <a:custGeom>
            <a:avLst/>
            <a:gdLst/>
            <a:ahLst/>
            <a:cxnLst/>
            <a:rect l="l" t="t" r="r" b="b"/>
            <a:pathLst>
              <a:path w="429895" h="157479">
                <a:moveTo>
                  <a:pt x="97434" y="75996"/>
                </a:moveTo>
                <a:lnTo>
                  <a:pt x="78778" y="73418"/>
                </a:lnTo>
                <a:lnTo>
                  <a:pt x="77457" y="82943"/>
                </a:lnTo>
                <a:lnTo>
                  <a:pt x="74282" y="90017"/>
                </a:lnTo>
                <a:lnTo>
                  <a:pt x="64236" y="99148"/>
                </a:lnTo>
                <a:lnTo>
                  <a:pt x="58013" y="101396"/>
                </a:lnTo>
                <a:lnTo>
                  <a:pt x="41351" y="101396"/>
                </a:lnTo>
                <a:lnTo>
                  <a:pt x="19989" y="68884"/>
                </a:lnTo>
                <a:lnTo>
                  <a:pt x="19456" y="58331"/>
                </a:lnTo>
                <a:lnTo>
                  <a:pt x="20015" y="47980"/>
                </a:lnTo>
                <a:lnTo>
                  <a:pt x="44792" y="16319"/>
                </a:lnTo>
                <a:lnTo>
                  <a:pt x="51600" y="15671"/>
                </a:lnTo>
                <a:lnTo>
                  <a:pt x="57950" y="15671"/>
                </a:lnTo>
                <a:lnTo>
                  <a:pt x="63373" y="17589"/>
                </a:lnTo>
                <a:lnTo>
                  <a:pt x="72364" y="25133"/>
                </a:lnTo>
                <a:lnTo>
                  <a:pt x="75476" y="30759"/>
                </a:lnTo>
                <a:lnTo>
                  <a:pt x="77190" y="38290"/>
                </a:lnTo>
                <a:lnTo>
                  <a:pt x="95656" y="35521"/>
                </a:lnTo>
                <a:lnTo>
                  <a:pt x="67576" y="2324"/>
                </a:lnTo>
                <a:lnTo>
                  <a:pt x="51003" y="0"/>
                </a:lnTo>
                <a:lnTo>
                  <a:pt x="43891" y="431"/>
                </a:lnTo>
                <a:lnTo>
                  <a:pt x="9334" y="20967"/>
                </a:lnTo>
                <a:lnTo>
                  <a:pt x="0" y="58928"/>
                </a:lnTo>
                <a:lnTo>
                  <a:pt x="876" y="72110"/>
                </a:lnTo>
                <a:lnTo>
                  <a:pt x="21412" y="108597"/>
                </a:lnTo>
                <a:lnTo>
                  <a:pt x="50800" y="117081"/>
                </a:lnTo>
                <a:lnTo>
                  <a:pt x="59664" y="116395"/>
                </a:lnTo>
                <a:lnTo>
                  <a:pt x="92024" y="93167"/>
                </a:lnTo>
                <a:lnTo>
                  <a:pt x="97434" y="75996"/>
                </a:lnTo>
                <a:close/>
              </a:path>
              <a:path w="429895" h="157479">
                <a:moveTo>
                  <a:pt x="194475" y="2222"/>
                </a:moveTo>
                <a:lnTo>
                  <a:pt x="103390" y="2222"/>
                </a:lnTo>
                <a:lnTo>
                  <a:pt x="103390" y="18732"/>
                </a:lnTo>
                <a:lnTo>
                  <a:pt x="139509" y="18732"/>
                </a:lnTo>
                <a:lnTo>
                  <a:pt x="139509" y="113982"/>
                </a:lnTo>
                <a:lnTo>
                  <a:pt x="158356" y="113982"/>
                </a:lnTo>
                <a:lnTo>
                  <a:pt x="158356" y="18732"/>
                </a:lnTo>
                <a:lnTo>
                  <a:pt x="194475" y="18732"/>
                </a:lnTo>
                <a:lnTo>
                  <a:pt x="194475" y="2222"/>
                </a:lnTo>
                <a:close/>
              </a:path>
              <a:path w="429895" h="157479">
                <a:moveTo>
                  <a:pt x="309816" y="57543"/>
                </a:moveTo>
                <a:lnTo>
                  <a:pt x="297180" y="16217"/>
                </a:lnTo>
                <a:lnTo>
                  <a:pt x="295935" y="14884"/>
                </a:lnTo>
                <a:lnTo>
                  <a:pt x="292722" y="11391"/>
                </a:lnTo>
                <a:lnTo>
                  <a:pt x="290385" y="9550"/>
                </a:lnTo>
                <a:lnTo>
                  <a:pt x="290385" y="57543"/>
                </a:lnTo>
                <a:lnTo>
                  <a:pt x="289915" y="66078"/>
                </a:lnTo>
                <a:lnTo>
                  <a:pt x="268084" y="101396"/>
                </a:lnTo>
                <a:lnTo>
                  <a:pt x="251421" y="101396"/>
                </a:lnTo>
                <a:lnTo>
                  <a:pt x="230200" y="69240"/>
                </a:lnTo>
                <a:lnTo>
                  <a:pt x="229654" y="59131"/>
                </a:lnTo>
                <a:lnTo>
                  <a:pt x="230187" y="49872"/>
                </a:lnTo>
                <a:lnTo>
                  <a:pt x="230238" y="48958"/>
                </a:lnTo>
                <a:lnTo>
                  <a:pt x="252349" y="14884"/>
                </a:lnTo>
                <a:lnTo>
                  <a:pt x="268617" y="14884"/>
                </a:lnTo>
                <a:lnTo>
                  <a:pt x="289826" y="47510"/>
                </a:lnTo>
                <a:lnTo>
                  <a:pt x="290385" y="57543"/>
                </a:lnTo>
                <a:lnTo>
                  <a:pt x="290385" y="9550"/>
                </a:lnTo>
                <a:lnTo>
                  <a:pt x="262204" y="0"/>
                </a:lnTo>
                <a:lnTo>
                  <a:pt x="254927" y="0"/>
                </a:lnTo>
                <a:lnTo>
                  <a:pt x="248704" y="1447"/>
                </a:lnTo>
                <a:lnTo>
                  <a:pt x="243547" y="4368"/>
                </a:lnTo>
                <a:lnTo>
                  <a:pt x="238518" y="7137"/>
                </a:lnTo>
                <a:lnTo>
                  <a:pt x="233946" y="11391"/>
                </a:lnTo>
                <a:lnTo>
                  <a:pt x="229857" y="17056"/>
                </a:lnTo>
                <a:lnTo>
                  <a:pt x="229857" y="2578"/>
                </a:lnTo>
                <a:lnTo>
                  <a:pt x="212598" y="2578"/>
                </a:lnTo>
                <a:lnTo>
                  <a:pt x="212598" y="157353"/>
                </a:lnTo>
                <a:lnTo>
                  <a:pt x="231444" y="157353"/>
                </a:lnTo>
                <a:lnTo>
                  <a:pt x="231444" y="102984"/>
                </a:lnTo>
                <a:lnTo>
                  <a:pt x="234746" y="106959"/>
                </a:lnTo>
                <a:lnTo>
                  <a:pt x="238912" y="110324"/>
                </a:lnTo>
                <a:lnTo>
                  <a:pt x="243941" y="113106"/>
                </a:lnTo>
                <a:lnTo>
                  <a:pt x="248970" y="115747"/>
                </a:lnTo>
                <a:lnTo>
                  <a:pt x="254660" y="117081"/>
                </a:lnTo>
                <a:lnTo>
                  <a:pt x="261010" y="117081"/>
                </a:lnTo>
                <a:lnTo>
                  <a:pt x="293776" y="102984"/>
                </a:lnTo>
                <a:lnTo>
                  <a:pt x="295351" y="101396"/>
                </a:lnTo>
                <a:lnTo>
                  <a:pt x="309765" y="59131"/>
                </a:lnTo>
                <a:lnTo>
                  <a:pt x="309816" y="57543"/>
                </a:lnTo>
                <a:close/>
              </a:path>
              <a:path w="429895" h="157479">
                <a:moveTo>
                  <a:pt x="429298" y="114490"/>
                </a:moveTo>
                <a:lnTo>
                  <a:pt x="426923" y="110261"/>
                </a:lnTo>
                <a:lnTo>
                  <a:pt x="425361" y="105892"/>
                </a:lnTo>
                <a:lnTo>
                  <a:pt x="424535" y="101206"/>
                </a:lnTo>
                <a:lnTo>
                  <a:pt x="424472" y="100609"/>
                </a:lnTo>
                <a:lnTo>
                  <a:pt x="424129" y="97434"/>
                </a:lnTo>
                <a:lnTo>
                  <a:pt x="423392" y="58331"/>
                </a:lnTo>
                <a:lnTo>
                  <a:pt x="423354" y="33794"/>
                </a:lnTo>
                <a:lnTo>
                  <a:pt x="423176" y="30822"/>
                </a:lnTo>
                <a:lnTo>
                  <a:pt x="423075" y="29032"/>
                </a:lnTo>
                <a:lnTo>
                  <a:pt x="423024" y="27978"/>
                </a:lnTo>
                <a:lnTo>
                  <a:pt x="422478" y="25400"/>
                </a:lnTo>
                <a:lnTo>
                  <a:pt x="421347" y="20434"/>
                </a:lnTo>
                <a:lnTo>
                  <a:pt x="421284" y="20167"/>
                </a:lnTo>
                <a:lnTo>
                  <a:pt x="421170" y="19646"/>
                </a:lnTo>
                <a:lnTo>
                  <a:pt x="389547" y="0"/>
                </a:lnTo>
                <a:lnTo>
                  <a:pt x="379895" y="0"/>
                </a:lnTo>
                <a:lnTo>
                  <a:pt x="341655" y="10375"/>
                </a:lnTo>
                <a:lnTo>
                  <a:pt x="329488" y="34518"/>
                </a:lnTo>
                <a:lnTo>
                  <a:pt x="347941" y="37109"/>
                </a:lnTo>
                <a:lnTo>
                  <a:pt x="350062" y="29032"/>
                </a:lnTo>
                <a:lnTo>
                  <a:pt x="353237" y="23482"/>
                </a:lnTo>
                <a:lnTo>
                  <a:pt x="357466" y="20434"/>
                </a:lnTo>
                <a:lnTo>
                  <a:pt x="361696" y="17259"/>
                </a:lnTo>
                <a:lnTo>
                  <a:pt x="368249" y="15671"/>
                </a:lnTo>
                <a:lnTo>
                  <a:pt x="386765" y="15671"/>
                </a:lnTo>
                <a:lnTo>
                  <a:pt x="393979" y="17856"/>
                </a:lnTo>
                <a:lnTo>
                  <a:pt x="398741" y="22225"/>
                </a:lnTo>
                <a:lnTo>
                  <a:pt x="402310" y="25400"/>
                </a:lnTo>
                <a:lnTo>
                  <a:pt x="404101" y="30822"/>
                </a:lnTo>
                <a:lnTo>
                  <a:pt x="404101" y="43459"/>
                </a:lnTo>
                <a:lnTo>
                  <a:pt x="404101" y="58331"/>
                </a:lnTo>
                <a:lnTo>
                  <a:pt x="404101" y="73621"/>
                </a:lnTo>
                <a:lnTo>
                  <a:pt x="403186" y="79502"/>
                </a:lnTo>
                <a:lnTo>
                  <a:pt x="376250" y="102196"/>
                </a:lnTo>
                <a:lnTo>
                  <a:pt x="361569" y="102196"/>
                </a:lnTo>
                <a:lnTo>
                  <a:pt x="356171" y="100609"/>
                </a:lnTo>
                <a:lnTo>
                  <a:pt x="356019" y="100609"/>
                </a:lnTo>
                <a:lnTo>
                  <a:pt x="352107" y="97231"/>
                </a:lnTo>
                <a:lnTo>
                  <a:pt x="348272" y="93789"/>
                </a:lnTo>
                <a:lnTo>
                  <a:pt x="346443" y="89750"/>
                </a:lnTo>
                <a:lnTo>
                  <a:pt x="346354" y="81229"/>
                </a:lnTo>
                <a:lnTo>
                  <a:pt x="347218" y="78244"/>
                </a:lnTo>
                <a:lnTo>
                  <a:pt x="373151" y="65481"/>
                </a:lnTo>
                <a:lnTo>
                  <a:pt x="382816" y="63919"/>
                </a:lnTo>
                <a:lnTo>
                  <a:pt x="391198" y="62204"/>
                </a:lnTo>
                <a:lnTo>
                  <a:pt x="398297" y="60350"/>
                </a:lnTo>
                <a:lnTo>
                  <a:pt x="404101" y="58331"/>
                </a:lnTo>
                <a:lnTo>
                  <a:pt x="404101" y="43459"/>
                </a:lnTo>
                <a:lnTo>
                  <a:pt x="397891" y="45275"/>
                </a:lnTo>
                <a:lnTo>
                  <a:pt x="390156" y="46977"/>
                </a:lnTo>
                <a:lnTo>
                  <a:pt x="380923" y="48552"/>
                </a:lnTo>
                <a:lnTo>
                  <a:pt x="362762" y="50927"/>
                </a:lnTo>
                <a:lnTo>
                  <a:pt x="357136" y="51854"/>
                </a:lnTo>
                <a:lnTo>
                  <a:pt x="353301" y="52781"/>
                </a:lnTo>
                <a:lnTo>
                  <a:pt x="348272" y="54241"/>
                </a:lnTo>
                <a:lnTo>
                  <a:pt x="343712" y="56349"/>
                </a:lnTo>
                <a:lnTo>
                  <a:pt x="339610" y="59131"/>
                </a:lnTo>
                <a:lnTo>
                  <a:pt x="335635" y="61772"/>
                </a:lnTo>
                <a:lnTo>
                  <a:pt x="332359" y="65481"/>
                </a:lnTo>
                <a:lnTo>
                  <a:pt x="329882" y="70040"/>
                </a:lnTo>
                <a:lnTo>
                  <a:pt x="327367" y="74549"/>
                </a:lnTo>
                <a:lnTo>
                  <a:pt x="326110" y="79502"/>
                </a:lnTo>
                <a:lnTo>
                  <a:pt x="326110" y="94322"/>
                </a:lnTo>
                <a:lnTo>
                  <a:pt x="364413" y="117081"/>
                </a:lnTo>
                <a:lnTo>
                  <a:pt x="371817" y="117081"/>
                </a:lnTo>
                <a:lnTo>
                  <a:pt x="405688" y="100609"/>
                </a:lnTo>
                <a:lnTo>
                  <a:pt x="406222" y="105892"/>
                </a:lnTo>
                <a:lnTo>
                  <a:pt x="407403" y="110261"/>
                </a:lnTo>
                <a:lnTo>
                  <a:pt x="407479" y="110528"/>
                </a:lnTo>
                <a:lnTo>
                  <a:pt x="409460" y="114490"/>
                </a:lnTo>
                <a:lnTo>
                  <a:pt x="429298" y="114490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0" name="object 250" descr=""/>
          <p:cNvGrpSpPr/>
          <p:nvPr/>
        </p:nvGrpSpPr>
        <p:grpSpPr>
          <a:xfrm>
            <a:off x="3497662" y="8406158"/>
            <a:ext cx="572135" cy="145415"/>
            <a:chOff x="3497662" y="8406158"/>
            <a:chExt cx="572135" cy="145415"/>
          </a:xfrm>
        </p:grpSpPr>
        <p:sp>
          <p:nvSpPr>
            <p:cNvPr id="251" name="object 251" descr=""/>
            <p:cNvSpPr/>
            <p:nvPr/>
          </p:nvSpPr>
          <p:spPr>
            <a:xfrm>
              <a:off x="3497656" y="8406168"/>
              <a:ext cx="206375" cy="117475"/>
            </a:xfrm>
            <a:custGeom>
              <a:avLst/>
              <a:gdLst/>
              <a:ahLst/>
              <a:cxnLst/>
              <a:rect l="l" t="t" r="r" b="b"/>
              <a:pathLst>
                <a:path w="206375" h="117475">
                  <a:moveTo>
                    <a:pt x="91084" y="2222"/>
                  </a:moveTo>
                  <a:lnTo>
                    <a:pt x="0" y="2222"/>
                  </a:lnTo>
                  <a:lnTo>
                    <a:pt x="0" y="18732"/>
                  </a:lnTo>
                  <a:lnTo>
                    <a:pt x="36118" y="18732"/>
                  </a:lnTo>
                  <a:lnTo>
                    <a:pt x="36118" y="113982"/>
                  </a:lnTo>
                  <a:lnTo>
                    <a:pt x="54965" y="113982"/>
                  </a:lnTo>
                  <a:lnTo>
                    <a:pt x="54965" y="18732"/>
                  </a:lnTo>
                  <a:lnTo>
                    <a:pt x="91084" y="18732"/>
                  </a:lnTo>
                  <a:lnTo>
                    <a:pt x="91084" y="2222"/>
                  </a:lnTo>
                  <a:close/>
                </a:path>
                <a:path w="206375" h="117475">
                  <a:moveTo>
                    <a:pt x="206044" y="58331"/>
                  </a:moveTo>
                  <a:lnTo>
                    <a:pt x="205320" y="47815"/>
                  </a:lnTo>
                  <a:lnTo>
                    <a:pt x="205206" y="46151"/>
                  </a:lnTo>
                  <a:lnTo>
                    <a:pt x="205143" y="45224"/>
                  </a:lnTo>
                  <a:lnTo>
                    <a:pt x="202463" y="33680"/>
                  </a:lnTo>
                  <a:lnTo>
                    <a:pt x="198005" y="23698"/>
                  </a:lnTo>
                  <a:lnTo>
                    <a:pt x="192049" y="15671"/>
                  </a:lnTo>
                  <a:lnTo>
                    <a:pt x="191757" y="15278"/>
                  </a:lnTo>
                  <a:lnTo>
                    <a:pt x="185991" y="10198"/>
                  </a:lnTo>
                  <a:lnTo>
                    <a:pt x="185991" y="47815"/>
                  </a:lnTo>
                  <a:lnTo>
                    <a:pt x="123494" y="47815"/>
                  </a:lnTo>
                  <a:lnTo>
                    <a:pt x="146646" y="15671"/>
                  </a:lnTo>
                  <a:lnTo>
                    <a:pt x="155244" y="15671"/>
                  </a:lnTo>
                  <a:lnTo>
                    <a:pt x="185991" y="47815"/>
                  </a:lnTo>
                  <a:lnTo>
                    <a:pt x="185991" y="10198"/>
                  </a:lnTo>
                  <a:lnTo>
                    <a:pt x="184175" y="8597"/>
                  </a:lnTo>
                  <a:lnTo>
                    <a:pt x="175704" y="3911"/>
                  </a:lnTo>
                  <a:lnTo>
                    <a:pt x="175869" y="3911"/>
                  </a:lnTo>
                  <a:lnTo>
                    <a:pt x="165900" y="977"/>
                  </a:lnTo>
                  <a:lnTo>
                    <a:pt x="166103" y="977"/>
                  </a:lnTo>
                  <a:lnTo>
                    <a:pt x="155041" y="0"/>
                  </a:lnTo>
                  <a:lnTo>
                    <a:pt x="117335" y="15671"/>
                  </a:lnTo>
                  <a:lnTo>
                    <a:pt x="102933" y="58331"/>
                  </a:lnTo>
                  <a:lnTo>
                    <a:pt x="102958" y="61048"/>
                  </a:lnTo>
                  <a:lnTo>
                    <a:pt x="103720" y="71996"/>
                  </a:lnTo>
                  <a:lnTo>
                    <a:pt x="103746" y="72377"/>
                  </a:lnTo>
                  <a:lnTo>
                    <a:pt x="125018" y="108597"/>
                  </a:lnTo>
                  <a:lnTo>
                    <a:pt x="156235" y="117081"/>
                  </a:lnTo>
                  <a:lnTo>
                    <a:pt x="165519" y="116484"/>
                  </a:lnTo>
                  <a:lnTo>
                    <a:pt x="198742" y="96139"/>
                  </a:lnTo>
                  <a:lnTo>
                    <a:pt x="205447" y="80962"/>
                  </a:lnTo>
                  <a:lnTo>
                    <a:pt x="185801" y="78384"/>
                  </a:lnTo>
                  <a:lnTo>
                    <a:pt x="182981" y="86182"/>
                  </a:lnTo>
                  <a:lnTo>
                    <a:pt x="182892" y="86448"/>
                  </a:lnTo>
                  <a:lnTo>
                    <a:pt x="178981" y="92341"/>
                  </a:lnTo>
                  <a:lnTo>
                    <a:pt x="173951" y="96139"/>
                  </a:lnTo>
                  <a:lnTo>
                    <a:pt x="169202" y="99618"/>
                  </a:lnTo>
                  <a:lnTo>
                    <a:pt x="163245" y="101396"/>
                  </a:lnTo>
                  <a:lnTo>
                    <a:pt x="146977" y="101396"/>
                  </a:lnTo>
                  <a:lnTo>
                    <a:pt x="122491" y="63296"/>
                  </a:lnTo>
                  <a:lnTo>
                    <a:pt x="205841" y="63296"/>
                  </a:lnTo>
                  <a:lnTo>
                    <a:pt x="205968" y="61048"/>
                  </a:lnTo>
                  <a:lnTo>
                    <a:pt x="206044" y="58331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2" name="object 252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3726936" y="8408383"/>
              <a:ext cx="287453" cy="112273"/>
            </a:xfrm>
            <a:prstGeom prst="rect">
              <a:avLst/>
            </a:prstGeom>
          </p:spPr>
        </p:pic>
        <p:sp>
          <p:nvSpPr>
            <p:cNvPr id="253" name="object 253" descr=""/>
            <p:cNvSpPr/>
            <p:nvPr/>
          </p:nvSpPr>
          <p:spPr>
            <a:xfrm>
              <a:off x="4046765" y="8499027"/>
              <a:ext cx="23495" cy="52705"/>
            </a:xfrm>
            <a:custGeom>
              <a:avLst/>
              <a:gdLst/>
              <a:ahLst/>
              <a:cxnLst/>
              <a:rect l="l" t="t" r="r" b="b"/>
              <a:pathLst>
                <a:path w="23495" h="52704">
                  <a:moveTo>
                    <a:pt x="23018" y="0"/>
                  </a:moveTo>
                  <a:lnTo>
                    <a:pt x="1388" y="0"/>
                  </a:lnTo>
                  <a:lnTo>
                    <a:pt x="1388" y="21629"/>
                  </a:lnTo>
                  <a:lnTo>
                    <a:pt x="12104" y="21629"/>
                  </a:lnTo>
                  <a:lnTo>
                    <a:pt x="11839" y="27979"/>
                  </a:lnTo>
                  <a:lnTo>
                    <a:pt x="10781" y="32874"/>
                  </a:lnTo>
                  <a:lnTo>
                    <a:pt x="7077" y="39753"/>
                  </a:lnTo>
                  <a:lnTo>
                    <a:pt x="4100" y="42333"/>
                  </a:lnTo>
                  <a:lnTo>
                    <a:pt x="0" y="44052"/>
                  </a:lnTo>
                  <a:lnTo>
                    <a:pt x="5357" y="52188"/>
                  </a:lnTo>
                  <a:lnTo>
                    <a:pt x="11442" y="49543"/>
                  </a:lnTo>
                  <a:lnTo>
                    <a:pt x="15875" y="45772"/>
                  </a:lnTo>
                  <a:lnTo>
                    <a:pt x="18652" y="40878"/>
                  </a:lnTo>
                  <a:lnTo>
                    <a:pt x="21563" y="35983"/>
                  </a:lnTo>
                  <a:lnTo>
                    <a:pt x="23018" y="29567"/>
                  </a:lnTo>
                  <a:lnTo>
                    <a:pt x="23018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4" name="object 254" descr=""/>
          <p:cNvGrpSpPr/>
          <p:nvPr/>
        </p:nvGrpSpPr>
        <p:grpSpPr>
          <a:xfrm>
            <a:off x="4157404" y="8406158"/>
            <a:ext cx="565785" cy="157480"/>
            <a:chOff x="4157404" y="8406158"/>
            <a:chExt cx="565785" cy="157480"/>
          </a:xfrm>
        </p:grpSpPr>
        <p:pic>
          <p:nvPicPr>
            <p:cNvPr id="255" name="object 255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157404" y="8406158"/>
              <a:ext cx="211533" cy="117078"/>
            </a:xfrm>
            <a:prstGeom prst="rect">
              <a:avLst/>
            </a:prstGeom>
          </p:spPr>
        </p:pic>
        <p:pic>
          <p:nvPicPr>
            <p:cNvPr id="256" name="object 256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4391180" y="8408738"/>
              <a:ext cx="92074" cy="111918"/>
            </a:xfrm>
            <a:prstGeom prst="rect">
              <a:avLst/>
            </a:prstGeom>
          </p:spPr>
        </p:pic>
        <p:pic>
          <p:nvPicPr>
            <p:cNvPr id="257" name="object 257" descr="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4505875" y="8406158"/>
              <a:ext cx="216909" cy="157361"/>
            </a:xfrm>
            <a:prstGeom prst="rect">
              <a:avLst/>
            </a:prstGeom>
          </p:spPr>
        </p:pic>
      </p:grpSp>
      <p:grpSp>
        <p:nvGrpSpPr>
          <p:cNvPr id="258" name="object 258" descr=""/>
          <p:cNvGrpSpPr/>
          <p:nvPr/>
        </p:nvGrpSpPr>
        <p:grpSpPr>
          <a:xfrm>
            <a:off x="4746416" y="8406158"/>
            <a:ext cx="287655" cy="117475"/>
            <a:chOff x="4746416" y="8406158"/>
            <a:chExt cx="287655" cy="117475"/>
          </a:xfrm>
        </p:grpSpPr>
        <p:pic>
          <p:nvPicPr>
            <p:cNvPr id="259" name="object 259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888179" y="8406158"/>
              <a:ext cx="103106" cy="117078"/>
            </a:xfrm>
            <a:prstGeom prst="rect">
              <a:avLst/>
            </a:prstGeom>
          </p:spPr>
        </p:pic>
        <p:pic>
          <p:nvPicPr>
            <p:cNvPr id="260" name="object 260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4746416" y="8408738"/>
              <a:ext cx="119062" cy="111918"/>
            </a:xfrm>
            <a:prstGeom prst="rect">
              <a:avLst/>
            </a:prstGeom>
          </p:spPr>
        </p:pic>
        <p:sp>
          <p:nvSpPr>
            <p:cNvPr id="261" name="object 261" descr=""/>
            <p:cNvSpPr/>
            <p:nvPr/>
          </p:nvSpPr>
          <p:spPr>
            <a:xfrm>
              <a:off x="5014521" y="8470613"/>
              <a:ext cx="19050" cy="49530"/>
            </a:xfrm>
            <a:custGeom>
              <a:avLst/>
              <a:gdLst/>
              <a:ahLst/>
              <a:cxnLst/>
              <a:rect l="l" t="t" r="r" b="b"/>
              <a:pathLst>
                <a:path w="19050" h="49529">
                  <a:moveTo>
                    <a:pt x="0" y="49529"/>
                  </a:moveTo>
                  <a:lnTo>
                    <a:pt x="19050" y="49529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9529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2" name="object 262" descr=""/>
          <p:cNvSpPr/>
          <p:nvPr/>
        </p:nvSpPr>
        <p:spPr>
          <a:xfrm>
            <a:off x="5014519" y="8408390"/>
            <a:ext cx="138430" cy="111760"/>
          </a:xfrm>
          <a:custGeom>
            <a:avLst/>
            <a:gdLst/>
            <a:ahLst/>
            <a:cxnLst/>
            <a:rect l="l" t="t" r="r" b="b"/>
            <a:pathLst>
              <a:path w="138429" h="111759">
                <a:moveTo>
                  <a:pt x="90678" y="0"/>
                </a:moveTo>
                <a:lnTo>
                  <a:pt x="71628" y="0"/>
                </a:lnTo>
                <a:lnTo>
                  <a:pt x="71628" y="46990"/>
                </a:lnTo>
                <a:lnTo>
                  <a:pt x="19050" y="46990"/>
                </a:lnTo>
                <a:lnTo>
                  <a:pt x="19050" y="0"/>
                </a:lnTo>
                <a:lnTo>
                  <a:pt x="0" y="0"/>
                </a:lnTo>
                <a:lnTo>
                  <a:pt x="0" y="46990"/>
                </a:lnTo>
                <a:lnTo>
                  <a:pt x="0" y="62230"/>
                </a:lnTo>
                <a:lnTo>
                  <a:pt x="71628" y="62230"/>
                </a:lnTo>
                <a:lnTo>
                  <a:pt x="71628" y="111760"/>
                </a:lnTo>
                <a:lnTo>
                  <a:pt x="90678" y="111760"/>
                </a:lnTo>
                <a:lnTo>
                  <a:pt x="90678" y="62230"/>
                </a:lnTo>
                <a:lnTo>
                  <a:pt x="90678" y="46990"/>
                </a:lnTo>
                <a:lnTo>
                  <a:pt x="90678" y="0"/>
                </a:lnTo>
                <a:close/>
              </a:path>
              <a:path w="138429" h="111759">
                <a:moveTo>
                  <a:pt x="138277" y="62230"/>
                </a:moveTo>
                <a:lnTo>
                  <a:pt x="119227" y="62230"/>
                </a:lnTo>
                <a:lnTo>
                  <a:pt x="119227" y="111760"/>
                </a:lnTo>
                <a:lnTo>
                  <a:pt x="138277" y="111760"/>
                </a:lnTo>
                <a:lnTo>
                  <a:pt x="138277" y="62230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3" name="object 263" descr=""/>
          <p:cNvGrpSpPr/>
          <p:nvPr/>
        </p:nvGrpSpPr>
        <p:grpSpPr>
          <a:xfrm>
            <a:off x="5133749" y="8406158"/>
            <a:ext cx="371475" cy="117475"/>
            <a:chOff x="5133749" y="8406158"/>
            <a:chExt cx="371475" cy="117475"/>
          </a:xfrm>
        </p:grpSpPr>
        <p:sp>
          <p:nvSpPr>
            <p:cNvPr id="264" name="object 264" descr=""/>
            <p:cNvSpPr/>
            <p:nvPr/>
          </p:nvSpPr>
          <p:spPr>
            <a:xfrm>
              <a:off x="5133746" y="8408390"/>
              <a:ext cx="90805" cy="111760"/>
            </a:xfrm>
            <a:custGeom>
              <a:avLst/>
              <a:gdLst/>
              <a:ahLst/>
              <a:cxnLst/>
              <a:rect l="l" t="t" r="r" b="b"/>
              <a:pathLst>
                <a:path w="90804" h="111759">
                  <a:moveTo>
                    <a:pt x="90678" y="0"/>
                  </a:moveTo>
                  <a:lnTo>
                    <a:pt x="71628" y="0"/>
                  </a:lnTo>
                  <a:lnTo>
                    <a:pt x="71628" y="46990"/>
                  </a:lnTo>
                  <a:lnTo>
                    <a:pt x="19050" y="4699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2230"/>
                  </a:lnTo>
                  <a:lnTo>
                    <a:pt x="71628" y="62230"/>
                  </a:lnTo>
                  <a:lnTo>
                    <a:pt x="71628" y="111760"/>
                  </a:lnTo>
                  <a:lnTo>
                    <a:pt x="90678" y="111760"/>
                  </a:lnTo>
                  <a:lnTo>
                    <a:pt x="90678" y="62230"/>
                  </a:lnTo>
                  <a:lnTo>
                    <a:pt x="90678" y="46990"/>
                  </a:lnTo>
                  <a:lnTo>
                    <a:pt x="90678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5" name="object 265" descr="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5253373" y="8408738"/>
              <a:ext cx="125015" cy="111918"/>
            </a:xfrm>
            <a:prstGeom prst="rect">
              <a:avLst/>
            </a:prstGeom>
          </p:spPr>
        </p:pic>
        <p:pic>
          <p:nvPicPr>
            <p:cNvPr id="266" name="object 266" descr="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5401885" y="8406158"/>
              <a:ext cx="103106" cy="117078"/>
            </a:xfrm>
            <a:prstGeom prst="rect">
              <a:avLst/>
            </a:prstGeom>
          </p:spPr>
        </p:pic>
      </p:grpSp>
      <p:grpSp>
        <p:nvGrpSpPr>
          <p:cNvPr id="267" name="object 267" descr=""/>
          <p:cNvGrpSpPr/>
          <p:nvPr/>
        </p:nvGrpSpPr>
        <p:grpSpPr>
          <a:xfrm>
            <a:off x="1588047" y="8668334"/>
            <a:ext cx="509270" cy="154940"/>
            <a:chOff x="1588047" y="8668334"/>
            <a:chExt cx="509270" cy="154940"/>
          </a:xfrm>
        </p:grpSpPr>
        <p:pic>
          <p:nvPicPr>
            <p:cNvPr id="268" name="object 268" descr="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588047" y="8668334"/>
              <a:ext cx="117871" cy="154583"/>
            </a:xfrm>
            <a:prstGeom prst="rect">
              <a:avLst/>
            </a:prstGeom>
          </p:spPr>
        </p:pic>
        <p:sp>
          <p:nvSpPr>
            <p:cNvPr id="269" name="object 269" descr=""/>
            <p:cNvSpPr/>
            <p:nvPr/>
          </p:nvSpPr>
          <p:spPr>
            <a:xfrm>
              <a:off x="1732445" y="8668346"/>
              <a:ext cx="204470" cy="154940"/>
            </a:xfrm>
            <a:custGeom>
              <a:avLst/>
              <a:gdLst/>
              <a:ahLst/>
              <a:cxnLst/>
              <a:rect l="l" t="t" r="r" b="b"/>
              <a:pathLst>
                <a:path w="204469" h="154940">
                  <a:moveTo>
                    <a:pt x="136118" y="154571"/>
                  </a:moveTo>
                  <a:lnTo>
                    <a:pt x="109131" y="112509"/>
                  </a:lnTo>
                  <a:lnTo>
                    <a:pt x="83388" y="85915"/>
                  </a:lnTo>
                  <a:lnTo>
                    <a:pt x="79959" y="84328"/>
                  </a:lnTo>
                  <a:lnTo>
                    <a:pt x="117398" y="64058"/>
                  </a:lnTo>
                  <a:lnTo>
                    <a:pt x="123418" y="42265"/>
                  </a:lnTo>
                  <a:lnTo>
                    <a:pt x="123418" y="33667"/>
                  </a:lnTo>
                  <a:lnTo>
                    <a:pt x="121234" y="25857"/>
                  </a:lnTo>
                  <a:lnTo>
                    <a:pt x="116878" y="18846"/>
                  </a:lnTo>
                  <a:lnTo>
                    <a:pt x="115798" y="17056"/>
                  </a:lnTo>
                  <a:lnTo>
                    <a:pt x="112636" y="11836"/>
                  </a:lnTo>
                  <a:lnTo>
                    <a:pt x="106946" y="6934"/>
                  </a:lnTo>
                  <a:lnTo>
                    <a:pt x="102387" y="5168"/>
                  </a:lnTo>
                  <a:lnTo>
                    <a:pt x="102387" y="34848"/>
                  </a:lnTo>
                  <a:lnTo>
                    <a:pt x="102387" y="47155"/>
                  </a:lnTo>
                  <a:lnTo>
                    <a:pt x="73685" y="68262"/>
                  </a:lnTo>
                  <a:lnTo>
                    <a:pt x="20434" y="68262"/>
                  </a:lnTo>
                  <a:lnTo>
                    <a:pt x="20434" y="17056"/>
                  </a:lnTo>
                  <a:lnTo>
                    <a:pt x="69253" y="17056"/>
                  </a:lnTo>
                  <a:lnTo>
                    <a:pt x="102387" y="34848"/>
                  </a:lnTo>
                  <a:lnTo>
                    <a:pt x="102387" y="5168"/>
                  </a:lnTo>
                  <a:lnTo>
                    <a:pt x="68453" y="0"/>
                  </a:lnTo>
                  <a:lnTo>
                    <a:pt x="0" y="0"/>
                  </a:lnTo>
                  <a:lnTo>
                    <a:pt x="0" y="154571"/>
                  </a:lnTo>
                  <a:lnTo>
                    <a:pt x="20434" y="154571"/>
                  </a:lnTo>
                  <a:lnTo>
                    <a:pt x="20434" y="85915"/>
                  </a:lnTo>
                  <a:lnTo>
                    <a:pt x="49339" y="85915"/>
                  </a:lnTo>
                  <a:lnTo>
                    <a:pt x="64681" y="90881"/>
                  </a:lnTo>
                  <a:lnTo>
                    <a:pt x="67856" y="92735"/>
                  </a:lnTo>
                  <a:lnTo>
                    <a:pt x="110324" y="154571"/>
                  </a:lnTo>
                  <a:lnTo>
                    <a:pt x="136118" y="154571"/>
                  </a:lnTo>
                  <a:close/>
                </a:path>
                <a:path w="204469" h="154940">
                  <a:moveTo>
                    <a:pt x="203936" y="89090"/>
                  </a:moveTo>
                  <a:lnTo>
                    <a:pt x="145796" y="89090"/>
                  </a:lnTo>
                  <a:lnTo>
                    <a:pt x="145796" y="108140"/>
                  </a:lnTo>
                  <a:lnTo>
                    <a:pt x="203936" y="108140"/>
                  </a:lnTo>
                  <a:lnTo>
                    <a:pt x="203936" y="8909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0" name="object 270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957478" y="8710998"/>
              <a:ext cx="92075" cy="111918"/>
            </a:xfrm>
            <a:prstGeom prst="rect">
              <a:avLst/>
            </a:prstGeom>
          </p:spPr>
        </p:pic>
        <p:sp>
          <p:nvSpPr>
            <p:cNvPr id="271" name="object 271" descr=""/>
            <p:cNvSpPr/>
            <p:nvPr/>
          </p:nvSpPr>
          <p:spPr>
            <a:xfrm>
              <a:off x="2078077" y="8772873"/>
              <a:ext cx="19050" cy="49530"/>
            </a:xfrm>
            <a:custGeom>
              <a:avLst/>
              <a:gdLst/>
              <a:ahLst/>
              <a:cxnLst/>
              <a:rect l="l" t="t" r="r" b="b"/>
              <a:pathLst>
                <a:path w="19050" h="49529">
                  <a:moveTo>
                    <a:pt x="0" y="49530"/>
                  </a:moveTo>
                  <a:lnTo>
                    <a:pt x="19050" y="4953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2" name="object 272" descr=""/>
          <p:cNvGrpSpPr/>
          <p:nvPr/>
        </p:nvGrpSpPr>
        <p:grpSpPr>
          <a:xfrm>
            <a:off x="2078077" y="8708418"/>
            <a:ext cx="1223010" cy="160020"/>
            <a:chOff x="2078077" y="8708418"/>
            <a:chExt cx="1223010" cy="160020"/>
          </a:xfrm>
        </p:grpSpPr>
        <p:sp>
          <p:nvSpPr>
            <p:cNvPr id="273" name="object 273" descr=""/>
            <p:cNvSpPr/>
            <p:nvPr/>
          </p:nvSpPr>
          <p:spPr>
            <a:xfrm>
              <a:off x="2078075" y="8708428"/>
              <a:ext cx="673735" cy="160020"/>
            </a:xfrm>
            <a:custGeom>
              <a:avLst/>
              <a:gdLst/>
              <a:ahLst/>
              <a:cxnLst/>
              <a:rect l="l" t="t" r="r" b="b"/>
              <a:pathLst>
                <a:path w="673735" h="160020">
                  <a:moveTo>
                    <a:pt x="90678" y="2222"/>
                  </a:moveTo>
                  <a:lnTo>
                    <a:pt x="71628" y="2222"/>
                  </a:lnTo>
                  <a:lnTo>
                    <a:pt x="71628" y="49212"/>
                  </a:lnTo>
                  <a:lnTo>
                    <a:pt x="19050" y="49212"/>
                  </a:lnTo>
                  <a:lnTo>
                    <a:pt x="19050" y="2222"/>
                  </a:lnTo>
                  <a:lnTo>
                    <a:pt x="0" y="2222"/>
                  </a:lnTo>
                  <a:lnTo>
                    <a:pt x="0" y="49212"/>
                  </a:lnTo>
                  <a:lnTo>
                    <a:pt x="0" y="64452"/>
                  </a:lnTo>
                  <a:lnTo>
                    <a:pt x="71628" y="64452"/>
                  </a:lnTo>
                  <a:lnTo>
                    <a:pt x="71628" y="113982"/>
                  </a:lnTo>
                  <a:lnTo>
                    <a:pt x="90678" y="113982"/>
                  </a:lnTo>
                  <a:lnTo>
                    <a:pt x="90678" y="64452"/>
                  </a:lnTo>
                  <a:lnTo>
                    <a:pt x="90678" y="49212"/>
                  </a:lnTo>
                  <a:lnTo>
                    <a:pt x="90678" y="2222"/>
                  </a:lnTo>
                  <a:close/>
                </a:path>
                <a:path w="673735" h="160020">
                  <a:moveTo>
                    <a:pt x="210896" y="75996"/>
                  </a:moveTo>
                  <a:lnTo>
                    <a:pt x="192252" y="73418"/>
                  </a:lnTo>
                  <a:lnTo>
                    <a:pt x="190931" y="82943"/>
                  </a:lnTo>
                  <a:lnTo>
                    <a:pt x="187756" y="90017"/>
                  </a:lnTo>
                  <a:lnTo>
                    <a:pt x="177698" y="99148"/>
                  </a:lnTo>
                  <a:lnTo>
                    <a:pt x="171475" y="101396"/>
                  </a:lnTo>
                  <a:lnTo>
                    <a:pt x="154813" y="101396"/>
                  </a:lnTo>
                  <a:lnTo>
                    <a:pt x="133451" y="68884"/>
                  </a:lnTo>
                  <a:lnTo>
                    <a:pt x="132918" y="58343"/>
                  </a:lnTo>
                  <a:lnTo>
                    <a:pt x="133477" y="47980"/>
                  </a:lnTo>
                  <a:lnTo>
                    <a:pt x="158254" y="16319"/>
                  </a:lnTo>
                  <a:lnTo>
                    <a:pt x="165061" y="15671"/>
                  </a:lnTo>
                  <a:lnTo>
                    <a:pt x="171411" y="15671"/>
                  </a:lnTo>
                  <a:lnTo>
                    <a:pt x="176834" y="17589"/>
                  </a:lnTo>
                  <a:lnTo>
                    <a:pt x="185839" y="25133"/>
                  </a:lnTo>
                  <a:lnTo>
                    <a:pt x="188937" y="30759"/>
                  </a:lnTo>
                  <a:lnTo>
                    <a:pt x="190665" y="38290"/>
                  </a:lnTo>
                  <a:lnTo>
                    <a:pt x="209118" y="35521"/>
                  </a:lnTo>
                  <a:lnTo>
                    <a:pt x="181038" y="2324"/>
                  </a:lnTo>
                  <a:lnTo>
                    <a:pt x="164465" y="0"/>
                  </a:lnTo>
                  <a:lnTo>
                    <a:pt x="157365" y="431"/>
                  </a:lnTo>
                  <a:lnTo>
                    <a:pt x="122796" y="20967"/>
                  </a:lnTo>
                  <a:lnTo>
                    <a:pt x="113474" y="58928"/>
                  </a:lnTo>
                  <a:lnTo>
                    <a:pt x="114338" y="72110"/>
                  </a:lnTo>
                  <a:lnTo>
                    <a:pt x="134874" y="108597"/>
                  </a:lnTo>
                  <a:lnTo>
                    <a:pt x="164274" y="117081"/>
                  </a:lnTo>
                  <a:lnTo>
                    <a:pt x="173126" y="116395"/>
                  </a:lnTo>
                  <a:lnTo>
                    <a:pt x="205498" y="93167"/>
                  </a:lnTo>
                  <a:lnTo>
                    <a:pt x="210896" y="75996"/>
                  </a:lnTo>
                  <a:close/>
                </a:path>
                <a:path w="673735" h="160020">
                  <a:moveTo>
                    <a:pt x="307936" y="2222"/>
                  </a:moveTo>
                  <a:lnTo>
                    <a:pt x="216852" y="2222"/>
                  </a:lnTo>
                  <a:lnTo>
                    <a:pt x="216852" y="18732"/>
                  </a:lnTo>
                  <a:lnTo>
                    <a:pt x="252971" y="18732"/>
                  </a:lnTo>
                  <a:lnTo>
                    <a:pt x="252971" y="113982"/>
                  </a:lnTo>
                  <a:lnTo>
                    <a:pt x="271818" y="113982"/>
                  </a:lnTo>
                  <a:lnTo>
                    <a:pt x="271818" y="18732"/>
                  </a:lnTo>
                  <a:lnTo>
                    <a:pt x="307936" y="18732"/>
                  </a:lnTo>
                  <a:lnTo>
                    <a:pt x="307936" y="2222"/>
                  </a:lnTo>
                  <a:close/>
                </a:path>
                <a:path w="673735" h="160020">
                  <a:moveTo>
                    <a:pt x="423278" y="57543"/>
                  </a:moveTo>
                  <a:lnTo>
                    <a:pt x="410641" y="16217"/>
                  </a:lnTo>
                  <a:lnTo>
                    <a:pt x="409409" y="14884"/>
                  </a:lnTo>
                  <a:lnTo>
                    <a:pt x="406184" y="11391"/>
                  </a:lnTo>
                  <a:lnTo>
                    <a:pt x="403847" y="9550"/>
                  </a:lnTo>
                  <a:lnTo>
                    <a:pt x="403847" y="57543"/>
                  </a:lnTo>
                  <a:lnTo>
                    <a:pt x="403377" y="66078"/>
                  </a:lnTo>
                  <a:lnTo>
                    <a:pt x="381558" y="101396"/>
                  </a:lnTo>
                  <a:lnTo>
                    <a:pt x="364883" y="101396"/>
                  </a:lnTo>
                  <a:lnTo>
                    <a:pt x="343662" y="69240"/>
                  </a:lnTo>
                  <a:lnTo>
                    <a:pt x="343128" y="59131"/>
                  </a:lnTo>
                  <a:lnTo>
                    <a:pt x="343649" y="49872"/>
                  </a:lnTo>
                  <a:lnTo>
                    <a:pt x="343700" y="48958"/>
                  </a:lnTo>
                  <a:lnTo>
                    <a:pt x="361670" y="17068"/>
                  </a:lnTo>
                  <a:lnTo>
                    <a:pt x="365810" y="14884"/>
                  </a:lnTo>
                  <a:lnTo>
                    <a:pt x="382079" y="14884"/>
                  </a:lnTo>
                  <a:lnTo>
                    <a:pt x="389089" y="18453"/>
                  </a:lnTo>
                  <a:lnTo>
                    <a:pt x="403847" y="57543"/>
                  </a:lnTo>
                  <a:lnTo>
                    <a:pt x="403847" y="9550"/>
                  </a:lnTo>
                  <a:lnTo>
                    <a:pt x="375666" y="0"/>
                  </a:lnTo>
                  <a:lnTo>
                    <a:pt x="368388" y="0"/>
                  </a:lnTo>
                  <a:lnTo>
                    <a:pt x="362178" y="1447"/>
                  </a:lnTo>
                  <a:lnTo>
                    <a:pt x="357009" y="4368"/>
                  </a:lnTo>
                  <a:lnTo>
                    <a:pt x="351980" y="7137"/>
                  </a:lnTo>
                  <a:lnTo>
                    <a:pt x="347408" y="11391"/>
                  </a:lnTo>
                  <a:lnTo>
                    <a:pt x="343319" y="17068"/>
                  </a:lnTo>
                  <a:lnTo>
                    <a:pt x="343319" y="2578"/>
                  </a:lnTo>
                  <a:lnTo>
                    <a:pt x="326059" y="2578"/>
                  </a:lnTo>
                  <a:lnTo>
                    <a:pt x="326059" y="157353"/>
                  </a:lnTo>
                  <a:lnTo>
                    <a:pt x="344906" y="157353"/>
                  </a:lnTo>
                  <a:lnTo>
                    <a:pt x="344906" y="102984"/>
                  </a:lnTo>
                  <a:lnTo>
                    <a:pt x="348221" y="106959"/>
                  </a:lnTo>
                  <a:lnTo>
                    <a:pt x="352386" y="110324"/>
                  </a:lnTo>
                  <a:lnTo>
                    <a:pt x="357416" y="113106"/>
                  </a:lnTo>
                  <a:lnTo>
                    <a:pt x="362432" y="115747"/>
                  </a:lnTo>
                  <a:lnTo>
                    <a:pt x="368122" y="117081"/>
                  </a:lnTo>
                  <a:lnTo>
                    <a:pt x="374472" y="117081"/>
                  </a:lnTo>
                  <a:lnTo>
                    <a:pt x="407238" y="102984"/>
                  </a:lnTo>
                  <a:lnTo>
                    <a:pt x="408813" y="101396"/>
                  </a:lnTo>
                  <a:lnTo>
                    <a:pt x="423227" y="59131"/>
                  </a:lnTo>
                  <a:lnTo>
                    <a:pt x="423278" y="57543"/>
                  </a:lnTo>
                  <a:close/>
                </a:path>
                <a:path w="673735" h="160020">
                  <a:moveTo>
                    <a:pt x="537806" y="2578"/>
                  </a:moveTo>
                  <a:lnTo>
                    <a:pt x="518960" y="2578"/>
                  </a:lnTo>
                  <a:lnTo>
                    <a:pt x="494944" y="67868"/>
                  </a:lnTo>
                  <a:lnTo>
                    <a:pt x="490728" y="80365"/>
                  </a:lnTo>
                  <a:lnTo>
                    <a:pt x="487210" y="93268"/>
                  </a:lnTo>
                  <a:lnTo>
                    <a:pt x="485355" y="86588"/>
                  </a:lnTo>
                  <a:lnTo>
                    <a:pt x="481291" y="73698"/>
                  </a:lnTo>
                  <a:lnTo>
                    <a:pt x="455853" y="2578"/>
                  </a:lnTo>
                  <a:lnTo>
                    <a:pt x="435406" y="2578"/>
                  </a:lnTo>
                  <a:lnTo>
                    <a:pt x="477875" y="114693"/>
                  </a:lnTo>
                  <a:lnTo>
                    <a:pt x="473443" y="126796"/>
                  </a:lnTo>
                  <a:lnTo>
                    <a:pt x="458165" y="141478"/>
                  </a:lnTo>
                  <a:lnTo>
                    <a:pt x="450888" y="141478"/>
                  </a:lnTo>
                  <a:lnTo>
                    <a:pt x="447255" y="140957"/>
                  </a:lnTo>
                  <a:lnTo>
                    <a:pt x="443153" y="139890"/>
                  </a:lnTo>
                  <a:lnTo>
                    <a:pt x="445135" y="157556"/>
                  </a:lnTo>
                  <a:lnTo>
                    <a:pt x="449630" y="159143"/>
                  </a:lnTo>
                  <a:lnTo>
                    <a:pt x="453732" y="159943"/>
                  </a:lnTo>
                  <a:lnTo>
                    <a:pt x="463524" y="159943"/>
                  </a:lnTo>
                  <a:lnTo>
                    <a:pt x="492061" y="124993"/>
                  </a:lnTo>
                  <a:lnTo>
                    <a:pt x="537806" y="2578"/>
                  </a:lnTo>
                  <a:close/>
                </a:path>
                <a:path w="673735" h="160020">
                  <a:moveTo>
                    <a:pt x="673531" y="2578"/>
                  </a:moveTo>
                  <a:lnTo>
                    <a:pt x="646150" y="2578"/>
                  </a:lnTo>
                  <a:lnTo>
                    <a:pt x="613410" y="92075"/>
                  </a:lnTo>
                  <a:lnTo>
                    <a:pt x="584047" y="2578"/>
                  </a:lnTo>
                  <a:lnTo>
                    <a:pt x="554469" y="2578"/>
                  </a:lnTo>
                  <a:lnTo>
                    <a:pt x="554469" y="114490"/>
                  </a:lnTo>
                  <a:lnTo>
                    <a:pt x="573125" y="114490"/>
                  </a:lnTo>
                  <a:lnTo>
                    <a:pt x="573125" y="20040"/>
                  </a:lnTo>
                  <a:lnTo>
                    <a:pt x="604481" y="114490"/>
                  </a:lnTo>
                  <a:lnTo>
                    <a:pt x="621347" y="114490"/>
                  </a:lnTo>
                  <a:lnTo>
                    <a:pt x="654481" y="24409"/>
                  </a:lnTo>
                  <a:lnTo>
                    <a:pt x="654481" y="114490"/>
                  </a:lnTo>
                  <a:lnTo>
                    <a:pt x="673531" y="114490"/>
                  </a:lnTo>
                  <a:lnTo>
                    <a:pt x="673531" y="2578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4" name="object 274" descr="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2774320" y="8708418"/>
              <a:ext cx="103106" cy="117078"/>
            </a:xfrm>
            <a:prstGeom prst="rect">
              <a:avLst/>
            </a:prstGeom>
          </p:spPr>
        </p:pic>
        <p:pic>
          <p:nvPicPr>
            <p:cNvPr id="275" name="object 275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2900661" y="8710643"/>
              <a:ext cx="343523" cy="112274"/>
            </a:xfrm>
            <a:prstGeom prst="rect">
              <a:avLst/>
            </a:prstGeom>
          </p:spPr>
        </p:pic>
        <p:sp>
          <p:nvSpPr>
            <p:cNvPr id="276" name="object 276" descr=""/>
            <p:cNvSpPr/>
            <p:nvPr/>
          </p:nvSpPr>
          <p:spPr>
            <a:xfrm>
              <a:off x="3277522" y="8801287"/>
              <a:ext cx="23495" cy="52705"/>
            </a:xfrm>
            <a:custGeom>
              <a:avLst/>
              <a:gdLst/>
              <a:ahLst/>
              <a:cxnLst/>
              <a:rect l="l" t="t" r="r" b="b"/>
              <a:pathLst>
                <a:path w="23495" h="52704">
                  <a:moveTo>
                    <a:pt x="23018" y="0"/>
                  </a:moveTo>
                  <a:lnTo>
                    <a:pt x="1388" y="0"/>
                  </a:lnTo>
                  <a:lnTo>
                    <a:pt x="1388" y="21629"/>
                  </a:lnTo>
                  <a:lnTo>
                    <a:pt x="12104" y="21629"/>
                  </a:lnTo>
                  <a:lnTo>
                    <a:pt x="11840" y="27979"/>
                  </a:lnTo>
                  <a:lnTo>
                    <a:pt x="10781" y="32874"/>
                  </a:lnTo>
                  <a:lnTo>
                    <a:pt x="7077" y="39754"/>
                  </a:lnTo>
                  <a:lnTo>
                    <a:pt x="4101" y="42333"/>
                  </a:lnTo>
                  <a:lnTo>
                    <a:pt x="0" y="44053"/>
                  </a:lnTo>
                  <a:lnTo>
                    <a:pt x="5357" y="52188"/>
                  </a:lnTo>
                  <a:lnTo>
                    <a:pt x="11442" y="49543"/>
                  </a:lnTo>
                  <a:lnTo>
                    <a:pt x="15874" y="45772"/>
                  </a:lnTo>
                  <a:lnTo>
                    <a:pt x="18652" y="40878"/>
                  </a:lnTo>
                  <a:lnTo>
                    <a:pt x="21563" y="35983"/>
                  </a:lnTo>
                  <a:lnTo>
                    <a:pt x="23018" y="29567"/>
                  </a:lnTo>
                  <a:lnTo>
                    <a:pt x="23018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7" name="object 277" descr=""/>
          <p:cNvGrpSpPr/>
          <p:nvPr/>
        </p:nvGrpSpPr>
        <p:grpSpPr>
          <a:xfrm>
            <a:off x="3388162" y="8708418"/>
            <a:ext cx="728980" cy="117475"/>
            <a:chOff x="3388162" y="8708418"/>
            <a:chExt cx="728980" cy="117475"/>
          </a:xfrm>
        </p:grpSpPr>
        <p:pic>
          <p:nvPicPr>
            <p:cNvPr id="278" name="object 278" descr="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3388162" y="8708418"/>
              <a:ext cx="205779" cy="117078"/>
            </a:xfrm>
            <a:prstGeom prst="rect">
              <a:avLst/>
            </a:prstGeom>
          </p:spPr>
        </p:pic>
        <p:pic>
          <p:nvPicPr>
            <p:cNvPr id="279" name="object 279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3616710" y="8708418"/>
              <a:ext cx="309424" cy="117078"/>
            </a:xfrm>
            <a:prstGeom prst="rect">
              <a:avLst/>
            </a:prstGeom>
          </p:spPr>
        </p:pic>
        <p:pic>
          <p:nvPicPr>
            <p:cNvPr id="280" name="object 280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949767" y="8710998"/>
              <a:ext cx="119062" cy="111918"/>
            </a:xfrm>
            <a:prstGeom prst="rect">
              <a:avLst/>
            </a:prstGeom>
          </p:spPr>
        </p:pic>
        <p:sp>
          <p:nvSpPr>
            <p:cNvPr id="281" name="object 281" descr=""/>
            <p:cNvSpPr/>
            <p:nvPr/>
          </p:nvSpPr>
          <p:spPr>
            <a:xfrm>
              <a:off x="4097799" y="8772873"/>
              <a:ext cx="19050" cy="49530"/>
            </a:xfrm>
            <a:custGeom>
              <a:avLst/>
              <a:gdLst/>
              <a:ahLst/>
              <a:cxnLst/>
              <a:rect l="l" t="t" r="r" b="b"/>
              <a:pathLst>
                <a:path w="19050" h="49529">
                  <a:moveTo>
                    <a:pt x="0" y="49530"/>
                  </a:moveTo>
                  <a:lnTo>
                    <a:pt x="19050" y="4953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2" name="object 282" descr=""/>
          <p:cNvGrpSpPr/>
          <p:nvPr/>
        </p:nvGrpSpPr>
        <p:grpSpPr>
          <a:xfrm>
            <a:off x="4097799" y="8668532"/>
            <a:ext cx="367030" cy="154940"/>
            <a:chOff x="4097799" y="8668532"/>
            <a:chExt cx="367030" cy="154940"/>
          </a:xfrm>
        </p:grpSpPr>
        <p:sp>
          <p:nvSpPr>
            <p:cNvPr id="283" name="object 283" descr=""/>
            <p:cNvSpPr/>
            <p:nvPr/>
          </p:nvSpPr>
          <p:spPr>
            <a:xfrm>
              <a:off x="4097794" y="8710650"/>
              <a:ext cx="90805" cy="111760"/>
            </a:xfrm>
            <a:custGeom>
              <a:avLst/>
              <a:gdLst/>
              <a:ahLst/>
              <a:cxnLst/>
              <a:rect l="l" t="t" r="r" b="b"/>
              <a:pathLst>
                <a:path w="90804" h="111759">
                  <a:moveTo>
                    <a:pt x="90690" y="0"/>
                  </a:moveTo>
                  <a:lnTo>
                    <a:pt x="71640" y="0"/>
                  </a:lnTo>
                  <a:lnTo>
                    <a:pt x="71640" y="46990"/>
                  </a:lnTo>
                  <a:lnTo>
                    <a:pt x="19050" y="4699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2230"/>
                  </a:lnTo>
                  <a:lnTo>
                    <a:pt x="71640" y="62230"/>
                  </a:lnTo>
                  <a:lnTo>
                    <a:pt x="71640" y="111760"/>
                  </a:lnTo>
                  <a:lnTo>
                    <a:pt x="90690" y="111760"/>
                  </a:lnTo>
                  <a:lnTo>
                    <a:pt x="90690" y="62230"/>
                  </a:lnTo>
                  <a:lnTo>
                    <a:pt x="90690" y="46990"/>
                  </a:lnTo>
                  <a:lnTo>
                    <a:pt x="90690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4" name="object 284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217424" y="8710998"/>
              <a:ext cx="125015" cy="111918"/>
            </a:xfrm>
            <a:prstGeom prst="rect">
              <a:avLst/>
            </a:prstGeom>
          </p:spPr>
        </p:pic>
        <p:pic>
          <p:nvPicPr>
            <p:cNvPr id="285" name="object 285" descr="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4372205" y="8668532"/>
              <a:ext cx="92075" cy="154384"/>
            </a:xfrm>
            <a:prstGeom prst="rect">
              <a:avLst/>
            </a:prstGeom>
          </p:spPr>
        </p:pic>
      </p:grpSp>
      <p:grpSp>
        <p:nvGrpSpPr>
          <p:cNvPr id="286" name="object 286" descr=""/>
          <p:cNvGrpSpPr/>
          <p:nvPr/>
        </p:nvGrpSpPr>
        <p:grpSpPr>
          <a:xfrm>
            <a:off x="4552589" y="8708418"/>
            <a:ext cx="234315" cy="117475"/>
            <a:chOff x="4552589" y="8708418"/>
            <a:chExt cx="234315" cy="117475"/>
          </a:xfrm>
        </p:grpSpPr>
        <p:pic>
          <p:nvPicPr>
            <p:cNvPr id="287" name="object 287" descr="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4552589" y="8708418"/>
              <a:ext cx="192484" cy="117078"/>
            </a:xfrm>
            <a:prstGeom prst="rect">
              <a:avLst/>
            </a:prstGeom>
          </p:spPr>
        </p:pic>
        <p:sp>
          <p:nvSpPr>
            <p:cNvPr id="288" name="object 288" descr=""/>
            <p:cNvSpPr/>
            <p:nvPr/>
          </p:nvSpPr>
          <p:spPr>
            <a:xfrm>
              <a:off x="4767315" y="8772873"/>
              <a:ext cx="19050" cy="49530"/>
            </a:xfrm>
            <a:custGeom>
              <a:avLst/>
              <a:gdLst/>
              <a:ahLst/>
              <a:cxnLst/>
              <a:rect l="l" t="t" r="r" b="b"/>
              <a:pathLst>
                <a:path w="19050" h="49529">
                  <a:moveTo>
                    <a:pt x="0" y="49530"/>
                  </a:moveTo>
                  <a:lnTo>
                    <a:pt x="19050" y="4953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9" name="object 289" descr=""/>
          <p:cNvSpPr/>
          <p:nvPr/>
        </p:nvSpPr>
        <p:spPr>
          <a:xfrm>
            <a:off x="4767313" y="8710650"/>
            <a:ext cx="90805" cy="111760"/>
          </a:xfrm>
          <a:custGeom>
            <a:avLst/>
            <a:gdLst/>
            <a:ahLst/>
            <a:cxnLst/>
            <a:rect l="l" t="t" r="r" b="b"/>
            <a:pathLst>
              <a:path w="90804" h="111759">
                <a:moveTo>
                  <a:pt x="90678" y="0"/>
                </a:moveTo>
                <a:lnTo>
                  <a:pt x="71628" y="0"/>
                </a:lnTo>
                <a:lnTo>
                  <a:pt x="71628" y="46990"/>
                </a:lnTo>
                <a:lnTo>
                  <a:pt x="19050" y="46990"/>
                </a:lnTo>
                <a:lnTo>
                  <a:pt x="19050" y="0"/>
                </a:lnTo>
                <a:lnTo>
                  <a:pt x="0" y="0"/>
                </a:lnTo>
                <a:lnTo>
                  <a:pt x="0" y="46990"/>
                </a:lnTo>
                <a:lnTo>
                  <a:pt x="0" y="62230"/>
                </a:lnTo>
                <a:lnTo>
                  <a:pt x="71628" y="62230"/>
                </a:lnTo>
                <a:lnTo>
                  <a:pt x="71628" y="111760"/>
                </a:lnTo>
                <a:lnTo>
                  <a:pt x="90678" y="111760"/>
                </a:lnTo>
                <a:lnTo>
                  <a:pt x="90678" y="62230"/>
                </a:lnTo>
                <a:lnTo>
                  <a:pt x="90678" y="46990"/>
                </a:lnTo>
                <a:lnTo>
                  <a:pt x="90678" y="0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90" name="object 290" descr=""/>
          <p:cNvGrpSpPr/>
          <p:nvPr/>
        </p:nvGrpSpPr>
        <p:grpSpPr>
          <a:xfrm>
            <a:off x="4876224" y="8708418"/>
            <a:ext cx="567055" cy="157480"/>
            <a:chOff x="4876224" y="8708418"/>
            <a:chExt cx="567055" cy="157480"/>
          </a:xfrm>
        </p:grpSpPr>
        <p:sp>
          <p:nvSpPr>
            <p:cNvPr id="291" name="object 291" descr=""/>
            <p:cNvSpPr/>
            <p:nvPr/>
          </p:nvSpPr>
          <p:spPr>
            <a:xfrm>
              <a:off x="4876215" y="8708428"/>
              <a:ext cx="447040" cy="157480"/>
            </a:xfrm>
            <a:custGeom>
              <a:avLst/>
              <a:gdLst/>
              <a:ahLst/>
              <a:cxnLst/>
              <a:rect l="l" t="t" r="r" b="b"/>
              <a:pathLst>
                <a:path w="447039" h="157479">
                  <a:moveTo>
                    <a:pt x="91084" y="2222"/>
                  </a:moveTo>
                  <a:lnTo>
                    <a:pt x="0" y="2222"/>
                  </a:lnTo>
                  <a:lnTo>
                    <a:pt x="0" y="18732"/>
                  </a:lnTo>
                  <a:lnTo>
                    <a:pt x="36118" y="18732"/>
                  </a:lnTo>
                  <a:lnTo>
                    <a:pt x="36118" y="113982"/>
                  </a:lnTo>
                  <a:lnTo>
                    <a:pt x="54965" y="113982"/>
                  </a:lnTo>
                  <a:lnTo>
                    <a:pt x="54965" y="18732"/>
                  </a:lnTo>
                  <a:lnTo>
                    <a:pt x="91084" y="18732"/>
                  </a:lnTo>
                  <a:lnTo>
                    <a:pt x="91084" y="2222"/>
                  </a:lnTo>
                  <a:close/>
                </a:path>
                <a:path w="447039" h="157479">
                  <a:moveTo>
                    <a:pt x="206425" y="57543"/>
                  </a:moveTo>
                  <a:lnTo>
                    <a:pt x="193789" y="16217"/>
                  </a:lnTo>
                  <a:lnTo>
                    <a:pt x="192557" y="14884"/>
                  </a:lnTo>
                  <a:lnTo>
                    <a:pt x="189331" y="11391"/>
                  </a:lnTo>
                  <a:lnTo>
                    <a:pt x="186994" y="9550"/>
                  </a:lnTo>
                  <a:lnTo>
                    <a:pt x="186994" y="57543"/>
                  </a:lnTo>
                  <a:lnTo>
                    <a:pt x="186524" y="66078"/>
                  </a:lnTo>
                  <a:lnTo>
                    <a:pt x="164706" y="101396"/>
                  </a:lnTo>
                  <a:lnTo>
                    <a:pt x="148031" y="101396"/>
                  </a:lnTo>
                  <a:lnTo>
                    <a:pt x="126822" y="69240"/>
                  </a:lnTo>
                  <a:lnTo>
                    <a:pt x="126276" y="59131"/>
                  </a:lnTo>
                  <a:lnTo>
                    <a:pt x="126796" y="49872"/>
                  </a:lnTo>
                  <a:lnTo>
                    <a:pt x="126847" y="48958"/>
                  </a:lnTo>
                  <a:lnTo>
                    <a:pt x="144818" y="17068"/>
                  </a:lnTo>
                  <a:lnTo>
                    <a:pt x="148958" y="14884"/>
                  </a:lnTo>
                  <a:lnTo>
                    <a:pt x="165227" y="14884"/>
                  </a:lnTo>
                  <a:lnTo>
                    <a:pt x="172237" y="18453"/>
                  </a:lnTo>
                  <a:lnTo>
                    <a:pt x="186994" y="57543"/>
                  </a:lnTo>
                  <a:lnTo>
                    <a:pt x="186994" y="9550"/>
                  </a:lnTo>
                  <a:lnTo>
                    <a:pt x="158813" y="0"/>
                  </a:lnTo>
                  <a:lnTo>
                    <a:pt x="151536" y="0"/>
                  </a:lnTo>
                  <a:lnTo>
                    <a:pt x="145326" y="1447"/>
                  </a:lnTo>
                  <a:lnTo>
                    <a:pt x="140157" y="4368"/>
                  </a:lnTo>
                  <a:lnTo>
                    <a:pt x="135128" y="7137"/>
                  </a:lnTo>
                  <a:lnTo>
                    <a:pt x="130556" y="11391"/>
                  </a:lnTo>
                  <a:lnTo>
                    <a:pt x="126466" y="17068"/>
                  </a:lnTo>
                  <a:lnTo>
                    <a:pt x="126466" y="2578"/>
                  </a:lnTo>
                  <a:lnTo>
                    <a:pt x="109207" y="2578"/>
                  </a:lnTo>
                  <a:lnTo>
                    <a:pt x="109207" y="157353"/>
                  </a:lnTo>
                  <a:lnTo>
                    <a:pt x="128054" y="157353"/>
                  </a:lnTo>
                  <a:lnTo>
                    <a:pt x="128054" y="102984"/>
                  </a:lnTo>
                  <a:lnTo>
                    <a:pt x="131368" y="106959"/>
                  </a:lnTo>
                  <a:lnTo>
                    <a:pt x="135534" y="110324"/>
                  </a:lnTo>
                  <a:lnTo>
                    <a:pt x="140563" y="113106"/>
                  </a:lnTo>
                  <a:lnTo>
                    <a:pt x="145580" y="115747"/>
                  </a:lnTo>
                  <a:lnTo>
                    <a:pt x="151269" y="117081"/>
                  </a:lnTo>
                  <a:lnTo>
                    <a:pt x="157619" y="117081"/>
                  </a:lnTo>
                  <a:lnTo>
                    <a:pt x="190385" y="102984"/>
                  </a:lnTo>
                  <a:lnTo>
                    <a:pt x="191960" y="101396"/>
                  </a:lnTo>
                  <a:lnTo>
                    <a:pt x="206375" y="59131"/>
                  </a:lnTo>
                  <a:lnTo>
                    <a:pt x="206425" y="57543"/>
                  </a:lnTo>
                  <a:close/>
                </a:path>
                <a:path w="447039" h="157479">
                  <a:moveTo>
                    <a:pt x="327101" y="56946"/>
                  </a:moveTo>
                  <a:lnTo>
                    <a:pt x="326186" y="44373"/>
                  </a:lnTo>
                  <a:lnTo>
                    <a:pt x="323430" y="33235"/>
                  </a:lnTo>
                  <a:lnTo>
                    <a:pt x="318846" y="23533"/>
                  </a:lnTo>
                  <a:lnTo>
                    <a:pt x="312724" y="15671"/>
                  </a:lnTo>
                  <a:lnTo>
                    <a:pt x="312420" y="15278"/>
                  </a:lnTo>
                  <a:lnTo>
                    <a:pt x="307428" y="11049"/>
                  </a:lnTo>
                  <a:lnTo>
                    <a:pt x="307428" y="58534"/>
                  </a:lnTo>
                  <a:lnTo>
                    <a:pt x="306933" y="67195"/>
                  </a:lnTo>
                  <a:lnTo>
                    <a:pt x="281470" y="100723"/>
                  </a:lnTo>
                  <a:lnTo>
                    <a:pt x="274713" y="101396"/>
                  </a:lnTo>
                  <a:lnTo>
                    <a:pt x="267868" y="100723"/>
                  </a:lnTo>
                  <a:lnTo>
                    <a:pt x="242163" y="68580"/>
                  </a:lnTo>
                  <a:lnTo>
                    <a:pt x="241579" y="58534"/>
                  </a:lnTo>
                  <a:lnTo>
                    <a:pt x="242163" y="48488"/>
                  </a:lnTo>
                  <a:lnTo>
                    <a:pt x="267868" y="16344"/>
                  </a:lnTo>
                  <a:lnTo>
                    <a:pt x="274713" y="15671"/>
                  </a:lnTo>
                  <a:lnTo>
                    <a:pt x="281381" y="16344"/>
                  </a:lnTo>
                  <a:lnTo>
                    <a:pt x="306870" y="48158"/>
                  </a:lnTo>
                  <a:lnTo>
                    <a:pt x="307428" y="58534"/>
                  </a:lnTo>
                  <a:lnTo>
                    <a:pt x="307428" y="11049"/>
                  </a:lnTo>
                  <a:lnTo>
                    <a:pt x="304558" y="8597"/>
                  </a:lnTo>
                  <a:lnTo>
                    <a:pt x="295656" y="3822"/>
                  </a:lnTo>
                  <a:lnTo>
                    <a:pt x="285711" y="952"/>
                  </a:lnTo>
                  <a:lnTo>
                    <a:pt x="274713" y="0"/>
                  </a:lnTo>
                  <a:lnTo>
                    <a:pt x="264693" y="774"/>
                  </a:lnTo>
                  <a:lnTo>
                    <a:pt x="231838" y="20955"/>
                  </a:lnTo>
                  <a:lnTo>
                    <a:pt x="222135" y="58534"/>
                  </a:lnTo>
                  <a:lnTo>
                    <a:pt x="223037" y="71894"/>
                  </a:lnTo>
                  <a:lnTo>
                    <a:pt x="244436" y="108597"/>
                  </a:lnTo>
                  <a:lnTo>
                    <a:pt x="274713" y="117081"/>
                  </a:lnTo>
                  <a:lnTo>
                    <a:pt x="281914" y="116649"/>
                  </a:lnTo>
                  <a:lnTo>
                    <a:pt x="313118" y="101396"/>
                  </a:lnTo>
                  <a:lnTo>
                    <a:pt x="316928" y="96901"/>
                  </a:lnTo>
                  <a:lnTo>
                    <a:pt x="327037" y="58534"/>
                  </a:lnTo>
                  <a:lnTo>
                    <a:pt x="327101" y="56946"/>
                  </a:lnTo>
                  <a:close/>
                </a:path>
                <a:path w="447039" h="157479">
                  <a:moveTo>
                    <a:pt x="446786" y="2578"/>
                  </a:moveTo>
                  <a:lnTo>
                    <a:pt x="358470" y="2578"/>
                  </a:lnTo>
                  <a:lnTo>
                    <a:pt x="358470" y="86055"/>
                  </a:lnTo>
                  <a:lnTo>
                    <a:pt x="358216" y="91808"/>
                  </a:lnTo>
                  <a:lnTo>
                    <a:pt x="357149" y="95377"/>
                  </a:lnTo>
                  <a:lnTo>
                    <a:pt x="356031" y="96634"/>
                  </a:lnTo>
                  <a:lnTo>
                    <a:pt x="352590" y="98221"/>
                  </a:lnTo>
                  <a:lnTo>
                    <a:pt x="349808" y="98615"/>
                  </a:lnTo>
                  <a:lnTo>
                    <a:pt x="337642" y="98615"/>
                  </a:lnTo>
                  <a:lnTo>
                    <a:pt x="337642" y="114300"/>
                  </a:lnTo>
                  <a:lnTo>
                    <a:pt x="343331" y="114960"/>
                  </a:lnTo>
                  <a:lnTo>
                    <a:pt x="348424" y="115290"/>
                  </a:lnTo>
                  <a:lnTo>
                    <a:pt x="360057" y="115290"/>
                  </a:lnTo>
                  <a:lnTo>
                    <a:pt x="377520" y="18249"/>
                  </a:lnTo>
                  <a:lnTo>
                    <a:pt x="427926" y="18249"/>
                  </a:lnTo>
                  <a:lnTo>
                    <a:pt x="427926" y="114490"/>
                  </a:lnTo>
                  <a:lnTo>
                    <a:pt x="446786" y="114490"/>
                  </a:lnTo>
                  <a:lnTo>
                    <a:pt x="446786" y="2578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2" name="object 292" descr="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5351149" y="8710998"/>
              <a:ext cx="91876" cy="111918"/>
            </a:xfrm>
            <a:prstGeom prst="rect">
              <a:avLst/>
            </a:prstGeom>
          </p:spPr>
        </p:pic>
      </p:grpSp>
      <p:grpSp>
        <p:nvGrpSpPr>
          <p:cNvPr id="293" name="object 293" descr=""/>
          <p:cNvGrpSpPr/>
          <p:nvPr/>
        </p:nvGrpSpPr>
        <p:grpSpPr>
          <a:xfrm>
            <a:off x="5524012" y="8710998"/>
            <a:ext cx="139700" cy="112395"/>
            <a:chOff x="5524012" y="8710998"/>
            <a:chExt cx="139700" cy="112395"/>
          </a:xfrm>
        </p:grpSpPr>
        <p:pic>
          <p:nvPicPr>
            <p:cNvPr id="294" name="object 294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524012" y="8710998"/>
              <a:ext cx="92075" cy="111918"/>
            </a:xfrm>
            <a:prstGeom prst="rect">
              <a:avLst/>
            </a:prstGeom>
          </p:spPr>
        </p:pic>
        <p:sp>
          <p:nvSpPr>
            <p:cNvPr id="295" name="object 295" descr=""/>
            <p:cNvSpPr/>
            <p:nvPr/>
          </p:nvSpPr>
          <p:spPr>
            <a:xfrm>
              <a:off x="5644610" y="8772872"/>
              <a:ext cx="19050" cy="49530"/>
            </a:xfrm>
            <a:custGeom>
              <a:avLst/>
              <a:gdLst/>
              <a:ahLst/>
              <a:cxnLst/>
              <a:rect l="l" t="t" r="r" b="b"/>
              <a:pathLst>
                <a:path w="19050" h="49529">
                  <a:moveTo>
                    <a:pt x="0" y="49530"/>
                  </a:moveTo>
                  <a:lnTo>
                    <a:pt x="19050" y="4953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6" name="object 296" descr=""/>
          <p:cNvGrpSpPr/>
          <p:nvPr/>
        </p:nvGrpSpPr>
        <p:grpSpPr>
          <a:xfrm>
            <a:off x="5644610" y="8668334"/>
            <a:ext cx="436245" cy="197485"/>
            <a:chOff x="5644610" y="8668334"/>
            <a:chExt cx="436245" cy="197485"/>
          </a:xfrm>
        </p:grpSpPr>
        <p:sp>
          <p:nvSpPr>
            <p:cNvPr id="297" name="object 297" descr=""/>
            <p:cNvSpPr/>
            <p:nvPr/>
          </p:nvSpPr>
          <p:spPr>
            <a:xfrm>
              <a:off x="5644604" y="8710650"/>
              <a:ext cx="90805" cy="111760"/>
            </a:xfrm>
            <a:custGeom>
              <a:avLst/>
              <a:gdLst/>
              <a:ahLst/>
              <a:cxnLst/>
              <a:rect l="l" t="t" r="r" b="b"/>
              <a:pathLst>
                <a:path w="90804" h="111759">
                  <a:moveTo>
                    <a:pt x="90690" y="0"/>
                  </a:moveTo>
                  <a:lnTo>
                    <a:pt x="71640" y="0"/>
                  </a:lnTo>
                  <a:lnTo>
                    <a:pt x="71640" y="46990"/>
                  </a:lnTo>
                  <a:lnTo>
                    <a:pt x="19050" y="4699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2230"/>
                  </a:lnTo>
                  <a:lnTo>
                    <a:pt x="71640" y="62230"/>
                  </a:lnTo>
                  <a:lnTo>
                    <a:pt x="71640" y="111760"/>
                  </a:lnTo>
                  <a:lnTo>
                    <a:pt x="90690" y="111760"/>
                  </a:lnTo>
                  <a:lnTo>
                    <a:pt x="90690" y="62230"/>
                  </a:lnTo>
                  <a:lnTo>
                    <a:pt x="90690" y="46990"/>
                  </a:lnTo>
                  <a:lnTo>
                    <a:pt x="90690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8" name="object 298" descr="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5757526" y="8668334"/>
              <a:ext cx="281773" cy="197445"/>
            </a:xfrm>
            <a:prstGeom prst="rect">
              <a:avLst/>
            </a:prstGeom>
          </p:spPr>
        </p:pic>
        <p:sp>
          <p:nvSpPr>
            <p:cNvPr id="299" name="object 299" descr=""/>
            <p:cNvSpPr/>
            <p:nvPr/>
          </p:nvSpPr>
          <p:spPr>
            <a:xfrm>
              <a:off x="6061541" y="8727153"/>
              <a:ext cx="19050" cy="95250"/>
            </a:xfrm>
            <a:custGeom>
              <a:avLst/>
              <a:gdLst/>
              <a:ahLst/>
              <a:cxnLst/>
              <a:rect l="l" t="t" r="r" b="b"/>
              <a:pathLst>
                <a:path w="19050" h="95250">
                  <a:moveTo>
                    <a:pt x="0" y="95249"/>
                  </a:moveTo>
                  <a:lnTo>
                    <a:pt x="19050" y="95249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95249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0" name="object 300" descr=""/>
          <p:cNvGrpSpPr/>
          <p:nvPr/>
        </p:nvGrpSpPr>
        <p:grpSpPr>
          <a:xfrm>
            <a:off x="6061542" y="8708418"/>
            <a:ext cx="451484" cy="117475"/>
            <a:chOff x="6061542" y="8708418"/>
            <a:chExt cx="451484" cy="117475"/>
          </a:xfrm>
        </p:grpSpPr>
        <p:sp>
          <p:nvSpPr>
            <p:cNvPr id="301" name="object 301" descr=""/>
            <p:cNvSpPr/>
            <p:nvPr/>
          </p:nvSpPr>
          <p:spPr>
            <a:xfrm>
              <a:off x="6061532" y="8710650"/>
              <a:ext cx="88900" cy="111760"/>
            </a:xfrm>
            <a:custGeom>
              <a:avLst/>
              <a:gdLst/>
              <a:ahLst/>
              <a:cxnLst/>
              <a:rect l="l" t="t" r="r" b="b"/>
              <a:pathLst>
                <a:path w="88900" h="111759">
                  <a:moveTo>
                    <a:pt x="88303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9456" y="16510"/>
                  </a:lnTo>
                  <a:lnTo>
                    <a:pt x="69456" y="111760"/>
                  </a:lnTo>
                  <a:lnTo>
                    <a:pt x="88303" y="111760"/>
                  </a:lnTo>
                  <a:lnTo>
                    <a:pt x="88303" y="16510"/>
                  </a:lnTo>
                  <a:lnTo>
                    <a:pt x="88303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2" name="object 302" descr="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6171308" y="8708418"/>
              <a:ext cx="341297" cy="117078"/>
            </a:xfrm>
            <a:prstGeom prst="rect">
              <a:avLst/>
            </a:prstGeom>
          </p:spPr>
        </p:pic>
      </p:grpSp>
      <p:sp>
        <p:nvSpPr>
          <p:cNvPr id="303" name="object 303" descr=""/>
          <p:cNvSpPr/>
          <p:nvPr/>
        </p:nvSpPr>
        <p:spPr>
          <a:xfrm>
            <a:off x="1399370" y="932504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33999" y="0"/>
                </a:moveTo>
                <a:lnTo>
                  <a:pt x="19314" y="0"/>
                </a:lnTo>
                <a:lnTo>
                  <a:pt x="13030" y="2646"/>
                </a:lnTo>
                <a:lnTo>
                  <a:pt x="2579" y="13097"/>
                </a:lnTo>
                <a:lnTo>
                  <a:pt x="0" y="19380"/>
                </a:lnTo>
                <a:lnTo>
                  <a:pt x="0" y="26789"/>
                </a:lnTo>
                <a:lnTo>
                  <a:pt x="0" y="34065"/>
                </a:lnTo>
                <a:lnTo>
                  <a:pt x="2579" y="40349"/>
                </a:lnTo>
                <a:lnTo>
                  <a:pt x="7739" y="45641"/>
                </a:lnTo>
                <a:lnTo>
                  <a:pt x="13030" y="50800"/>
                </a:lnTo>
                <a:lnTo>
                  <a:pt x="19314" y="53379"/>
                </a:lnTo>
                <a:lnTo>
                  <a:pt x="33999" y="53379"/>
                </a:lnTo>
                <a:lnTo>
                  <a:pt x="40282" y="50800"/>
                </a:lnTo>
                <a:lnTo>
                  <a:pt x="50734" y="40349"/>
                </a:lnTo>
                <a:lnTo>
                  <a:pt x="53379" y="34065"/>
                </a:lnTo>
                <a:lnTo>
                  <a:pt x="53379" y="19380"/>
                </a:lnTo>
                <a:lnTo>
                  <a:pt x="50734" y="13097"/>
                </a:lnTo>
                <a:lnTo>
                  <a:pt x="45442" y="7938"/>
                </a:lnTo>
                <a:lnTo>
                  <a:pt x="40282" y="2646"/>
                </a:lnTo>
                <a:lnTo>
                  <a:pt x="33999" y="0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 descr=""/>
          <p:cNvSpPr/>
          <p:nvPr/>
        </p:nvSpPr>
        <p:spPr>
          <a:xfrm>
            <a:off x="1588245" y="9291032"/>
            <a:ext cx="20955" cy="135890"/>
          </a:xfrm>
          <a:custGeom>
            <a:avLst/>
            <a:gdLst/>
            <a:ahLst/>
            <a:cxnLst/>
            <a:rect l="l" t="t" r="r" b="b"/>
            <a:pathLst>
              <a:path w="20955" h="135890">
                <a:moveTo>
                  <a:pt x="0" y="135890"/>
                </a:moveTo>
                <a:lnTo>
                  <a:pt x="20438" y="135890"/>
                </a:lnTo>
                <a:lnTo>
                  <a:pt x="20438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 descr=""/>
          <p:cNvSpPr/>
          <p:nvPr/>
        </p:nvSpPr>
        <p:spPr>
          <a:xfrm>
            <a:off x="1588236" y="9273260"/>
            <a:ext cx="377825" cy="186055"/>
          </a:xfrm>
          <a:custGeom>
            <a:avLst/>
            <a:gdLst/>
            <a:ahLst/>
            <a:cxnLst/>
            <a:rect l="l" t="t" r="r" b="b"/>
            <a:pathLst>
              <a:path w="377825" h="186054">
                <a:moveTo>
                  <a:pt x="121640" y="0"/>
                </a:moveTo>
                <a:lnTo>
                  <a:pt x="0" y="0"/>
                </a:lnTo>
                <a:lnTo>
                  <a:pt x="0" y="17780"/>
                </a:lnTo>
                <a:lnTo>
                  <a:pt x="101003" y="17780"/>
                </a:lnTo>
                <a:lnTo>
                  <a:pt x="101003" y="153670"/>
                </a:lnTo>
                <a:lnTo>
                  <a:pt x="121640" y="153670"/>
                </a:lnTo>
                <a:lnTo>
                  <a:pt x="121640" y="17780"/>
                </a:lnTo>
                <a:lnTo>
                  <a:pt x="121640" y="0"/>
                </a:lnTo>
                <a:close/>
              </a:path>
              <a:path w="377825" h="186054">
                <a:moveTo>
                  <a:pt x="250431" y="96634"/>
                </a:moveTo>
                <a:lnTo>
                  <a:pt x="249516" y="84061"/>
                </a:lnTo>
                <a:lnTo>
                  <a:pt x="246761" y="72923"/>
                </a:lnTo>
                <a:lnTo>
                  <a:pt x="242176" y="63220"/>
                </a:lnTo>
                <a:lnTo>
                  <a:pt x="236054" y="55359"/>
                </a:lnTo>
                <a:lnTo>
                  <a:pt x="235750" y="54965"/>
                </a:lnTo>
                <a:lnTo>
                  <a:pt x="230746" y="50723"/>
                </a:lnTo>
                <a:lnTo>
                  <a:pt x="230746" y="98221"/>
                </a:lnTo>
                <a:lnTo>
                  <a:pt x="230263" y="106883"/>
                </a:lnTo>
                <a:lnTo>
                  <a:pt x="204787" y="140411"/>
                </a:lnTo>
                <a:lnTo>
                  <a:pt x="198043" y="141084"/>
                </a:lnTo>
                <a:lnTo>
                  <a:pt x="191198" y="140411"/>
                </a:lnTo>
                <a:lnTo>
                  <a:pt x="165481" y="108267"/>
                </a:lnTo>
                <a:lnTo>
                  <a:pt x="164909" y="98221"/>
                </a:lnTo>
                <a:lnTo>
                  <a:pt x="165481" y="88176"/>
                </a:lnTo>
                <a:lnTo>
                  <a:pt x="191198" y="56032"/>
                </a:lnTo>
                <a:lnTo>
                  <a:pt x="198043" y="55359"/>
                </a:lnTo>
                <a:lnTo>
                  <a:pt x="204698" y="56032"/>
                </a:lnTo>
                <a:lnTo>
                  <a:pt x="230187" y="87845"/>
                </a:lnTo>
                <a:lnTo>
                  <a:pt x="230746" y="98221"/>
                </a:lnTo>
                <a:lnTo>
                  <a:pt x="230746" y="50723"/>
                </a:lnTo>
                <a:lnTo>
                  <a:pt x="227888" y="48285"/>
                </a:lnTo>
                <a:lnTo>
                  <a:pt x="218973" y="43510"/>
                </a:lnTo>
                <a:lnTo>
                  <a:pt x="209029" y="40640"/>
                </a:lnTo>
                <a:lnTo>
                  <a:pt x="198043" y="39687"/>
                </a:lnTo>
                <a:lnTo>
                  <a:pt x="188023" y="40462"/>
                </a:lnTo>
                <a:lnTo>
                  <a:pt x="155168" y="60642"/>
                </a:lnTo>
                <a:lnTo>
                  <a:pt x="145580" y="96634"/>
                </a:lnTo>
                <a:lnTo>
                  <a:pt x="145453" y="98221"/>
                </a:lnTo>
                <a:lnTo>
                  <a:pt x="159486" y="141084"/>
                </a:lnTo>
                <a:lnTo>
                  <a:pt x="198043" y="156756"/>
                </a:lnTo>
                <a:lnTo>
                  <a:pt x="205232" y="156337"/>
                </a:lnTo>
                <a:lnTo>
                  <a:pt x="236435" y="141084"/>
                </a:lnTo>
                <a:lnTo>
                  <a:pt x="240245" y="136588"/>
                </a:lnTo>
                <a:lnTo>
                  <a:pt x="250367" y="98221"/>
                </a:lnTo>
                <a:lnTo>
                  <a:pt x="250431" y="96634"/>
                </a:lnTo>
                <a:close/>
              </a:path>
              <a:path w="377825" h="186054">
                <a:moveTo>
                  <a:pt x="377647" y="138506"/>
                </a:moveTo>
                <a:lnTo>
                  <a:pt x="365544" y="138506"/>
                </a:lnTo>
                <a:lnTo>
                  <a:pt x="365544" y="57937"/>
                </a:lnTo>
                <a:lnTo>
                  <a:pt x="365544" y="42265"/>
                </a:lnTo>
                <a:lnTo>
                  <a:pt x="346684" y="42265"/>
                </a:lnTo>
                <a:lnTo>
                  <a:pt x="346684" y="57937"/>
                </a:lnTo>
                <a:lnTo>
                  <a:pt x="346684" y="138506"/>
                </a:lnTo>
                <a:lnTo>
                  <a:pt x="286562" y="138506"/>
                </a:lnTo>
                <a:lnTo>
                  <a:pt x="293128" y="123723"/>
                </a:lnTo>
                <a:lnTo>
                  <a:pt x="298119" y="105371"/>
                </a:lnTo>
                <a:lnTo>
                  <a:pt x="301561" y="83439"/>
                </a:lnTo>
                <a:lnTo>
                  <a:pt x="303428" y="57937"/>
                </a:lnTo>
                <a:lnTo>
                  <a:pt x="346684" y="57937"/>
                </a:lnTo>
                <a:lnTo>
                  <a:pt x="346684" y="42265"/>
                </a:lnTo>
                <a:lnTo>
                  <a:pt x="287553" y="42265"/>
                </a:lnTo>
                <a:lnTo>
                  <a:pt x="286651" y="74180"/>
                </a:lnTo>
                <a:lnTo>
                  <a:pt x="283133" y="100850"/>
                </a:lnTo>
                <a:lnTo>
                  <a:pt x="277025" y="122301"/>
                </a:lnTo>
                <a:lnTo>
                  <a:pt x="268312" y="138506"/>
                </a:lnTo>
                <a:lnTo>
                  <a:pt x="258381" y="138506"/>
                </a:lnTo>
                <a:lnTo>
                  <a:pt x="258381" y="185928"/>
                </a:lnTo>
                <a:lnTo>
                  <a:pt x="274066" y="185928"/>
                </a:lnTo>
                <a:lnTo>
                  <a:pt x="274066" y="154178"/>
                </a:lnTo>
                <a:lnTo>
                  <a:pt x="362165" y="154178"/>
                </a:lnTo>
                <a:lnTo>
                  <a:pt x="362165" y="185928"/>
                </a:lnTo>
                <a:lnTo>
                  <a:pt x="377647" y="185928"/>
                </a:lnTo>
                <a:lnTo>
                  <a:pt x="377647" y="154178"/>
                </a:lnTo>
                <a:lnTo>
                  <a:pt x="377647" y="138506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06" name="object 306" descr=""/>
          <p:cNvGrpSpPr/>
          <p:nvPr/>
        </p:nvGrpSpPr>
        <p:grpSpPr>
          <a:xfrm>
            <a:off x="1976572" y="9312938"/>
            <a:ext cx="873760" cy="157480"/>
            <a:chOff x="1976572" y="9312938"/>
            <a:chExt cx="873760" cy="157480"/>
          </a:xfrm>
        </p:grpSpPr>
        <p:sp>
          <p:nvSpPr>
            <p:cNvPr id="307" name="object 307" descr=""/>
            <p:cNvSpPr/>
            <p:nvPr/>
          </p:nvSpPr>
          <p:spPr>
            <a:xfrm>
              <a:off x="1976564" y="9312948"/>
              <a:ext cx="321310" cy="117475"/>
            </a:xfrm>
            <a:custGeom>
              <a:avLst/>
              <a:gdLst/>
              <a:ahLst/>
              <a:cxnLst/>
              <a:rect l="l" t="t" r="r" b="b"/>
              <a:pathLst>
                <a:path w="321310" h="117475">
                  <a:moveTo>
                    <a:pt x="91084" y="2222"/>
                  </a:moveTo>
                  <a:lnTo>
                    <a:pt x="0" y="2222"/>
                  </a:lnTo>
                  <a:lnTo>
                    <a:pt x="0" y="18732"/>
                  </a:lnTo>
                  <a:lnTo>
                    <a:pt x="36118" y="18732"/>
                  </a:lnTo>
                  <a:lnTo>
                    <a:pt x="36118" y="113982"/>
                  </a:lnTo>
                  <a:lnTo>
                    <a:pt x="54965" y="113982"/>
                  </a:lnTo>
                  <a:lnTo>
                    <a:pt x="54965" y="18732"/>
                  </a:lnTo>
                  <a:lnTo>
                    <a:pt x="91084" y="18732"/>
                  </a:lnTo>
                  <a:lnTo>
                    <a:pt x="91084" y="2222"/>
                  </a:lnTo>
                  <a:close/>
                </a:path>
                <a:path w="321310" h="117475">
                  <a:moveTo>
                    <a:pt x="201282" y="76530"/>
                  </a:moveTo>
                  <a:lnTo>
                    <a:pt x="199491" y="70840"/>
                  </a:lnTo>
                  <a:lnTo>
                    <a:pt x="195922" y="66078"/>
                  </a:lnTo>
                  <a:lnTo>
                    <a:pt x="195364" y="65278"/>
                  </a:lnTo>
                  <a:lnTo>
                    <a:pt x="192481" y="61175"/>
                  </a:lnTo>
                  <a:lnTo>
                    <a:pt x="188112" y="57873"/>
                  </a:lnTo>
                  <a:lnTo>
                    <a:pt x="182829" y="56159"/>
                  </a:lnTo>
                  <a:lnTo>
                    <a:pt x="187325" y="53505"/>
                  </a:lnTo>
                  <a:lnTo>
                    <a:pt x="190627" y="50203"/>
                  </a:lnTo>
                  <a:lnTo>
                    <a:pt x="190944" y="49606"/>
                  </a:lnTo>
                  <a:lnTo>
                    <a:pt x="192747" y="46228"/>
                  </a:lnTo>
                  <a:lnTo>
                    <a:pt x="194995" y="42265"/>
                  </a:lnTo>
                  <a:lnTo>
                    <a:pt x="196100" y="37706"/>
                  </a:lnTo>
                  <a:lnTo>
                    <a:pt x="196113" y="25590"/>
                  </a:lnTo>
                  <a:lnTo>
                    <a:pt x="194195" y="19837"/>
                  </a:lnTo>
                  <a:lnTo>
                    <a:pt x="192925" y="18249"/>
                  </a:lnTo>
                  <a:lnTo>
                    <a:pt x="190360" y="15074"/>
                  </a:lnTo>
                  <a:lnTo>
                    <a:pt x="186664" y="10312"/>
                  </a:lnTo>
                  <a:lnTo>
                    <a:pt x="182168" y="7073"/>
                  </a:lnTo>
                  <a:lnTo>
                    <a:pt x="181635" y="6908"/>
                  </a:lnTo>
                  <a:lnTo>
                    <a:pt x="181635" y="78574"/>
                  </a:lnTo>
                  <a:lnTo>
                    <a:pt x="181610" y="83146"/>
                  </a:lnTo>
                  <a:lnTo>
                    <a:pt x="163969" y="98818"/>
                  </a:lnTo>
                  <a:lnTo>
                    <a:pt x="128257" y="98818"/>
                  </a:lnTo>
                  <a:lnTo>
                    <a:pt x="128257" y="65278"/>
                  </a:lnTo>
                  <a:lnTo>
                    <a:pt x="159473" y="65278"/>
                  </a:lnTo>
                  <a:lnTo>
                    <a:pt x="165430" y="65684"/>
                  </a:lnTo>
                  <a:lnTo>
                    <a:pt x="172834" y="67271"/>
                  </a:lnTo>
                  <a:lnTo>
                    <a:pt x="175818" y="69189"/>
                  </a:lnTo>
                  <a:lnTo>
                    <a:pt x="178066" y="72224"/>
                  </a:lnTo>
                  <a:lnTo>
                    <a:pt x="180441" y="75272"/>
                  </a:lnTo>
                  <a:lnTo>
                    <a:pt x="181635" y="78574"/>
                  </a:lnTo>
                  <a:lnTo>
                    <a:pt x="181635" y="6908"/>
                  </a:lnTo>
                  <a:lnTo>
                    <a:pt x="176872" y="5359"/>
                  </a:lnTo>
                  <a:lnTo>
                    <a:pt x="176872" y="28181"/>
                  </a:lnTo>
                  <a:lnTo>
                    <a:pt x="176872" y="37706"/>
                  </a:lnTo>
                  <a:lnTo>
                    <a:pt x="156565" y="49606"/>
                  </a:lnTo>
                  <a:lnTo>
                    <a:pt x="128257" y="49606"/>
                  </a:lnTo>
                  <a:lnTo>
                    <a:pt x="128257" y="18249"/>
                  </a:lnTo>
                  <a:lnTo>
                    <a:pt x="159270" y="18249"/>
                  </a:lnTo>
                  <a:lnTo>
                    <a:pt x="166420" y="19443"/>
                  </a:lnTo>
                  <a:lnTo>
                    <a:pt x="170522" y="21831"/>
                  </a:lnTo>
                  <a:lnTo>
                    <a:pt x="174752" y="24079"/>
                  </a:lnTo>
                  <a:lnTo>
                    <a:pt x="176872" y="28181"/>
                  </a:lnTo>
                  <a:lnTo>
                    <a:pt x="176872" y="5359"/>
                  </a:lnTo>
                  <a:lnTo>
                    <a:pt x="171716" y="3505"/>
                  </a:lnTo>
                  <a:lnTo>
                    <a:pt x="163779" y="2578"/>
                  </a:lnTo>
                  <a:lnTo>
                    <a:pt x="109207" y="2578"/>
                  </a:lnTo>
                  <a:lnTo>
                    <a:pt x="109207" y="114490"/>
                  </a:lnTo>
                  <a:lnTo>
                    <a:pt x="159804" y="114490"/>
                  </a:lnTo>
                  <a:lnTo>
                    <a:pt x="196634" y="98818"/>
                  </a:lnTo>
                  <a:lnTo>
                    <a:pt x="201282" y="83146"/>
                  </a:lnTo>
                  <a:lnTo>
                    <a:pt x="201282" y="76530"/>
                  </a:lnTo>
                  <a:close/>
                </a:path>
                <a:path w="321310" h="117475">
                  <a:moveTo>
                    <a:pt x="320738" y="58343"/>
                  </a:moveTo>
                  <a:lnTo>
                    <a:pt x="320014" y="47815"/>
                  </a:lnTo>
                  <a:lnTo>
                    <a:pt x="319900" y="46151"/>
                  </a:lnTo>
                  <a:lnTo>
                    <a:pt x="319849" y="45224"/>
                  </a:lnTo>
                  <a:lnTo>
                    <a:pt x="317169" y="33680"/>
                  </a:lnTo>
                  <a:lnTo>
                    <a:pt x="312699" y="23698"/>
                  </a:lnTo>
                  <a:lnTo>
                    <a:pt x="306743" y="15671"/>
                  </a:lnTo>
                  <a:lnTo>
                    <a:pt x="306451" y="15278"/>
                  </a:lnTo>
                  <a:lnTo>
                    <a:pt x="300697" y="10210"/>
                  </a:lnTo>
                  <a:lnTo>
                    <a:pt x="300697" y="47815"/>
                  </a:lnTo>
                  <a:lnTo>
                    <a:pt x="238188" y="47815"/>
                  </a:lnTo>
                  <a:lnTo>
                    <a:pt x="261340" y="15671"/>
                  </a:lnTo>
                  <a:lnTo>
                    <a:pt x="269938" y="15671"/>
                  </a:lnTo>
                  <a:lnTo>
                    <a:pt x="300697" y="47815"/>
                  </a:lnTo>
                  <a:lnTo>
                    <a:pt x="300697" y="10210"/>
                  </a:lnTo>
                  <a:lnTo>
                    <a:pt x="298869" y="8597"/>
                  </a:lnTo>
                  <a:lnTo>
                    <a:pt x="290410" y="3911"/>
                  </a:lnTo>
                  <a:lnTo>
                    <a:pt x="290563" y="3911"/>
                  </a:lnTo>
                  <a:lnTo>
                    <a:pt x="280593" y="977"/>
                  </a:lnTo>
                  <a:lnTo>
                    <a:pt x="280797" y="977"/>
                  </a:lnTo>
                  <a:lnTo>
                    <a:pt x="269735" y="0"/>
                  </a:lnTo>
                  <a:lnTo>
                    <a:pt x="232029" y="15671"/>
                  </a:lnTo>
                  <a:lnTo>
                    <a:pt x="217627" y="58343"/>
                  </a:lnTo>
                  <a:lnTo>
                    <a:pt x="217652" y="61048"/>
                  </a:lnTo>
                  <a:lnTo>
                    <a:pt x="218414" y="71996"/>
                  </a:lnTo>
                  <a:lnTo>
                    <a:pt x="218440" y="72377"/>
                  </a:lnTo>
                  <a:lnTo>
                    <a:pt x="239712" y="108597"/>
                  </a:lnTo>
                  <a:lnTo>
                    <a:pt x="270929" y="117068"/>
                  </a:lnTo>
                  <a:lnTo>
                    <a:pt x="280212" y="116484"/>
                  </a:lnTo>
                  <a:lnTo>
                    <a:pt x="309359" y="101396"/>
                  </a:lnTo>
                  <a:lnTo>
                    <a:pt x="313448" y="96139"/>
                  </a:lnTo>
                  <a:lnTo>
                    <a:pt x="317271" y="89027"/>
                  </a:lnTo>
                  <a:lnTo>
                    <a:pt x="320141" y="80962"/>
                  </a:lnTo>
                  <a:lnTo>
                    <a:pt x="300494" y="78384"/>
                  </a:lnTo>
                  <a:lnTo>
                    <a:pt x="297688" y="86182"/>
                  </a:lnTo>
                  <a:lnTo>
                    <a:pt x="297586" y="86448"/>
                  </a:lnTo>
                  <a:lnTo>
                    <a:pt x="293687" y="92341"/>
                  </a:lnTo>
                  <a:lnTo>
                    <a:pt x="288645" y="96139"/>
                  </a:lnTo>
                  <a:lnTo>
                    <a:pt x="283895" y="99606"/>
                  </a:lnTo>
                  <a:lnTo>
                    <a:pt x="277939" y="101396"/>
                  </a:lnTo>
                  <a:lnTo>
                    <a:pt x="261670" y="101396"/>
                  </a:lnTo>
                  <a:lnTo>
                    <a:pt x="237197" y="63296"/>
                  </a:lnTo>
                  <a:lnTo>
                    <a:pt x="320535" y="63296"/>
                  </a:lnTo>
                  <a:lnTo>
                    <a:pt x="320675" y="61048"/>
                  </a:lnTo>
                  <a:lnTo>
                    <a:pt x="320738" y="58343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8" name="object 308" descr="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2320541" y="9312938"/>
              <a:ext cx="487309" cy="157361"/>
            </a:xfrm>
            <a:prstGeom prst="rect">
              <a:avLst/>
            </a:prstGeom>
          </p:spPr>
        </p:pic>
        <p:sp>
          <p:nvSpPr>
            <p:cNvPr id="309" name="object 309" descr=""/>
            <p:cNvSpPr/>
            <p:nvPr/>
          </p:nvSpPr>
          <p:spPr>
            <a:xfrm>
              <a:off x="2831085" y="9377393"/>
              <a:ext cx="19050" cy="49530"/>
            </a:xfrm>
            <a:custGeom>
              <a:avLst/>
              <a:gdLst/>
              <a:ahLst/>
              <a:cxnLst/>
              <a:rect l="l" t="t" r="r" b="b"/>
              <a:pathLst>
                <a:path w="19050" h="49529">
                  <a:moveTo>
                    <a:pt x="0" y="49529"/>
                  </a:moveTo>
                  <a:lnTo>
                    <a:pt x="19050" y="49529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9529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0" name="object 310" descr=""/>
          <p:cNvGrpSpPr/>
          <p:nvPr/>
        </p:nvGrpSpPr>
        <p:grpSpPr>
          <a:xfrm>
            <a:off x="2831084" y="9312938"/>
            <a:ext cx="337185" cy="117475"/>
            <a:chOff x="2831084" y="9312938"/>
            <a:chExt cx="337185" cy="117475"/>
          </a:xfrm>
        </p:grpSpPr>
        <p:sp>
          <p:nvSpPr>
            <p:cNvPr id="311" name="object 311" descr=""/>
            <p:cNvSpPr/>
            <p:nvPr/>
          </p:nvSpPr>
          <p:spPr>
            <a:xfrm>
              <a:off x="2831084" y="9315170"/>
              <a:ext cx="90805" cy="111760"/>
            </a:xfrm>
            <a:custGeom>
              <a:avLst/>
              <a:gdLst/>
              <a:ahLst/>
              <a:cxnLst/>
              <a:rect l="l" t="t" r="r" b="b"/>
              <a:pathLst>
                <a:path w="90805" h="111759">
                  <a:moveTo>
                    <a:pt x="90678" y="0"/>
                  </a:moveTo>
                  <a:lnTo>
                    <a:pt x="71628" y="0"/>
                  </a:lnTo>
                  <a:lnTo>
                    <a:pt x="71628" y="46990"/>
                  </a:lnTo>
                  <a:lnTo>
                    <a:pt x="19050" y="4699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2230"/>
                  </a:lnTo>
                  <a:lnTo>
                    <a:pt x="71628" y="62230"/>
                  </a:lnTo>
                  <a:lnTo>
                    <a:pt x="71628" y="111760"/>
                  </a:lnTo>
                  <a:lnTo>
                    <a:pt x="90678" y="111760"/>
                  </a:lnTo>
                  <a:lnTo>
                    <a:pt x="90678" y="62230"/>
                  </a:lnTo>
                  <a:lnTo>
                    <a:pt x="90678" y="46990"/>
                  </a:lnTo>
                  <a:lnTo>
                    <a:pt x="90678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2" name="object 312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950312" y="9315518"/>
              <a:ext cx="92075" cy="111918"/>
            </a:xfrm>
            <a:prstGeom prst="rect">
              <a:avLst/>
            </a:prstGeom>
          </p:spPr>
        </p:pic>
        <p:pic>
          <p:nvPicPr>
            <p:cNvPr id="313" name="object 313" descr="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3064642" y="9312938"/>
              <a:ext cx="103107" cy="117078"/>
            </a:xfrm>
            <a:prstGeom prst="rect">
              <a:avLst/>
            </a:prstGeom>
          </p:spPr>
        </p:pic>
      </p:grpSp>
      <p:grpSp>
        <p:nvGrpSpPr>
          <p:cNvPr id="314" name="object 314" descr=""/>
          <p:cNvGrpSpPr/>
          <p:nvPr/>
        </p:nvGrpSpPr>
        <p:grpSpPr>
          <a:xfrm>
            <a:off x="3250768" y="9312938"/>
            <a:ext cx="865505" cy="117475"/>
            <a:chOff x="3250768" y="9312938"/>
            <a:chExt cx="865505" cy="117475"/>
          </a:xfrm>
        </p:grpSpPr>
        <p:pic>
          <p:nvPicPr>
            <p:cNvPr id="315" name="object 315" descr="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3250768" y="9312938"/>
              <a:ext cx="298665" cy="117078"/>
            </a:xfrm>
            <a:prstGeom prst="rect">
              <a:avLst/>
            </a:prstGeom>
          </p:spPr>
        </p:pic>
        <p:sp>
          <p:nvSpPr>
            <p:cNvPr id="316" name="object 316" descr=""/>
            <p:cNvSpPr/>
            <p:nvPr/>
          </p:nvSpPr>
          <p:spPr>
            <a:xfrm>
              <a:off x="3571697" y="9312948"/>
              <a:ext cx="544830" cy="117475"/>
            </a:xfrm>
            <a:custGeom>
              <a:avLst/>
              <a:gdLst/>
              <a:ahLst/>
              <a:cxnLst/>
              <a:rect l="l" t="t" r="r" b="b"/>
              <a:pathLst>
                <a:path w="544829" h="117475">
                  <a:moveTo>
                    <a:pt x="103111" y="58343"/>
                  </a:moveTo>
                  <a:lnTo>
                    <a:pt x="102400" y="47815"/>
                  </a:lnTo>
                  <a:lnTo>
                    <a:pt x="102285" y="46151"/>
                  </a:lnTo>
                  <a:lnTo>
                    <a:pt x="102222" y="45224"/>
                  </a:lnTo>
                  <a:lnTo>
                    <a:pt x="99542" y="33680"/>
                  </a:lnTo>
                  <a:lnTo>
                    <a:pt x="95072" y="23698"/>
                  </a:lnTo>
                  <a:lnTo>
                    <a:pt x="89115" y="15671"/>
                  </a:lnTo>
                  <a:lnTo>
                    <a:pt x="88823" y="15278"/>
                  </a:lnTo>
                  <a:lnTo>
                    <a:pt x="83070" y="10210"/>
                  </a:lnTo>
                  <a:lnTo>
                    <a:pt x="83070" y="47815"/>
                  </a:lnTo>
                  <a:lnTo>
                    <a:pt x="20561" y="47815"/>
                  </a:lnTo>
                  <a:lnTo>
                    <a:pt x="43713" y="15671"/>
                  </a:lnTo>
                  <a:lnTo>
                    <a:pt x="52311" y="15671"/>
                  </a:lnTo>
                  <a:lnTo>
                    <a:pt x="83070" y="47815"/>
                  </a:lnTo>
                  <a:lnTo>
                    <a:pt x="83070" y="10210"/>
                  </a:lnTo>
                  <a:lnTo>
                    <a:pt x="81241" y="8597"/>
                  </a:lnTo>
                  <a:lnTo>
                    <a:pt x="72783" y="3911"/>
                  </a:lnTo>
                  <a:lnTo>
                    <a:pt x="72936" y="3911"/>
                  </a:lnTo>
                  <a:lnTo>
                    <a:pt x="62979" y="977"/>
                  </a:lnTo>
                  <a:lnTo>
                    <a:pt x="63169" y="977"/>
                  </a:lnTo>
                  <a:lnTo>
                    <a:pt x="52108" y="0"/>
                  </a:lnTo>
                  <a:lnTo>
                    <a:pt x="14414" y="15671"/>
                  </a:lnTo>
                  <a:lnTo>
                    <a:pt x="0" y="58343"/>
                  </a:lnTo>
                  <a:lnTo>
                    <a:pt x="25" y="61048"/>
                  </a:lnTo>
                  <a:lnTo>
                    <a:pt x="787" y="71996"/>
                  </a:lnTo>
                  <a:lnTo>
                    <a:pt x="812" y="72377"/>
                  </a:lnTo>
                  <a:lnTo>
                    <a:pt x="22085" y="108597"/>
                  </a:lnTo>
                  <a:lnTo>
                    <a:pt x="53301" y="117068"/>
                  </a:lnTo>
                  <a:lnTo>
                    <a:pt x="62598" y="116484"/>
                  </a:lnTo>
                  <a:lnTo>
                    <a:pt x="91732" y="101396"/>
                  </a:lnTo>
                  <a:lnTo>
                    <a:pt x="95821" y="96139"/>
                  </a:lnTo>
                  <a:lnTo>
                    <a:pt x="99656" y="89027"/>
                  </a:lnTo>
                  <a:lnTo>
                    <a:pt x="102514" y="80962"/>
                  </a:lnTo>
                  <a:lnTo>
                    <a:pt x="82867" y="78384"/>
                  </a:lnTo>
                  <a:lnTo>
                    <a:pt x="80060" y="86182"/>
                  </a:lnTo>
                  <a:lnTo>
                    <a:pt x="79959" y="86448"/>
                  </a:lnTo>
                  <a:lnTo>
                    <a:pt x="76060" y="92341"/>
                  </a:lnTo>
                  <a:lnTo>
                    <a:pt x="71031" y="96139"/>
                  </a:lnTo>
                  <a:lnTo>
                    <a:pt x="66268" y="99606"/>
                  </a:lnTo>
                  <a:lnTo>
                    <a:pt x="60312" y="101396"/>
                  </a:lnTo>
                  <a:lnTo>
                    <a:pt x="44043" y="101396"/>
                  </a:lnTo>
                  <a:lnTo>
                    <a:pt x="19570" y="63296"/>
                  </a:lnTo>
                  <a:lnTo>
                    <a:pt x="102908" y="63296"/>
                  </a:lnTo>
                  <a:lnTo>
                    <a:pt x="103047" y="61048"/>
                  </a:lnTo>
                  <a:lnTo>
                    <a:pt x="103111" y="58343"/>
                  </a:lnTo>
                  <a:close/>
                </a:path>
                <a:path w="544829" h="117475">
                  <a:moveTo>
                    <a:pt x="218020" y="75996"/>
                  </a:moveTo>
                  <a:lnTo>
                    <a:pt x="199364" y="73418"/>
                  </a:lnTo>
                  <a:lnTo>
                    <a:pt x="198043" y="82943"/>
                  </a:lnTo>
                  <a:lnTo>
                    <a:pt x="194868" y="90017"/>
                  </a:lnTo>
                  <a:lnTo>
                    <a:pt x="184823" y="99148"/>
                  </a:lnTo>
                  <a:lnTo>
                    <a:pt x="178600" y="101396"/>
                  </a:lnTo>
                  <a:lnTo>
                    <a:pt x="161937" y="101396"/>
                  </a:lnTo>
                  <a:lnTo>
                    <a:pt x="140576" y="68884"/>
                  </a:lnTo>
                  <a:lnTo>
                    <a:pt x="140042" y="58343"/>
                  </a:lnTo>
                  <a:lnTo>
                    <a:pt x="140601" y="47980"/>
                  </a:lnTo>
                  <a:lnTo>
                    <a:pt x="165379" y="16319"/>
                  </a:lnTo>
                  <a:lnTo>
                    <a:pt x="172186" y="15671"/>
                  </a:lnTo>
                  <a:lnTo>
                    <a:pt x="178536" y="15671"/>
                  </a:lnTo>
                  <a:lnTo>
                    <a:pt x="183959" y="17589"/>
                  </a:lnTo>
                  <a:lnTo>
                    <a:pt x="192951" y="25133"/>
                  </a:lnTo>
                  <a:lnTo>
                    <a:pt x="196062" y="30759"/>
                  </a:lnTo>
                  <a:lnTo>
                    <a:pt x="197777" y="38290"/>
                  </a:lnTo>
                  <a:lnTo>
                    <a:pt x="216242" y="35521"/>
                  </a:lnTo>
                  <a:lnTo>
                    <a:pt x="188163" y="2324"/>
                  </a:lnTo>
                  <a:lnTo>
                    <a:pt x="171589" y="0"/>
                  </a:lnTo>
                  <a:lnTo>
                    <a:pt x="164477" y="431"/>
                  </a:lnTo>
                  <a:lnTo>
                    <a:pt x="129921" y="20967"/>
                  </a:lnTo>
                  <a:lnTo>
                    <a:pt x="120586" y="58928"/>
                  </a:lnTo>
                  <a:lnTo>
                    <a:pt x="121462" y="72110"/>
                  </a:lnTo>
                  <a:lnTo>
                    <a:pt x="141998" y="108597"/>
                  </a:lnTo>
                  <a:lnTo>
                    <a:pt x="171386" y="117068"/>
                  </a:lnTo>
                  <a:lnTo>
                    <a:pt x="180251" y="116395"/>
                  </a:lnTo>
                  <a:lnTo>
                    <a:pt x="212610" y="93167"/>
                  </a:lnTo>
                  <a:lnTo>
                    <a:pt x="218020" y="75996"/>
                  </a:lnTo>
                  <a:close/>
                </a:path>
                <a:path w="544829" h="117475">
                  <a:moveTo>
                    <a:pt x="315061" y="2222"/>
                  </a:moveTo>
                  <a:lnTo>
                    <a:pt x="223977" y="2222"/>
                  </a:lnTo>
                  <a:lnTo>
                    <a:pt x="223977" y="18732"/>
                  </a:lnTo>
                  <a:lnTo>
                    <a:pt x="260096" y="18732"/>
                  </a:lnTo>
                  <a:lnTo>
                    <a:pt x="260096" y="113982"/>
                  </a:lnTo>
                  <a:lnTo>
                    <a:pt x="278942" y="113982"/>
                  </a:lnTo>
                  <a:lnTo>
                    <a:pt x="278942" y="18732"/>
                  </a:lnTo>
                  <a:lnTo>
                    <a:pt x="315061" y="18732"/>
                  </a:lnTo>
                  <a:lnTo>
                    <a:pt x="315061" y="2222"/>
                  </a:lnTo>
                  <a:close/>
                </a:path>
                <a:path w="544829" h="117475">
                  <a:moveTo>
                    <a:pt x="425259" y="76530"/>
                  </a:moveTo>
                  <a:lnTo>
                    <a:pt x="423468" y="70840"/>
                  </a:lnTo>
                  <a:lnTo>
                    <a:pt x="419900" y="66078"/>
                  </a:lnTo>
                  <a:lnTo>
                    <a:pt x="419341" y="65278"/>
                  </a:lnTo>
                  <a:lnTo>
                    <a:pt x="416458" y="61175"/>
                  </a:lnTo>
                  <a:lnTo>
                    <a:pt x="412089" y="57873"/>
                  </a:lnTo>
                  <a:lnTo>
                    <a:pt x="406793" y="56159"/>
                  </a:lnTo>
                  <a:lnTo>
                    <a:pt x="411302" y="53505"/>
                  </a:lnTo>
                  <a:lnTo>
                    <a:pt x="414604" y="50203"/>
                  </a:lnTo>
                  <a:lnTo>
                    <a:pt x="414921" y="49606"/>
                  </a:lnTo>
                  <a:lnTo>
                    <a:pt x="416725" y="46228"/>
                  </a:lnTo>
                  <a:lnTo>
                    <a:pt x="418973" y="42265"/>
                  </a:lnTo>
                  <a:lnTo>
                    <a:pt x="420077" y="37706"/>
                  </a:lnTo>
                  <a:lnTo>
                    <a:pt x="420090" y="25590"/>
                  </a:lnTo>
                  <a:lnTo>
                    <a:pt x="418172" y="19837"/>
                  </a:lnTo>
                  <a:lnTo>
                    <a:pt x="416902" y="18249"/>
                  </a:lnTo>
                  <a:lnTo>
                    <a:pt x="414337" y="15074"/>
                  </a:lnTo>
                  <a:lnTo>
                    <a:pt x="410629" y="10312"/>
                  </a:lnTo>
                  <a:lnTo>
                    <a:pt x="406133" y="7073"/>
                  </a:lnTo>
                  <a:lnTo>
                    <a:pt x="405612" y="6908"/>
                  </a:lnTo>
                  <a:lnTo>
                    <a:pt x="405612" y="78574"/>
                  </a:lnTo>
                  <a:lnTo>
                    <a:pt x="405587" y="83146"/>
                  </a:lnTo>
                  <a:lnTo>
                    <a:pt x="387946" y="98818"/>
                  </a:lnTo>
                  <a:lnTo>
                    <a:pt x="352234" y="98818"/>
                  </a:lnTo>
                  <a:lnTo>
                    <a:pt x="352234" y="65278"/>
                  </a:lnTo>
                  <a:lnTo>
                    <a:pt x="383451" y="65278"/>
                  </a:lnTo>
                  <a:lnTo>
                    <a:pt x="389407" y="65684"/>
                  </a:lnTo>
                  <a:lnTo>
                    <a:pt x="396811" y="67271"/>
                  </a:lnTo>
                  <a:lnTo>
                    <a:pt x="399783" y="69189"/>
                  </a:lnTo>
                  <a:lnTo>
                    <a:pt x="402031" y="72224"/>
                  </a:lnTo>
                  <a:lnTo>
                    <a:pt x="404418" y="75272"/>
                  </a:lnTo>
                  <a:lnTo>
                    <a:pt x="405612" y="78574"/>
                  </a:lnTo>
                  <a:lnTo>
                    <a:pt x="405612" y="6908"/>
                  </a:lnTo>
                  <a:lnTo>
                    <a:pt x="400850" y="5359"/>
                  </a:lnTo>
                  <a:lnTo>
                    <a:pt x="400850" y="28181"/>
                  </a:lnTo>
                  <a:lnTo>
                    <a:pt x="400850" y="37706"/>
                  </a:lnTo>
                  <a:lnTo>
                    <a:pt x="380542" y="49606"/>
                  </a:lnTo>
                  <a:lnTo>
                    <a:pt x="352234" y="49606"/>
                  </a:lnTo>
                  <a:lnTo>
                    <a:pt x="352234" y="18249"/>
                  </a:lnTo>
                  <a:lnTo>
                    <a:pt x="383247" y="18249"/>
                  </a:lnTo>
                  <a:lnTo>
                    <a:pt x="390398" y="19443"/>
                  </a:lnTo>
                  <a:lnTo>
                    <a:pt x="394500" y="21831"/>
                  </a:lnTo>
                  <a:lnTo>
                    <a:pt x="398729" y="24079"/>
                  </a:lnTo>
                  <a:lnTo>
                    <a:pt x="400850" y="28181"/>
                  </a:lnTo>
                  <a:lnTo>
                    <a:pt x="400850" y="5359"/>
                  </a:lnTo>
                  <a:lnTo>
                    <a:pt x="395681" y="3505"/>
                  </a:lnTo>
                  <a:lnTo>
                    <a:pt x="387743" y="2578"/>
                  </a:lnTo>
                  <a:lnTo>
                    <a:pt x="333184" y="2578"/>
                  </a:lnTo>
                  <a:lnTo>
                    <a:pt x="333184" y="114490"/>
                  </a:lnTo>
                  <a:lnTo>
                    <a:pt x="383781" y="114490"/>
                  </a:lnTo>
                  <a:lnTo>
                    <a:pt x="420611" y="98818"/>
                  </a:lnTo>
                  <a:lnTo>
                    <a:pt x="425259" y="83146"/>
                  </a:lnTo>
                  <a:lnTo>
                    <a:pt x="425259" y="76530"/>
                  </a:lnTo>
                  <a:close/>
                </a:path>
                <a:path w="544829" h="117475">
                  <a:moveTo>
                    <a:pt x="544512" y="114490"/>
                  </a:moveTo>
                  <a:lnTo>
                    <a:pt x="542124" y="110261"/>
                  </a:lnTo>
                  <a:lnTo>
                    <a:pt x="540562" y="105892"/>
                  </a:lnTo>
                  <a:lnTo>
                    <a:pt x="539750" y="101206"/>
                  </a:lnTo>
                  <a:lnTo>
                    <a:pt x="539686" y="100609"/>
                  </a:lnTo>
                  <a:lnTo>
                    <a:pt x="539343" y="97434"/>
                  </a:lnTo>
                  <a:lnTo>
                    <a:pt x="538594" y="58343"/>
                  </a:lnTo>
                  <a:lnTo>
                    <a:pt x="538556" y="33794"/>
                  </a:lnTo>
                  <a:lnTo>
                    <a:pt x="538391" y="30822"/>
                  </a:lnTo>
                  <a:lnTo>
                    <a:pt x="512559" y="1117"/>
                  </a:lnTo>
                  <a:lnTo>
                    <a:pt x="504761" y="0"/>
                  </a:lnTo>
                  <a:lnTo>
                    <a:pt x="495096" y="0"/>
                  </a:lnTo>
                  <a:lnTo>
                    <a:pt x="456869" y="10375"/>
                  </a:lnTo>
                  <a:lnTo>
                    <a:pt x="444703" y="34531"/>
                  </a:lnTo>
                  <a:lnTo>
                    <a:pt x="463156" y="37109"/>
                  </a:lnTo>
                  <a:lnTo>
                    <a:pt x="465264" y="29032"/>
                  </a:lnTo>
                  <a:lnTo>
                    <a:pt x="468439" y="23482"/>
                  </a:lnTo>
                  <a:lnTo>
                    <a:pt x="472681" y="20434"/>
                  </a:lnTo>
                  <a:lnTo>
                    <a:pt x="476910" y="17259"/>
                  </a:lnTo>
                  <a:lnTo>
                    <a:pt x="483463" y="15671"/>
                  </a:lnTo>
                  <a:lnTo>
                    <a:pt x="501980" y="15671"/>
                  </a:lnTo>
                  <a:lnTo>
                    <a:pt x="509193" y="17856"/>
                  </a:lnTo>
                  <a:lnTo>
                    <a:pt x="513956" y="22225"/>
                  </a:lnTo>
                  <a:lnTo>
                    <a:pt x="517525" y="25400"/>
                  </a:lnTo>
                  <a:lnTo>
                    <a:pt x="519315" y="30822"/>
                  </a:lnTo>
                  <a:lnTo>
                    <a:pt x="519315" y="43459"/>
                  </a:lnTo>
                  <a:lnTo>
                    <a:pt x="519315" y="58343"/>
                  </a:lnTo>
                  <a:lnTo>
                    <a:pt x="519315" y="73621"/>
                  </a:lnTo>
                  <a:lnTo>
                    <a:pt x="518388" y="79502"/>
                  </a:lnTo>
                  <a:lnTo>
                    <a:pt x="518325" y="79971"/>
                  </a:lnTo>
                  <a:lnTo>
                    <a:pt x="491464" y="102196"/>
                  </a:lnTo>
                  <a:lnTo>
                    <a:pt x="476783" y="102196"/>
                  </a:lnTo>
                  <a:lnTo>
                    <a:pt x="471385" y="100609"/>
                  </a:lnTo>
                  <a:lnTo>
                    <a:pt x="471233" y="100609"/>
                  </a:lnTo>
                  <a:lnTo>
                    <a:pt x="467321" y="97231"/>
                  </a:lnTo>
                  <a:lnTo>
                    <a:pt x="463486" y="93789"/>
                  </a:lnTo>
                  <a:lnTo>
                    <a:pt x="461657" y="89750"/>
                  </a:lnTo>
                  <a:lnTo>
                    <a:pt x="461568" y="81229"/>
                  </a:lnTo>
                  <a:lnTo>
                    <a:pt x="462419" y="78244"/>
                  </a:lnTo>
                  <a:lnTo>
                    <a:pt x="488353" y="65481"/>
                  </a:lnTo>
                  <a:lnTo>
                    <a:pt x="498030" y="63919"/>
                  </a:lnTo>
                  <a:lnTo>
                    <a:pt x="506412" y="62204"/>
                  </a:lnTo>
                  <a:lnTo>
                    <a:pt x="513511" y="60350"/>
                  </a:lnTo>
                  <a:lnTo>
                    <a:pt x="519315" y="58343"/>
                  </a:lnTo>
                  <a:lnTo>
                    <a:pt x="519315" y="43459"/>
                  </a:lnTo>
                  <a:lnTo>
                    <a:pt x="513092" y="45275"/>
                  </a:lnTo>
                  <a:lnTo>
                    <a:pt x="505371" y="46977"/>
                  </a:lnTo>
                  <a:lnTo>
                    <a:pt x="496125" y="48552"/>
                  </a:lnTo>
                  <a:lnTo>
                    <a:pt x="477964" y="50927"/>
                  </a:lnTo>
                  <a:lnTo>
                    <a:pt x="472351" y="51854"/>
                  </a:lnTo>
                  <a:lnTo>
                    <a:pt x="468515" y="52781"/>
                  </a:lnTo>
                  <a:lnTo>
                    <a:pt x="463486" y="54241"/>
                  </a:lnTo>
                  <a:lnTo>
                    <a:pt x="458914" y="56349"/>
                  </a:lnTo>
                  <a:lnTo>
                    <a:pt x="454825" y="59131"/>
                  </a:lnTo>
                  <a:lnTo>
                    <a:pt x="450850" y="61772"/>
                  </a:lnTo>
                  <a:lnTo>
                    <a:pt x="447573" y="65481"/>
                  </a:lnTo>
                  <a:lnTo>
                    <a:pt x="445096" y="70040"/>
                  </a:lnTo>
                  <a:lnTo>
                    <a:pt x="442582" y="74549"/>
                  </a:lnTo>
                  <a:lnTo>
                    <a:pt x="441325" y="79502"/>
                  </a:lnTo>
                  <a:lnTo>
                    <a:pt x="441325" y="94322"/>
                  </a:lnTo>
                  <a:lnTo>
                    <a:pt x="479628" y="117068"/>
                  </a:lnTo>
                  <a:lnTo>
                    <a:pt x="487032" y="117068"/>
                  </a:lnTo>
                  <a:lnTo>
                    <a:pt x="520903" y="100609"/>
                  </a:lnTo>
                  <a:lnTo>
                    <a:pt x="521423" y="105892"/>
                  </a:lnTo>
                  <a:lnTo>
                    <a:pt x="522617" y="110261"/>
                  </a:lnTo>
                  <a:lnTo>
                    <a:pt x="522681" y="110528"/>
                  </a:lnTo>
                  <a:lnTo>
                    <a:pt x="524662" y="114490"/>
                  </a:lnTo>
                  <a:lnTo>
                    <a:pt x="544512" y="11449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7" name="object 317" descr=""/>
          <p:cNvGrpSpPr/>
          <p:nvPr/>
        </p:nvGrpSpPr>
        <p:grpSpPr>
          <a:xfrm>
            <a:off x="4193362" y="9312938"/>
            <a:ext cx="535940" cy="146685"/>
            <a:chOff x="4193362" y="9312938"/>
            <a:chExt cx="535940" cy="146685"/>
          </a:xfrm>
        </p:grpSpPr>
        <p:pic>
          <p:nvPicPr>
            <p:cNvPr id="318" name="object 318" descr="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4193362" y="9312938"/>
              <a:ext cx="495810" cy="146248"/>
            </a:xfrm>
            <a:prstGeom prst="rect">
              <a:avLst/>
            </a:prstGeom>
          </p:spPr>
        </p:pic>
        <p:sp>
          <p:nvSpPr>
            <p:cNvPr id="319" name="object 319" descr=""/>
            <p:cNvSpPr/>
            <p:nvPr/>
          </p:nvSpPr>
          <p:spPr>
            <a:xfrm>
              <a:off x="4710175" y="9377393"/>
              <a:ext cx="19050" cy="49530"/>
            </a:xfrm>
            <a:custGeom>
              <a:avLst/>
              <a:gdLst/>
              <a:ahLst/>
              <a:cxnLst/>
              <a:rect l="l" t="t" r="r" b="b"/>
              <a:pathLst>
                <a:path w="19050" h="49529">
                  <a:moveTo>
                    <a:pt x="0" y="49529"/>
                  </a:moveTo>
                  <a:lnTo>
                    <a:pt x="19050" y="49529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9529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0" name="object 320" descr=""/>
          <p:cNvGrpSpPr/>
          <p:nvPr/>
        </p:nvGrpSpPr>
        <p:grpSpPr>
          <a:xfrm>
            <a:off x="4710175" y="9312938"/>
            <a:ext cx="373380" cy="117475"/>
            <a:chOff x="4710175" y="9312938"/>
            <a:chExt cx="373380" cy="117475"/>
          </a:xfrm>
        </p:grpSpPr>
        <p:sp>
          <p:nvSpPr>
            <p:cNvPr id="321" name="object 321" descr=""/>
            <p:cNvSpPr/>
            <p:nvPr/>
          </p:nvSpPr>
          <p:spPr>
            <a:xfrm>
              <a:off x="4710163" y="9315170"/>
              <a:ext cx="90805" cy="111760"/>
            </a:xfrm>
            <a:custGeom>
              <a:avLst/>
              <a:gdLst/>
              <a:ahLst/>
              <a:cxnLst/>
              <a:rect l="l" t="t" r="r" b="b"/>
              <a:pathLst>
                <a:path w="90804" h="111759">
                  <a:moveTo>
                    <a:pt x="90690" y="0"/>
                  </a:moveTo>
                  <a:lnTo>
                    <a:pt x="71640" y="0"/>
                  </a:lnTo>
                  <a:lnTo>
                    <a:pt x="71640" y="46990"/>
                  </a:lnTo>
                  <a:lnTo>
                    <a:pt x="19050" y="4699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2230"/>
                  </a:lnTo>
                  <a:lnTo>
                    <a:pt x="71640" y="62230"/>
                  </a:lnTo>
                  <a:lnTo>
                    <a:pt x="71640" y="111760"/>
                  </a:lnTo>
                  <a:lnTo>
                    <a:pt x="90690" y="111760"/>
                  </a:lnTo>
                  <a:lnTo>
                    <a:pt x="90690" y="62230"/>
                  </a:lnTo>
                  <a:lnTo>
                    <a:pt x="90690" y="46990"/>
                  </a:lnTo>
                  <a:lnTo>
                    <a:pt x="90690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2" name="object 322" descr="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4823133" y="9312938"/>
              <a:ext cx="103106" cy="117078"/>
            </a:xfrm>
            <a:prstGeom prst="rect">
              <a:avLst/>
            </a:prstGeom>
          </p:spPr>
        </p:pic>
        <p:pic>
          <p:nvPicPr>
            <p:cNvPr id="323" name="object 323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949475" y="9315518"/>
              <a:ext cx="92075" cy="111918"/>
            </a:xfrm>
            <a:prstGeom prst="rect">
              <a:avLst/>
            </a:prstGeom>
          </p:spPr>
        </p:pic>
        <p:sp>
          <p:nvSpPr>
            <p:cNvPr id="324" name="object 324" descr=""/>
            <p:cNvSpPr/>
            <p:nvPr/>
          </p:nvSpPr>
          <p:spPr>
            <a:xfrm>
              <a:off x="5064170" y="9377393"/>
              <a:ext cx="19050" cy="49530"/>
            </a:xfrm>
            <a:custGeom>
              <a:avLst/>
              <a:gdLst/>
              <a:ahLst/>
              <a:cxnLst/>
              <a:rect l="l" t="t" r="r" b="b"/>
              <a:pathLst>
                <a:path w="19050" h="49529">
                  <a:moveTo>
                    <a:pt x="0" y="49529"/>
                  </a:moveTo>
                  <a:lnTo>
                    <a:pt x="19050" y="49529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9529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5" name="object 325" descr=""/>
          <p:cNvGrpSpPr/>
          <p:nvPr/>
        </p:nvGrpSpPr>
        <p:grpSpPr>
          <a:xfrm>
            <a:off x="5064170" y="9273052"/>
            <a:ext cx="331470" cy="157480"/>
            <a:chOff x="5064170" y="9273052"/>
            <a:chExt cx="331470" cy="157480"/>
          </a:xfrm>
        </p:grpSpPr>
        <p:sp>
          <p:nvSpPr>
            <p:cNvPr id="326" name="object 326" descr=""/>
            <p:cNvSpPr/>
            <p:nvPr/>
          </p:nvSpPr>
          <p:spPr>
            <a:xfrm>
              <a:off x="5064163" y="9315170"/>
              <a:ext cx="90805" cy="111760"/>
            </a:xfrm>
            <a:custGeom>
              <a:avLst/>
              <a:gdLst/>
              <a:ahLst/>
              <a:cxnLst/>
              <a:rect l="l" t="t" r="r" b="b"/>
              <a:pathLst>
                <a:path w="90804" h="111759">
                  <a:moveTo>
                    <a:pt x="90690" y="0"/>
                  </a:moveTo>
                  <a:lnTo>
                    <a:pt x="71640" y="0"/>
                  </a:lnTo>
                  <a:lnTo>
                    <a:pt x="71640" y="46990"/>
                  </a:lnTo>
                  <a:lnTo>
                    <a:pt x="19050" y="4699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2230"/>
                  </a:lnTo>
                  <a:lnTo>
                    <a:pt x="71640" y="62230"/>
                  </a:lnTo>
                  <a:lnTo>
                    <a:pt x="71640" y="111760"/>
                  </a:lnTo>
                  <a:lnTo>
                    <a:pt x="90690" y="111760"/>
                  </a:lnTo>
                  <a:lnTo>
                    <a:pt x="90690" y="62230"/>
                  </a:lnTo>
                  <a:lnTo>
                    <a:pt x="90690" y="46990"/>
                  </a:lnTo>
                  <a:lnTo>
                    <a:pt x="90690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7" name="object 327" descr="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176254" y="9312938"/>
              <a:ext cx="104973" cy="117078"/>
            </a:xfrm>
            <a:prstGeom prst="rect">
              <a:avLst/>
            </a:prstGeom>
          </p:spPr>
        </p:pic>
        <p:pic>
          <p:nvPicPr>
            <p:cNvPr id="328" name="object 328" descr="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5303470" y="9273052"/>
              <a:ext cx="92075" cy="154383"/>
            </a:xfrm>
            <a:prstGeom prst="rect">
              <a:avLst/>
            </a:prstGeom>
          </p:spPr>
        </p:pic>
      </p:grpSp>
      <p:sp>
        <p:nvSpPr>
          <p:cNvPr id="329" name="object 329" descr=""/>
          <p:cNvSpPr/>
          <p:nvPr/>
        </p:nvSpPr>
        <p:spPr>
          <a:xfrm>
            <a:off x="5484050" y="9269285"/>
            <a:ext cx="461645" cy="201295"/>
          </a:xfrm>
          <a:custGeom>
            <a:avLst/>
            <a:gdLst/>
            <a:ahLst/>
            <a:cxnLst/>
            <a:rect l="l" t="t" r="r" b="b"/>
            <a:pathLst>
              <a:path w="461645" h="201295">
                <a:moveTo>
                  <a:pt x="97218" y="101206"/>
                </a:moveTo>
                <a:lnTo>
                  <a:pt x="84582" y="59880"/>
                </a:lnTo>
                <a:lnTo>
                  <a:pt x="83337" y="58547"/>
                </a:lnTo>
                <a:lnTo>
                  <a:pt x="80124" y="55054"/>
                </a:lnTo>
                <a:lnTo>
                  <a:pt x="77787" y="53213"/>
                </a:lnTo>
                <a:lnTo>
                  <a:pt x="77787" y="101206"/>
                </a:lnTo>
                <a:lnTo>
                  <a:pt x="77317" y="109740"/>
                </a:lnTo>
                <a:lnTo>
                  <a:pt x="55486" y="145059"/>
                </a:lnTo>
                <a:lnTo>
                  <a:pt x="38823" y="145059"/>
                </a:lnTo>
                <a:lnTo>
                  <a:pt x="17602" y="112903"/>
                </a:lnTo>
                <a:lnTo>
                  <a:pt x="17056" y="102793"/>
                </a:lnTo>
                <a:lnTo>
                  <a:pt x="17589" y="93535"/>
                </a:lnTo>
                <a:lnTo>
                  <a:pt x="17640" y="92621"/>
                </a:lnTo>
                <a:lnTo>
                  <a:pt x="35610" y="60731"/>
                </a:lnTo>
                <a:lnTo>
                  <a:pt x="39751" y="58547"/>
                </a:lnTo>
                <a:lnTo>
                  <a:pt x="56019" y="58547"/>
                </a:lnTo>
                <a:lnTo>
                  <a:pt x="63030" y="62115"/>
                </a:lnTo>
                <a:lnTo>
                  <a:pt x="77787" y="101206"/>
                </a:lnTo>
                <a:lnTo>
                  <a:pt x="77787" y="53213"/>
                </a:lnTo>
                <a:lnTo>
                  <a:pt x="49606" y="43662"/>
                </a:lnTo>
                <a:lnTo>
                  <a:pt x="42329" y="43662"/>
                </a:lnTo>
                <a:lnTo>
                  <a:pt x="36106" y="45110"/>
                </a:lnTo>
                <a:lnTo>
                  <a:pt x="30949" y="48031"/>
                </a:lnTo>
                <a:lnTo>
                  <a:pt x="25920" y="50800"/>
                </a:lnTo>
                <a:lnTo>
                  <a:pt x="21348" y="55054"/>
                </a:lnTo>
                <a:lnTo>
                  <a:pt x="17259" y="60731"/>
                </a:lnTo>
                <a:lnTo>
                  <a:pt x="17259" y="46240"/>
                </a:lnTo>
                <a:lnTo>
                  <a:pt x="0" y="46240"/>
                </a:lnTo>
                <a:lnTo>
                  <a:pt x="0" y="201015"/>
                </a:lnTo>
                <a:lnTo>
                  <a:pt x="18846" y="201015"/>
                </a:lnTo>
                <a:lnTo>
                  <a:pt x="18846" y="146646"/>
                </a:lnTo>
                <a:lnTo>
                  <a:pt x="22148" y="150622"/>
                </a:lnTo>
                <a:lnTo>
                  <a:pt x="26327" y="153987"/>
                </a:lnTo>
                <a:lnTo>
                  <a:pt x="31343" y="156768"/>
                </a:lnTo>
                <a:lnTo>
                  <a:pt x="36372" y="159410"/>
                </a:lnTo>
                <a:lnTo>
                  <a:pt x="42062" y="160731"/>
                </a:lnTo>
                <a:lnTo>
                  <a:pt x="48412" y="160731"/>
                </a:lnTo>
                <a:lnTo>
                  <a:pt x="81178" y="146646"/>
                </a:lnTo>
                <a:lnTo>
                  <a:pt x="82753" y="145059"/>
                </a:lnTo>
                <a:lnTo>
                  <a:pt x="97167" y="102793"/>
                </a:lnTo>
                <a:lnTo>
                  <a:pt x="97218" y="101206"/>
                </a:lnTo>
                <a:close/>
              </a:path>
              <a:path w="461645" h="201295">
                <a:moveTo>
                  <a:pt x="216700" y="158153"/>
                </a:moveTo>
                <a:lnTo>
                  <a:pt x="214325" y="153924"/>
                </a:lnTo>
                <a:lnTo>
                  <a:pt x="212763" y="149555"/>
                </a:lnTo>
                <a:lnTo>
                  <a:pt x="211937" y="144868"/>
                </a:lnTo>
                <a:lnTo>
                  <a:pt x="211874" y="144272"/>
                </a:lnTo>
                <a:lnTo>
                  <a:pt x="211531" y="141097"/>
                </a:lnTo>
                <a:lnTo>
                  <a:pt x="210794" y="102006"/>
                </a:lnTo>
                <a:lnTo>
                  <a:pt x="210756" y="77457"/>
                </a:lnTo>
                <a:lnTo>
                  <a:pt x="210578" y="74485"/>
                </a:lnTo>
                <a:lnTo>
                  <a:pt x="210477" y="72694"/>
                </a:lnTo>
                <a:lnTo>
                  <a:pt x="210426" y="71640"/>
                </a:lnTo>
                <a:lnTo>
                  <a:pt x="209880" y="69062"/>
                </a:lnTo>
                <a:lnTo>
                  <a:pt x="208749" y="64096"/>
                </a:lnTo>
                <a:lnTo>
                  <a:pt x="208686" y="63830"/>
                </a:lnTo>
                <a:lnTo>
                  <a:pt x="208572" y="63309"/>
                </a:lnTo>
                <a:lnTo>
                  <a:pt x="176949" y="43662"/>
                </a:lnTo>
                <a:lnTo>
                  <a:pt x="167297" y="43662"/>
                </a:lnTo>
                <a:lnTo>
                  <a:pt x="129057" y="54038"/>
                </a:lnTo>
                <a:lnTo>
                  <a:pt x="116890" y="78193"/>
                </a:lnTo>
                <a:lnTo>
                  <a:pt x="135343" y="80772"/>
                </a:lnTo>
                <a:lnTo>
                  <a:pt x="137464" y="72694"/>
                </a:lnTo>
                <a:lnTo>
                  <a:pt x="140639" y="67144"/>
                </a:lnTo>
                <a:lnTo>
                  <a:pt x="144868" y="64096"/>
                </a:lnTo>
                <a:lnTo>
                  <a:pt x="149110" y="60921"/>
                </a:lnTo>
                <a:lnTo>
                  <a:pt x="155651" y="59334"/>
                </a:lnTo>
                <a:lnTo>
                  <a:pt x="174180" y="59334"/>
                </a:lnTo>
                <a:lnTo>
                  <a:pt x="181381" y="61518"/>
                </a:lnTo>
                <a:lnTo>
                  <a:pt x="186143" y="65887"/>
                </a:lnTo>
                <a:lnTo>
                  <a:pt x="189712" y="69062"/>
                </a:lnTo>
                <a:lnTo>
                  <a:pt x="191503" y="74485"/>
                </a:lnTo>
                <a:lnTo>
                  <a:pt x="191503" y="87122"/>
                </a:lnTo>
                <a:lnTo>
                  <a:pt x="191503" y="102006"/>
                </a:lnTo>
                <a:lnTo>
                  <a:pt x="191503" y="117284"/>
                </a:lnTo>
                <a:lnTo>
                  <a:pt x="190588" y="123164"/>
                </a:lnTo>
                <a:lnTo>
                  <a:pt x="163652" y="145859"/>
                </a:lnTo>
                <a:lnTo>
                  <a:pt x="148971" y="145859"/>
                </a:lnTo>
                <a:lnTo>
                  <a:pt x="143573" y="144272"/>
                </a:lnTo>
                <a:lnTo>
                  <a:pt x="143421" y="144272"/>
                </a:lnTo>
                <a:lnTo>
                  <a:pt x="139509" y="140893"/>
                </a:lnTo>
                <a:lnTo>
                  <a:pt x="135674" y="137452"/>
                </a:lnTo>
                <a:lnTo>
                  <a:pt x="133845" y="133413"/>
                </a:lnTo>
                <a:lnTo>
                  <a:pt x="133756" y="124891"/>
                </a:lnTo>
                <a:lnTo>
                  <a:pt x="134620" y="121907"/>
                </a:lnTo>
                <a:lnTo>
                  <a:pt x="160553" y="109143"/>
                </a:lnTo>
                <a:lnTo>
                  <a:pt x="170218" y="107581"/>
                </a:lnTo>
                <a:lnTo>
                  <a:pt x="178612" y="105867"/>
                </a:lnTo>
                <a:lnTo>
                  <a:pt x="185699" y="104013"/>
                </a:lnTo>
                <a:lnTo>
                  <a:pt x="191503" y="102006"/>
                </a:lnTo>
                <a:lnTo>
                  <a:pt x="191503" y="87122"/>
                </a:lnTo>
                <a:lnTo>
                  <a:pt x="185293" y="88938"/>
                </a:lnTo>
                <a:lnTo>
                  <a:pt x="177558" y="90639"/>
                </a:lnTo>
                <a:lnTo>
                  <a:pt x="168325" y="92214"/>
                </a:lnTo>
                <a:lnTo>
                  <a:pt x="150164" y="94589"/>
                </a:lnTo>
                <a:lnTo>
                  <a:pt x="144538" y="95516"/>
                </a:lnTo>
                <a:lnTo>
                  <a:pt x="140703" y="96443"/>
                </a:lnTo>
                <a:lnTo>
                  <a:pt x="135674" y="97904"/>
                </a:lnTo>
                <a:lnTo>
                  <a:pt x="131114" y="100012"/>
                </a:lnTo>
                <a:lnTo>
                  <a:pt x="127012" y="102793"/>
                </a:lnTo>
                <a:lnTo>
                  <a:pt x="123037" y="105435"/>
                </a:lnTo>
                <a:lnTo>
                  <a:pt x="119761" y="109143"/>
                </a:lnTo>
                <a:lnTo>
                  <a:pt x="117284" y="113703"/>
                </a:lnTo>
                <a:lnTo>
                  <a:pt x="114769" y="118211"/>
                </a:lnTo>
                <a:lnTo>
                  <a:pt x="113512" y="123164"/>
                </a:lnTo>
                <a:lnTo>
                  <a:pt x="113512" y="137985"/>
                </a:lnTo>
                <a:lnTo>
                  <a:pt x="151815" y="160731"/>
                </a:lnTo>
                <a:lnTo>
                  <a:pt x="159219" y="160731"/>
                </a:lnTo>
                <a:lnTo>
                  <a:pt x="193090" y="144272"/>
                </a:lnTo>
                <a:lnTo>
                  <a:pt x="193624" y="149555"/>
                </a:lnTo>
                <a:lnTo>
                  <a:pt x="194805" y="153924"/>
                </a:lnTo>
                <a:lnTo>
                  <a:pt x="194881" y="154190"/>
                </a:lnTo>
                <a:lnTo>
                  <a:pt x="196862" y="158153"/>
                </a:lnTo>
                <a:lnTo>
                  <a:pt x="216700" y="158153"/>
                </a:lnTo>
                <a:close/>
              </a:path>
              <a:path w="461645" h="201295">
                <a:moveTo>
                  <a:pt x="340944" y="102196"/>
                </a:moveTo>
                <a:lnTo>
                  <a:pt x="326923" y="61912"/>
                </a:lnTo>
                <a:lnTo>
                  <a:pt x="321106" y="56692"/>
                </a:lnTo>
                <a:lnTo>
                  <a:pt x="321106" y="101803"/>
                </a:lnTo>
                <a:lnTo>
                  <a:pt x="320560" y="111150"/>
                </a:lnTo>
                <a:lnTo>
                  <a:pt x="295871" y="144818"/>
                </a:lnTo>
                <a:lnTo>
                  <a:pt x="295236" y="144818"/>
                </a:lnTo>
                <a:lnTo>
                  <a:pt x="289356" y="145453"/>
                </a:lnTo>
                <a:lnTo>
                  <a:pt x="257390" y="114414"/>
                </a:lnTo>
                <a:lnTo>
                  <a:pt x="256806" y="105181"/>
                </a:lnTo>
                <a:lnTo>
                  <a:pt x="257340" y="95846"/>
                </a:lnTo>
                <a:lnTo>
                  <a:pt x="282155" y="62661"/>
                </a:lnTo>
                <a:lnTo>
                  <a:pt x="289547" y="61912"/>
                </a:lnTo>
                <a:lnTo>
                  <a:pt x="297027" y="62661"/>
                </a:lnTo>
                <a:lnTo>
                  <a:pt x="296760" y="62661"/>
                </a:lnTo>
                <a:lnTo>
                  <a:pt x="302895" y="64744"/>
                </a:lnTo>
                <a:lnTo>
                  <a:pt x="321106" y="101803"/>
                </a:lnTo>
                <a:lnTo>
                  <a:pt x="321106" y="56692"/>
                </a:lnTo>
                <a:lnTo>
                  <a:pt x="318833" y="54724"/>
                </a:lnTo>
                <a:lnTo>
                  <a:pt x="310235" y="50012"/>
                </a:lnTo>
                <a:lnTo>
                  <a:pt x="300710" y="47193"/>
                </a:lnTo>
                <a:lnTo>
                  <a:pt x="290144" y="46240"/>
                </a:lnTo>
                <a:lnTo>
                  <a:pt x="282079" y="46240"/>
                </a:lnTo>
                <a:lnTo>
                  <a:pt x="274802" y="48031"/>
                </a:lnTo>
                <a:lnTo>
                  <a:pt x="261962" y="55041"/>
                </a:lnTo>
                <a:lnTo>
                  <a:pt x="256413" y="60325"/>
                </a:lnTo>
                <a:lnTo>
                  <a:pt x="251650" y="67475"/>
                </a:lnTo>
                <a:lnTo>
                  <a:pt x="251790" y="64897"/>
                </a:lnTo>
                <a:lnTo>
                  <a:pt x="251917" y="62661"/>
                </a:lnTo>
                <a:lnTo>
                  <a:pt x="251980" y="61315"/>
                </a:lnTo>
                <a:lnTo>
                  <a:pt x="252056" y="59994"/>
                </a:lnTo>
                <a:lnTo>
                  <a:pt x="273329" y="25387"/>
                </a:lnTo>
                <a:lnTo>
                  <a:pt x="300266" y="22821"/>
                </a:lnTo>
                <a:lnTo>
                  <a:pt x="312039" y="22821"/>
                </a:lnTo>
                <a:lnTo>
                  <a:pt x="319913" y="22428"/>
                </a:lnTo>
                <a:lnTo>
                  <a:pt x="338963" y="203"/>
                </a:lnTo>
                <a:lnTo>
                  <a:pt x="322097" y="0"/>
                </a:lnTo>
                <a:lnTo>
                  <a:pt x="321564" y="1460"/>
                </a:lnTo>
                <a:lnTo>
                  <a:pt x="320433" y="2451"/>
                </a:lnTo>
                <a:lnTo>
                  <a:pt x="318719" y="2984"/>
                </a:lnTo>
                <a:lnTo>
                  <a:pt x="317004" y="3378"/>
                </a:lnTo>
                <a:lnTo>
                  <a:pt x="309664" y="3581"/>
                </a:lnTo>
                <a:lnTo>
                  <a:pt x="296697" y="3581"/>
                </a:lnTo>
                <a:lnTo>
                  <a:pt x="282117" y="4546"/>
                </a:lnTo>
                <a:lnTo>
                  <a:pt x="243865" y="28498"/>
                </a:lnTo>
                <a:lnTo>
                  <a:pt x="235381" y="78587"/>
                </a:lnTo>
                <a:lnTo>
                  <a:pt x="235546" y="85928"/>
                </a:lnTo>
                <a:lnTo>
                  <a:pt x="235635" y="89966"/>
                </a:lnTo>
                <a:lnTo>
                  <a:pt x="235712" y="93472"/>
                </a:lnTo>
                <a:lnTo>
                  <a:pt x="235826" y="95846"/>
                </a:lnTo>
                <a:lnTo>
                  <a:pt x="236867" y="108648"/>
                </a:lnTo>
                <a:lnTo>
                  <a:pt x="238696" y="119557"/>
                </a:lnTo>
                <a:lnTo>
                  <a:pt x="238721" y="119735"/>
                </a:lnTo>
                <a:lnTo>
                  <a:pt x="264312" y="155600"/>
                </a:lnTo>
                <a:lnTo>
                  <a:pt x="289356" y="160731"/>
                </a:lnTo>
                <a:lnTo>
                  <a:pt x="297434" y="160312"/>
                </a:lnTo>
                <a:lnTo>
                  <a:pt x="325869" y="145453"/>
                </a:lnTo>
                <a:lnTo>
                  <a:pt x="329844" y="140449"/>
                </a:lnTo>
                <a:lnTo>
                  <a:pt x="333603" y="134543"/>
                </a:lnTo>
                <a:lnTo>
                  <a:pt x="336816" y="127762"/>
                </a:lnTo>
                <a:lnTo>
                  <a:pt x="339115" y="120103"/>
                </a:lnTo>
                <a:lnTo>
                  <a:pt x="340487" y="111582"/>
                </a:lnTo>
                <a:lnTo>
                  <a:pt x="340944" y="102196"/>
                </a:lnTo>
                <a:close/>
              </a:path>
              <a:path w="461645" h="201295">
                <a:moveTo>
                  <a:pt x="461619" y="100609"/>
                </a:moveTo>
                <a:lnTo>
                  <a:pt x="460705" y="88036"/>
                </a:lnTo>
                <a:lnTo>
                  <a:pt x="457949" y="76898"/>
                </a:lnTo>
                <a:lnTo>
                  <a:pt x="453364" y="67195"/>
                </a:lnTo>
                <a:lnTo>
                  <a:pt x="447243" y="59334"/>
                </a:lnTo>
                <a:lnTo>
                  <a:pt x="446938" y="58940"/>
                </a:lnTo>
                <a:lnTo>
                  <a:pt x="441947" y="54711"/>
                </a:lnTo>
                <a:lnTo>
                  <a:pt x="441947" y="102196"/>
                </a:lnTo>
                <a:lnTo>
                  <a:pt x="441452" y="110858"/>
                </a:lnTo>
                <a:lnTo>
                  <a:pt x="415988" y="144386"/>
                </a:lnTo>
                <a:lnTo>
                  <a:pt x="409232" y="145059"/>
                </a:lnTo>
                <a:lnTo>
                  <a:pt x="402386" y="144386"/>
                </a:lnTo>
                <a:lnTo>
                  <a:pt x="376682" y="112242"/>
                </a:lnTo>
                <a:lnTo>
                  <a:pt x="376097" y="102196"/>
                </a:lnTo>
                <a:lnTo>
                  <a:pt x="376682" y="92151"/>
                </a:lnTo>
                <a:lnTo>
                  <a:pt x="402386" y="60007"/>
                </a:lnTo>
                <a:lnTo>
                  <a:pt x="409232" y="59334"/>
                </a:lnTo>
                <a:lnTo>
                  <a:pt x="415899" y="60007"/>
                </a:lnTo>
                <a:lnTo>
                  <a:pt x="441388" y="91821"/>
                </a:lnTo>
                <a:lnTo>
                  <a:pt x="441947" y="102196"/>
                </a:lnTo>
                <a:lnTo>
                  <a:pt x="441947" y="54711"/>
                </a:lnTo>
                <a:lnTo>
                  <a:pt x="439077" y="52260"/>
                </a:lnTo>
                <a:lnTo>
                  <a:pt x="430174" y="47485"/>
                </a:lnTo>
                <a:lnTo>
                  <a:pt x="420230" y="44615"/>
                </a:lnTo>
                <a:lnTo>
                  <a:pt x="409232" y="43662"/>
                </a:lnTo>
                <a:lnTo>
                  <a:pt x="399211" y="44437"/>
                </a:lnTo>
                <a:lnTo>
                  <a:pt x="366356" y="64617"/>
                </a:lnTo>
                <a:lnTo>
                  <a:pt x="356654" y="102196"/>
                </a:lnTo>
                <a:lnTo>
                  <a:pt x="357555" y="115557"/>
                </a:lnTo>
                <a:lnTo>
                  <a:pt x="378955" y="152260"/>
                </a:lnTo>
                <a:lnTo>
                  <a:pt x="409232" y="160731"/>
                </a:lnTo>
                <a:lnTo>
                  <a:pt x="416433" y="160312"/>
                </a:lnTo>
                <a:lnTo>
                  <a:pt x="447636" y="145059"/>
                </a:lnTo>
                <a:lnTo>
                  <a:pt x="451446" y="140563"/>
                </a:lnTo>
                <a:lnTo>
                  <a:pt x="461556" y="102196"/>
                </a:lnTo>
                <a:lnTo>
                  <a:pt x="461619" y="100609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 descr=""/>
          <p:cNvSpPr/>
          <p:nvPr/>
        </p:nvSpPr>
        <p:spPr>
          <a:xfrm>
            <a:off x="5957595" y="9315170"/>
            <a:ext cx="234950" cy="112395"/>
          </a:xfrm>
          <a:custGeom>
            <a:avLst/>
            <a:gdLst/>
            <a:ahLst/>
            <a:cxnLst/>
            <a:rect l="l" t="t" r="r" b="b"/>
            <a:pathLst>
              <a:path w="234950" h="112395">
                <a:moveTo>
                  <a:pt x="91084" y="0"/>
                </a:moveTo>
                <a:lnTo>
                  <a:pt x="0" y="0"/>
                </a:lnTo>
                <a:lnTo>
                  <a:pt x="0" y="16510"/>
                </a:lnTo>
                <a:lnTo>
                  <a:pt x="36118" y="16510"/>
                </a:lnTo>
                <a:lnTo>
                  <a:pt x="36118" y="111760"/>
                </a:lnTo>
                <a:lnTo>
                  <a:pt x="54965" y="111760"/>
                </a:lnTo>
                <a:lnTo>
                  <a:pt x="54965" y="16510"/>
                </a:lnTo>
                <a:lnTo>
                  <a:pt x="91084" y="16510"/>
                </a:lnTo>
                <a:lnTo>
                  <a:pt x="91084" y="0"/>
                </a:lnTo>
                <a:close/>
              </a:path>
              <a:path w="234950" h="112395">
                <a:moveTo>
                  <a:pt x="201472" y="78346"/>
                </a:moveTo>
                <a:lnTo>
                  <a:pt x="181838" y="49199"/>
                </a:lnTo>
                <a:lnTo>
                  <a:pt x="181838" y="73583"/>
                </a:lnTo>
                <a:lnTo>
                  <a:pt x="181838" y="84696"/>
                </a:lnTo>
                <a:lnTo>
                  <a:pt x="148501" y="96596"/>
                </a:lnTo>
                <a:lnTo>
                  <a:pt x="128447" y="96596"/>
                </a:lnTo>
                <a:lnTo>
                  <a:pt x="128447" y="59690"/>
                </a:lnTo>
                <a:lnTo>
                  <a:pt x="151079" y="59690"/>
                </a:lnTo>
                <a:lnTo>
                  <a:pt x="181838" y="73583"/>
                </a:lnTo>
                <a:lnTo>
                  <a:pt x="181838" y="49199"/>
                </a:lnTo>
                <a:lnTo>
                  <a:pt x="173405" y="46291"/>
                </a:lnTo>
                <a:lnTo>
                  <a:pt x="163703" y="44577"/>
                </a:lnTo>
                <a:lnTo>
                  <a:pt x="152666" y="44005"/>
                </a:lnTo>
                <a:lnTo>
                  <a:pt x="128447" y="44005"/>
                </a:lnTo>
                <a:lnTo>
                  <a:pt x="128447" y="355"/>
                </a:lnTo>
                <a:lnTo>
                  <a:pt x="109601" y="355"/>
                </a:lnTo>
                <a:lnTo>
                  <a:pt x="109601" y="112268"/>
                </a:lnTo>
                <a:lnTo>
                  <a:pt x="157022" y="112268"/>
                </a:lnTo>
                <a:lnTo>
                  <a:pt x="167843" y="111658"/>
                </a:lnTo>
                <a:lnTo>
                  <a:pt x="195757" y="96596"/>
                </a:lnTo>
                <a:lnTo>
                  <a:pt x="198805" y="91389"/>
                </a:lnTo>
                <a:lnTo>
                  <a:pt x="200812" y="85128"/>
                </a:lnTo>
                <a:lnTo>
                  <a:pt x="201472" y="78346"/>
                </a:lnTo>
                <a:close/>
              </a:path>
              <a:path w="234950" h="112395">
                <a:moveTo>
                  <a:pt x="234619" y="355"/>
                </a:moveTo>
                <a:lnTo>
                  <a:pt x="215760" y="355"/>
                </a:lnTo>
                <a:lnTo>
                  <a:pt x="215760" y="112268"/>
                </a:lnTo>
                <a:lnTo>
                  <a:pt x="234619" y="112268"/>
                </a:lnTo>
                <a:lnTo>
                  <a:pt x="234619" y="355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31" name="object 331" descr="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6281967" y="9315518"/>
            <a:ext cx="92075" cy="111918"/>
          </a:xfrm>
          <a:prstGeom prst="rect">
            <a:avLst/>
          </a:prstGeom>
        </p:spPr>
      </p:pic>
      <p:grpSp>
        <p:nvGrpSpPr>
          <p:cNvPr id="332" name="object 332" descr=""/>
          <p:cNvGrpSpPr/>
          <p:nvPr/>
        </p:nvGrpSpPr>
        <p:grpSpPr>
          <a:xfrm>
            <a:off x="1578522" y="9615198"/>
            <a:ext cx="991869" cy="157480"/>
            <a:chOff x="1578522" y="9615198"/>
            <a:chExt cx="991869" cy="157480"/>
          </a:xfrm>
        </p:grpSpPr>
        <p:pic>
          <p:nvPicPr>
            <p:cNvPr id="333" name="object 333" descr="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1578522" y="9615198"/>
              <a:ext cx="417780" cy="157361"/>
            </a:xfrm>
            <a:prstGeom prst="rect">
              <a:avLst/>
            </a:prstGeom>
          </p:spPr>
        </p:pic>
        <p:pic>
          <p:nvPicPr>
            <p:cNvPr id="334" name="object 334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019546" y="9617778"/>
              <a:ext cx="125015" cy="111918"/>
            </a:xfrm>
            <a:prstGeom prst="rect">
              <a:avLst/>
            </a:prstGeom>
          </p:spPr>
        </p:pic>
        <p:pic>
          <p:nvPicPr>
            <p:cNvPr id="335" name="object 335" descr="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2164007" y="9615198"/>
              <a:ext cx="207031" cy="117078"/>
            </a:xfrm>
            <a:prstGeom prst="rect">
              <a:avLst/>
            </a:prstGeom>
          </p:spPr>
        </p:pic>
        <p:pic>
          <p:nvPicPr>
            <p:cNvPr id="336" name="object 336" descr="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2393282" y="9615198"/>
              <a:ext cx="176577" cy="117078"/>
            </a:xfrm>
            <a:prstGeom prst="rect">
              <a:avLst/>
            </a:prstGeom>
          </p:spPr>
        </p:pic>
      </p:grpSp>
      <p:grpSp>
        <p:nvGrpSpPr>
          <p:cNvPr id="337" name="object 337" descr=""/>
          <p:cNvGrpSpPr/>
          <p:nvPr/>
        </p:nvGrpSpPr>
        <p:grpSpPr>
          <a:xfrm>
            <a:off x="2652084" y="9575312"/>
            <a:ext cx="1619885" cy="186690"/>
            <a:chOff x="2652084" y="9575312"/>
            <a:chExt cx="1619885" cy="186690"/>
          </a:xfrm>
        </p:grpSpPr>
        <p:pic>
          <p:nvPicPr>
            <p:cNvPr id="338" name="object 338" descr="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2652084" y="9575312"/>
              <a:ext cx="1181181" cy="186134"/>
            </a:xfrm>
            <a:prstGeom prst="rect">
              <a:avLst/>
            </a:prstGeom>
          </p:spPr>
        </p:pic>
        <p:sp>
          <p:nvSpPr>
            <p:cNvPr id="339" name="object 339" descr=""/>
            <p:cNvSpPr/>
            <p:nvPr/>
          </p:nvSpPr>
          <p:spPr>
            <a:xfrm>
              <a:off x="3839210" y="9617430"/>
              <a:ext cx="201295" cy="112395"/>
            </a:xfrm>
            <a:custGeom>
              <a:avLst/>
              <a:gdLst/>
              <a:ahLst/>
              <a:cxnLst/>
              <a:rect l="l" t="t" r="r" b="b"/>
              <a:pathLst>
                <a:path w="201295" h="112395">
                  <a:moveTo>
                    <a:pt x="9108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118" y="16510"/>
                  </a:lnTo>
                  <a:lnTo>
                    <a:pt x="36118" y="111760"/>
                  </a:lnTo>
                  <a:lnTo>
                    <a:pt x="54965" y="111760"/>
                  </a:lnTo>
                  <a:lnTo>
                    <a:pt x="54965" y="16510"/>
                  </a:lnTo>
                  <a:lnTo>
                    <a:pt x="91084" y="16510"/>
                  </a:lnTo>
                  <a:lnTo>
                    <a:pt x="91084" y="0"/>
                  </a:lnTo>
                  <a:close/>
                </a:path>
                <a:path w="201295" h="112395">
                  <a:moveTo>
                    <a:pt x="201282" y="74307"/>
                  </a:moveTo>
                  <a:lnTo>
                    <a:pt x="199491" y="68618"/>
                  </a:lnTo>
                  <a:lnTo>
                    <a:pt x="195922" y="63855"/>
                  </a:lnTo>
                  <a:lnTo>
                    <a:pt x="195364" y="63055"/>
                  </a:lnTo>
                  <a:lnTo>
                    <a:pt x="192481" y="58953"/>
                  </a:lnTo>
                  <a:lnTo>
                    <a:pt x="188112" y="55651"/>
                  </a:lnTo>
                  <a:lnTo>
                    <a:pt x="182829" y="53936"/>
                  </a:lnTo>
                  <a:lnTo>
                    <a:pt x="187325" y="51282"/>
                  </a:lnTo>
                  <a:lnTo>
                    <a:pt x="190627" y="47980"/>
                  </a:lnTo>
                  <a:lnTo>
                    <a:pt x="190944" y="47383"/>
                  </a:lnTo>
                  <a:lnTo>
                    <a:pt x="192747" y="44005"/>
                  </a:lnTo>
                  <a:lnTo>
                    <a:pt x="194995" y="40043"/>
                  </a:lnTo>
                  <a:lnTo>
                    <a:pt x="196100" y="35483"/>
                  </a:lnTo>
                  <a:lnTo>
                    <a:pt x="196126" y="23368"/>
                  </a:lnTo>
                  <a:lnTo>
                    <a:pt x="194195" y="17614"/>
                  </a:lnTo>
                  <a:lnTo>
                    <a:pt x="192925" y="16027"/>
                  </a:lnTo>
                  <a:lnTo>
                    <a:pt x="190360" y="12852"/>
                  </a:lnTo>
                  <a:lnTo>
                    <a:pt x="186664" y="8089"/>
                  </a:lnTo>
                  <a:lnTo>
                    <a:pt x="182168" y="4851"/>
                  </a:lnTo>
                  <a:lnTo>
                    <a:pt x="181635" y="4686"/>
                  </a:lnTo>
                  <a:lnTo>
                    <a:pt x="181635" y="76352"/>
                  </a:lnTo>
                  <a:lnTo>
                    <a:pt x="181610" y="80924"/>
                  </a:lnTo>
                  <a:lnTo>
                    <a:pt x="163969" y="96596"/>
                  </a:lnTo>
                  <a:lnTo>
                    <a:pt x="128257" y="96596"/>
                  </a:lnTo>
                  <a:lnTo>
                    <a:pt x="128257" y="63055"/>
                  </a:lnTo>
                  <a:lnTo>
                    <a:pt x="159473" y="63055"/>
                  </a:lnTo>
                  <a:lnTo>
                    <a:pt x="165430" y="63461"/>
                  </a:lnTo>
                  <a:lnTo>
                    <a:pt x="172834" y="65049"/>
                  </a:lnTo>
                  <a:lnTo>
                    <a:pt x="175818" y="66967"/>
                  </a:lnTo>
                  <a:lnTo>
                    <a:pt x="178066" y="70002"/>
                  </a:lnTo>
                  <a:lnTo>
                    <a:pt x="180441" y="73050"/>
                  </a:lnTo>
                  <a:lnTo>
                    <a:pt x="181635" y="76352"/>
                  </a:lnTo>
                  <a:lnTo>
                    <a:pt x="181635" y="4686"/>
                  </a:lnTo>
                  <a:lnTo>
                    <a:pt x="176872" y="3136"/>
                  </a:lnTo>
                  <a:lnTo>
                    <a:pt x="176872" y="25958"/>
                  </a:lnTo>
                  <a:lnTo>
                    <a:pt x="176872" y="35483"/>
                  </a:lnTo>
                  <a:lnTo>
                    <a:pt x="156565" y="47383"/>
                  </a:lnTo>
                  <a:lnTo>
                    <a:pt x="128257" y="47383"/>
                  </a:lnTo>
                  <a:lnTo>
                    <a:pt x="128257" y="16027"/>
                  </a:lnTo>
                  <a:lnTo>
                    <a:pt x="159270" y="16027"/>
                  </a:lnTo>
                  <a:lnTo>
                    <a:pt x="166420" y="17221"/>
                  </a:lnTo>
                  <a:lnTo>
                    <a:pt x="170522" y="19608"/>
                  </a:lnTo>
                  <a:lnTo>
                    <a:pt x="174752" y="21856"/>
                  </a:lnTo>
                  <a:lnTo>
                    <a:pt x="176872" y="25958"/>
                  </a:lnTo>
                  <a:lnTo>
                    <a:pt x="176872" y="3136"/>
                  </a:lnTo>
                  <a:lnTo>
                    <a:pt x="171716" y="1282"/>
                  </a:lnTo>
                  <a:lnTo>
                    <a:pt x="163779" y="355"/>
                  </a:lnTo>
                  <a:lnTo>
                    <a:pt x="109207" y="355"/>
                  </a:lnTo>
                  <a:lnTo>
                    <a:pt x="109207" y="112268"/>
                  </a:lnTo>
                  <a:lnTo>
                    <a:pt x="159804" y="112268"/>
                  </a:lnTo>
                  <a:lnTo>
                    <a:pt x="196634" y="96596"/>
                  </a:lnTo>
                  <a:lnTo>
                    <a:pt x="201282" y="80924"/>
                  </a:lnTo>
                  <a:lnTo>
                    <a:pt x="201282" y="74307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0" name="object 340" descr="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4063115" y="9617778"/>
              <a:ext cx="208705" cy="111918"/>
            </a:xfrm>
            <a:prstGeom prst="rect">
              <a:avLst/>
            </a:prstGeom>
          </p:spPr>
        </p:pic>
      </p:grpSp>
      <p:pic>
        <p:nvPicPr>
          <p:cNvPr id="341" name="object 341" descr=""/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4354853" y="9615198"/>
            <a:ext cx="97432" cy="117078"/>
          </a:xfrm>
          <a:prstGeom prst="rect">
            <a:avLst/>
          </a:prstGeom>
        </p:spPr>
      </p:pic>
      <p:grpSp>
        <p:nvGrpSpPr>
          <p:cNvPr id="342" name="object 342" descr=""/>
          <p:cNvGrpSpPr/>
          <p:nvPr/>
        </p:nvGrpSpPr>
        <p:grpSpPr>
          <a:xfrm>
            <a:off x="4523778" y="9571542"/>
            <a:ext cx="367665" cy="161290"/>
            <a:chOff x="4523778" y="9571542"/>
            <a:chExt cx="367665" cy="161290"/>
          </a:xfrm>
        </p:grpSpPr>
        <p:pic>
          <p:nvPicPr>
            <p:cNvPr id="343" name="object 343" descr="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4523778" y="9571542"/>
              <a:ext cx="105568" cy="160734"/>
            </a:xfrm>
            <a:prstGeom prst="rect">
              <a:avLst/>
            </a:prstGeom>
          </p:spPr>
        </p:pic>
        <p:pic>
          <p:nvPicPr>
            <p:cNvPr id="344" name="object 344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652196" y="9617778"/>
              <a:ext cx="92075" cy="111918"/>
            </a:xfrm>
            <a:prstGeom prst="rect">
              <a:avLst/>
            </a:prstGeom>
          </p:spPr>
        </p:pic>
        <p:pic>
          <p:nvPicPr>
            <p:cNvPr id="345" name="object 345" descr="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4763865" y="9615198"/>
              <a:ext cx="85923" cy="117078"/>
            </a:xfrm>
            <a:prstGeom prst="rect">
              <a:avLst/>
            </a:prstGeom>
          </p:spPr>
        </p:pic>
        <p:sp>
          <p:nvSpPr>
            <p:cNvPr id="346" name="object 346" descr=""/>
            <p:cNvSpPr/>
            <p:nvPr/>
          </p:nvSpPr>
          <p:spPr>
            <a:xfrm>
              <a:off x="4871784" y="9679652"/>
              <a:ext cx="19050" cy="49530"/>
            </a:xfrm>
            <a:custGeom>
              <a:avLst/>
              <a:gdLst/>
              <a:ahLst/>
              <a:cxnLst/>
              <a:rect l="l" t="t" r="r" b="b"/>
              <a:pathLst>
                <a:path w="19050" h="49529">
                  <a:moveTo>
                    <a:pt x="0" y="49529"/>
                  </a:moveTo>
                  <a:lnTo>
                    <a:pt x="19050" y="49529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9529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7" name="object 347" descr=""/>
          <p:cNvGrpSpPr/>
          <p:nvPr/>
        </p:nvGrpSpPr>
        <p:grpSpPr>
          <a:xfrm>
            <a:off x="4871784" y="9615198"/>
            <a:ext cx="587375" cy="117475"/>
            <a:chOff x="4871784" y="9615198"/>
            <a:chExt cx="587375" cy="117475"/>
          </a:xfrm>
        </p:grpSpPr>
        <p:sp>
          <p:nvSpPr>
            <p:cNvPr id="348" name="object 348" descr=""/>
            <p:cNvSpPr/>
            <p:nvPr/>
          </p:nvSpPr>
          <p:spPr>
            <a:xfrm>
              <a:off x="4871783" y="9617430"/>
              <a:ext cx="90805" cy="111760"/>
            </a:xfrm>
            <a:custGeom>
              <a:avLst/>
              <a:gdLst/>
              <a:ahLst/>
              <a:cxnLst/>
              <a:rect l="l" t="t" r="r" b="b"/>
              <a:pathLst>
                <a:path w="90804" h="111759">
                  <a:moveTo>
                    <a:pt x="90678" y="0"/>
                  </a:moveTo>
                  <a:lnTo>
                    <a:pt x="71628" y="0"/>
                  </a:lnTo>
                  <a:lnTo>
                    <a:pt x="71628" y="46990"/>
                  </a:lnTo>
                  <a:lnTo>
                    <a:pt x="19050" y="4699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2230"/>
                  </a:lnTo>
                  <a:lnTo>
                    <a:pt x="71628" y="62230"/>
                  </a:lnTo>
                  <a:lnTo>
                    <a:pt x="71628" y="111760"/>
                  </a:lnTo>
                  <a:lnTo>
                    <a:pt x="90678" y="111760"/>
                  </a:lnTo>
                  <a:lnTo>
                    <a:pt x="90678" y="62230"/>
                  </a:lnTo>
                  <a:lnTo>
                    <a:pt x="90678" y="46990"/>
                  </a:lnTo>
                  <a:lnTo>
                    <a:pt x="90678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9" name="object 349" descr="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4984743" y="9615198"/>
              <a:ext cx="332120" cy="117078"/>
            </a:xfrm>
            <a:prstGeom prst="rect">
              <a:avLst/>
            </a:prstGeom>
          </p:spPr>
        </p:pic>
        <p:pic>
          <p:nvPicPr>
            <p:cNvPr id="350" name="object 350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339502" y="9617778"/>
              <a:ext cx="119062" cy="111918"/>
            </a:xfrm>
            <a:prstGeom prst="rect">
              <a:avLst/>
            </a:prstGeom>
          </p:spPr>
        </p:pic>
      </p:grpSp>
      <p:grpSp>
        <p:nvGrpSpPr>
          <p:cNvPr id="351" name="object 351" descr=""/>
          <p:cNvGrpSpPr/>
          <p:nvPr/>
        </p:nvGrpSpPr>
        <p:grpSpPr>
          <a:xfrm>
            <a:off x="9536689" y="3200484"/>
            <a:ext cx="504825" cy="361950"/>
            <a:chOff x="9536689" y="3200484"/>
            <a:chExt cx="504825" cy="361950"/>
          </a:xfrm>
        </p:grpSpPr>
        <p:pic>
          <p:nvPicPr>
            <p:cNvPr id="352" name="object 352" descr="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9536689" y="3206834"/>
              <a:ext cx="238522" cy="355600"/>
            </a:xfrm>
            <a:prstGeom prst="rect">
              <a:avLst/>
            </a:prstGeom>
          </p:spPr>
        </p:pic>
        <p:pic>
          <p:nvPicPr>
            <p:cNvPr id="353" name="object 353" descr="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9810959" y="3200484"/>
              <a:ext cx="230187" cy="361950"/>
            </a:xfrm>
            <a:prstGeom prst="rect">
              <a:avLst/>
            </a:prstGeom>
          </p:spPr>
        </p:pic>
      </p:grpSp>
      <p:pic>
        <p:nvPicPr>
          <p:cNvPr id="354" name="object 354" descr=""/>
          <p:cNvPicPr/>
          <p:nvPr/>
        </p:nvPicPr>
        <p:blipFill>
          <a:blip r:embed="rId165" cstate="print"/>
          <a:stretch>
            <a:fillRect/>
          </a:stretch>
        </p:blipFill>
        <p:spPr>
          <a:xfrm>
            <a:off x="10086221" y="3257634"/>
            <a:ext cx="247848" cy="247848"/>
          </a:xfrm>
          <a:prstGeom prst="rect">
            <a:avLst/>
          </a:prstGeom>
        </p:spPr>
      </p:pic>
      <p:sp>
        <p:nvSpPr>
          <p:cNvPr id="355" name="object 355" descr=""/>
          <p:cNvSpPr/>
          <p:nvPr/>
        </p:nvSpPr>
        <p:spPr>
          <a:xfrm>
            <a:off x="8499018" y="3814266"/>
            <a:ext cx="567690" cy="154940"/>
          </a:xfrm>
          <a:custGeom>
            <a:avLst/>
            <a:gdLst/>
            <a:ahLst/>
            <a:cxnLst/>
            <a:rect l="l" t="t" r="r" b="b"/>
            <a:pathLst>
              <a:path w="567690" h="154939">
                <a:moveTo>
                  <a:pt x="109258" y="61709"/>
                </a:moveTo>
                <a:lnTo>
                  <a:pt x="108496" y="50596"/>
                </a:lnTo>
                <a:lnTo>
                  <a:pt x="108381" y="48844"/>
                </a:lnTo>
                <a:lnTo>
                  <a:pt x="108305" y="47853"/>
                </a:lnTo>
                <a:lnTo>
                  <a:pt x="88023" y="10858"/>
                </a:lnTo>
                <a:lnTo>
                  <a:pt x="88023" y="50596"/>
                </a:lnTo>
                <a:lnTo>
                  <a:pt x="21742" y="50596"/>
                </a:lnTo>
                <a:lnTo>
                  <a:pt x="46342" y="16471"/>
                </a:lnTo>
                <a:lnTo>
                  <a:pt x="55473" y="16471"/>
                </a:lnTo>
                <a:lnTo>
                  <a:pt x="87096" y="40678"/>
                </a:lnTo>
                <a:lnTo>
                  <a:pt x="88023" y="50596"/>
                </a:lnTo>
                <a:lnTo>
                  <a:pt x="88023" y="10858"/>
                </a:lnTo>
                <a:lnTo>
                  <a:pt x="86080" y="9144"/>
                </a:lnTo>
                <a:lnTo>
                  <a:pt x="77089" y="4165"/>
                </a:lnTo>
                <a:lnTo>
                  <a:pt x="77241" y="4165"/>
                </a:lnTo>
                <a:lnTo>
                  <a:pt x="66725" y="1041"/>
                </a:lnTo>
                <a:lnTo>
                  <a:pt x="66916" y="1041"/>
                </a:lnTo>
                <a:lnTo>
                  <a:pt x="55283" y="0"/>
                </a:lnTo>
                <a:lnTo>
                  <a:pt x="15189" y="16662"/>
                </a:lnTo>
                <a:lnTo>
                  <a:pt x="0" y="61709"/>
                </a:lnTo>
                <a:lnTo>
                  <a:pt x="38" y="64681"/>
                </a:lnTo>
                <a:lnTo>
                  <a:pt x="850" y="76301"/>
                </a:lnTo>
                <a:lnTo>
                  <a:pt x="863" y="76581"/>
                </a:lnTo>
                <a:lnTo>
                  <a:pt x="23507" y="114973"/>
                </a:lnTo>
                <a:lnTo>
                  <a:pt x="56464" y="124015"/>
                </a:lnTo>
                <a:lnTo>
                  <a:pt x="66332" y="123380"/>
                </a:lnTo>
                <a:lnTo>
                  <a:pt x="97294" y="107353"/>
                </a:lnTo>
                <a:lnTo>
                  <a:pt x="101612" y="101790"/>
                </a:lnTo>
                <a:lnTo>
                  <a:pt x="105651" y="94246"/>
                </a:lnTo>
                <a:lnTo>
                  <a:pt x="108661" y="85725"/>
                </a:lnTo>
                <a:lnTo>
                  <a:pt x="87820" y="83134"/>
                </a:lnTo>
                <a:lnTo>
                  <a:pt x="84886" y="91287"/>
                </a:lnTo>
                <a:lnTo>
                  <a:pt x="84772" y="91605"/>
                </a:lnTo>
                <a:lnTo>
                  <a:pt x="80606" y="97764"/>
                </a:lnTo>
                <a:lnTo>
                  <a:pt x="75323" y="101600"/>
                </a:lnTo>
                <a:lnTo>
                  <a:pt x="70154" y="105435"/>
                </a:lnTo>
                <a:lnTo>
                  <a:pt x="63881" y="107353"/>
                </a:lnTo>
                <a:lnTo>
                  <a:pt x="56464" y="107353"/>
                </a:lnTo>
                <a:lnTo>
                  <a:pt x="23977" y="84378"/>
                </a:lnTo>
                <a:lnTo>
                  <a:pt x="21882" y="76581"/>
                </a:lnTo>
                <a:lnTo>
                  <a:pt x="21805" y="76301"/>
                </a:lnTo>
                <a:lnTo>
                  <a:pt x="20751" y="67068"/>
                </a:lnTo>
                <a:lnTo>
                  <a:pt x="109054" y="67068"/>
                </a:lnTo>
                <a:lnTo>
                  <a:pt x="109181" y="64681"/>
                </a:lnTo>
                <a:lnTo>
                  <a:pt x="109258" y="61709"/>
                </a:lnTo>
                <a:close/>
              </a:path>
              <a:path w="567690" h="154939">
                <a:moveTo>
                  <a:pt x="272300" y="121234"/>
                </a:moveTo>
                <a:lnTo>
                  <a:pt x="250278" y="84531"/>
                </a:lnTo>
                <a:lnTo>
                  <a:pt x="224675" y="60325"/>
                </a:lnTo>
                <a:lnTo>
                  <a:pt x="230098" y="57937"/>
                </a:lnTo>
                <a:lnTo>
                  <a:pt x="234073" y="55295"/>
                </a:lnTo>
                <a:lnTo>
                  <a:pt x="239102" y="49339"/>
                </a:lnTo>
                <a:lnTo>
                  <a:pt x="241884" y="43916"/>
                </a:lnTo>
                <a:lnTo>
                  <a:pt x="248094" y="28041"/>
                </a:lnTo>
                <a:lnTo>
                  <a:pt x="250482" y="23215"/>
                </a:lnTo>
                <a:lnTo>
                  <a:pt x="253517" y="20040"/>
                </a:lnTo>
                <a:lnTo>
                  <a:pt x="256895" y="19240"/>
                </a:lnTo>
                <a:lnTo>
                  <a:pt x="267741" y="19240"/>
                </a:lnTo>
                <a:lnTo>
                  <a:pt x="267741" y="2768"/>
                </a:lnTo>
                <a:lnTo>
                  <a:pt x="252463" y="2768"/>
                </a:lnTo>
                <a:lnTo>
                  <a:pt x="246646" y="4292"/>
                </a:lnTo>
                <a:lnTo>
                  <a:pt x="239229" y="10375"/>
                </a:lnTo>
                <a:lnTo>
                  <a:pt x="235064" y="17526"/>
                </a:lnTo>
                <a:lnTo>
                  <a:pt x="225412" y="40678"/>
                </a:lnTo>
                <a:lnTo>
                  <a:pt x="221576" y="47879"/>
                </a:lnTo>
                <a:lnTo>
                  <a:pt x="216281" y="52781"/>
                </a:lnTo>
                <a:lnTo>
                  <a:pt x="211785" y="53975"/>
                </a:lnTo>
                <a:lnTo>
                  <a:pt x="205435" y="53975"/>
                </a:lnTo>
                <a:lnTo>
                  <a:pt x="205435" y="2768"/>
                </a:lnTo>
                <a:lnTo>
                  <a:pt x="184988" y="2768"/>
                </a:lnTo>
                <a:lnTo>
                  <a:pt x="184988" y="53975"/>
                </a:lnTo>
                <a:lnTo>
                  <a:pt x="178511" y="53975"/>
                </a:lnTo>
                <a:lnTo>
                  <a:pt x="173951" y="52717"/>
                </a:lnTo>
                <a:lnTo>
                  <a:pt x="168783" y="47688"/>
                </a:lnTo>
                <a:lnTo>
                  <a:pt x="165087" y="40538"/>
                </a:lnTo>
                <a:lnTo>
                  <a:pt x="156083" y="19240"/>
                </a:lnTo>
                <a:lnTo>
                  <a:pt x="152781" y="13030"/>
                </a:lnTo>
                <a:lnTo>
                  <a:pt x="147878" y="7073"/>
                </a:lnTo>
                <a:lnTo>
                  <a:pt x="145110" y="5092"/>
                </a:lnTo>
                <a:lnTo>
                  <a:pt x="138760" y="3238"/>
                </a:lnTo>
                <a:lnTo>
                  <a:pt x="133261" y="2768"/>
                </a:lnTo>
                <a:lnTo>
                  <a:pt x="122682" y="2768"/>
                </a:lnTo>
                <a:lnTo>
                  <a:pt x="122682" y="19240"/>
                </a:lnTo>
                <a:lnTo>
                  <a:pt x="132473" y="19240"/>
                </a:lnTo>
                <a:lnTo>
                  <a:pt x="135318" y="19710"/>
                </a:lnTo>
                <a:lnTo>
                  <a:pt x="139026" y="21564"/>
                </a:lnTo>
                <a:lnTo>
                  <a:pt x="140804" y="24066"/>
                </a:lnTo>
                <a:lnTo>
                  <a:pt x="148780" y="43256"/>
                </a:lnTo>
                <a:lnTo>
                  <a:pt x="151231" y="48260"/>
                </a:lnTo>
                <a:lnTo>
                  <a:pt x="153238" y="51587"/>
                </a:lnTo>
                <a:lnTo>
                  <a:pt x="155625" y="54762"/>
                </a:lnTo>
                <a:lnTo>
                  <a:pt x="159791" y="57670"/>
                </a:lnTo>
                <a:lnTo>
                  <a:pt x="165747" y="60325"/>
                </a:lnTo>
                <a:lnTo>
                  <a:pt x="159232" y="63169"/>
                </a:lnTo>
                <a:lnTo>
                  <a:pt x="152793" y="68160"/>
                </a:lnTo>
                <a:lnTo>
                  <a:pt x="146431" y="75272"/>
                </a:lnTo>
                <a:lnTo>
                  <a:pt x="140144" y="84531"/>
                </a:lnTo>
                <a:lnTo>
                  <a:pt x="118122" y="121234"/>
                </a:lnTo>
                <a:lnTo>
                  <a:pt x="140347" y="121234"/>
                </a:lnTo>
                <a:lnTo>
                  <a:pt x="166141" y="76987"/>
                </a:lnTo>
                <a:lnTo>
                  <a:pt x="169976" y="72097"/>
                </a:lnTo>
                <a:lnTo>
                  <a:pt x="176593" y="67602"/>
                </a:lnTo>
                <a:lnTo>
                  <a:pt x="180492" y="66471"/>
                </a:lnTo>
                <a:lnTo>
                  <a:pt x="184988" y="66471"/>
                </a:lnTo>
                <a:lnTo>
                  <a:pt x="184988" y="121234"/>
                </a:lnTo>
                <a:lnTo>
                  <a:pt x="205435" y="121234"/>
                </a:lnTo>
                <a:lnTo>
                  <a:pt x="205435" y="66471"/>
                </a:lnTo>
                <a:lnTo>
                  <a:pt x="209931" y="66471"/>
                </a:lnTo>
                <a:lnTo>
                  <a:pt x="213829" y="67665"/>
                </a:lnTo>
                <a:lnTo>
                  <a:pt x="220446" y="72288"/>
                </a:lnTo>
                <a:lnTo>
                  <a:pt x="224282" y="77127"/>
                </a:lnTo>
                <a:lnTo>
                  <a:pt x="250278" y="121234"/>
                </a:lnTo>
                <a:lnTo>
                  <a:pt x="272300" y="121234"/>
                </a:lnTo>
                <a:close/>
              </a:path>
              <a:path w="567690" h="154939">
                <a:moveTo>
                  <a:pt x="389305" y="61709"/>
                </a:moveTo>
                <a:lnTo>
                  <a:pt x="388556" y="50596"/>
                </a:lnTo>
                <a:lnTo>
                  <a:pt x="388429" y="48844"/>
                </a:lnTo>
                <a:lnTo>
                  <a:pt x="388366" y="47853"/>
                </a:lnTo>
                <a:lnTo>
                  <a:pt x="385533" y="35661"/>
                </a:lnTo>
                <a:lnTo>
                  <a:pt x="380822" y="25133"/>
                </a:lnTo>
                <a:lnTo>
                  <a:pt x="374370" y="16471"/>
                </a:lnTo>
                <a:lnTo>
                  <a:pt x="374230" y="16268"/>
                </a:lnTo>
                <a:lnTo>
                  <a:pt x="368071" y="10845"/>
                </a:lnTo>
                <a:lnTo>
                  <a:pt x="368071" y="50596"/>
                </a:lnTo>
                <a:lnTo>
                  <a:pt x="301790" y="50596"/>
                </a:lnTo>
                <a:lnTo>
                  <a:pt x="326402" y="16471"/>
                </a:lnTo>
                <a:lnTo>
                  <a:pt x="335534" y="16471"/>
                </a:lnTo>
                <a:lnTo>
                  <a:pt x="367144" y="40678"/>
                </a:lnTo>
                <a:lnTo>
                  <a:pt x="368071" y="50596"/>
                </a:lnTo>
                <a:lnTo>
                  <a:pt x="368071" y="10845"/>
                </a:lnTo>
                <a:lnTo>
                  <a:pt x="366141" y="9144"/>
                </a:lnTo>
                <a:lnTo>
                  <a:pt x="357136" y="4165"/>
                </a:lnTo>
                <a:lnTo>
                  <a:pt x="357289" y="4165"/>
                </a:lnTo>
                <a:lnTo>
                  <a:pt x="346773" y="1041"/>
                </a:lnTo>
                <a:lnTo>
                  <a:pt x="346964" y="1041"/>
                </a:lnTo>
                <a:lnTo>
                  <a:pt x="335330" y="0"/>
                </a:lnTo>
                <a:lnTo>
                  <a:pt x="295249" y="16662"/>
                </a:lnTo>
                <a:lnTo>
                  <a:pt x="280047" y="61709"/>
                </a:lnTo>
                <a:lnTo>
                  <a:pt x="280098" y="64681"/>
                </a:lnTo>
                <a:lnTo>
                  <a:pt x="295249" y="107950"/>
                </a:lnTo>
                <a:lnTo>
                  <a:pt x="336524" y="124015"/>
                </a:lnTo>
                <a:lnTo>
                  <a:pt x="346379" y="123380"/>
                </a:lnTo>
                <a:lnTo>
                  <a:pt x="381673" y="101790"/>
                </a:lnTo>
                <a:lnTo>
                  <a:pt x="388708" y="85725"/>
                </a:lnTo>
                <a:lnTo>
                  <a:pt x="367880" y="83134"/>
                </a:lnTo>
                <a:lnTo>
                  <a:pt x="364947" y="91287"/>
                </a:lnTo>
                <a:lnTo>
                  <a:pt x="364832" y="91605"/>
                </a:lnTo>
                <a:lnTo>
                  <a:pt x="360667" y="97764"/>
                </a:lnTo>
                <a:lnTo>
                  <a:pt x="355371" y="101600"/>
                </a:lnTo>
                <a:lnTo>
                  <a:pt x="350215" y="105435"/>
                </a:lnTo>
                <a:lnTo>
                  <a:pt x="343928" y="107353"/>
                </a:lnTo>
                <a:lnTo>
                  <a:pt x="336524" y="107353"/>
                </a:lnTo>
                <a:lnTo>
                  <a:pt x="304025" y="84378"/>
                </a:lnTo>
                <a:lnTo>
                  <a:pt x="301929" y="76581"/>
                </a:lnTo>
                <a:lnTo>
                  <a:pt x="301853" y="76301"/>
                </a:lnTo>
                <a:lnTo>
                  <a:pt x="300799" y="67068"/>
                </a:lnTo>
                <a:lnTo>
                  <a:pt x="389102" y="67068"/>
                </a:lnTo>
                <a:lnTo>
                  <a:pt x="389242" y="64681"/>
                </a:lnTo>
                <a:lnTo>
                  <a:pt x="389305" y="61709"/>
                </a:lnTo>
                <a:close/>
              </a:path>
              <a:path w="567690" h="154939">
                <a:moveTo>
                  <a:pt x="525170" y="104775"/>
                </a:moveTo>
                <a:lnTo>
                  <a:pt x="512279" y="104775"/>
                </a:lnTo>
                <a:lnTo>
                  <a:pt x="512279" y="19240"/>
                </a:lnTo>
                <a:lnTo>
                  <a:pt x="512279" y="2768"/>
                </a:lnTo>
                <a:lnTo>
                  <a:pt x="492239" y="2768"/>
                </a:lnTo>
                <a:lnTo>
                  <a:pt x="492239" y="19240"/>
                </a:lnTo>
                <a:lnTo>
                  <a:pt x="492239" y="104775"/>
                </a:lnTo>
                <a:lnTo>
                  <a:pt x="428536" y="104775"/>
                </a:lnTo>
                <a:lnTo>
                  <a:pt x="435533" y="89001"/>
                </a:lnTo>
                <a:lnTo>
                  <a:pt x="440842" y="69494"/>
                </a:lnTo>
                <a:lnTo>
                  <a:pt x="444461" y="46240"/>
                </a:lnTo>
                <a:lnTo>
                  <a:pt x="446392" y="19240"/>
                </a:lnTo>
                <a:lnTo>
                  <a:pt x="492239" y="19240"/>
                </a:lnTo>
                <a:lnTo>
                  <a:pt x="492239" y="2768"/>
                </a:lnTo>
                <a:lnTo>
                  <a:pt x="429729" y="2768"/>
                </a:lnTo>
                <a:lnTo>
                  <a:pt x="428752" y="36601"/>
                </a:lnTo>
                <a:lnTo>
                  <a:pt x="425018" y="64884"/>
                </a:lnTo>
                <a:lnTo>
                  <a:pt x="418528" y="87604"/>
                </a:lnTo>
                <a:lnTo>
                  <a:pt x="409282" y="104775"/>
                </a:lnTo>
                <a:lnTo>
                  <a:pt x="398767" y="104775"/>
                </a:lnTo>
                <a:lnTo>
                  <a:pt x="398767" y="154774"/>
                </a:lnTo>
                <a:lnTo>
                  <a:pt x="415239" y="154774"/>
                </a:lnTo>
                <a:lnTo>
                  <a:pt x="415239" y="121234"/>
                </a:lnTo>
                <a:lnTo>
                  <a:pt x="508698" y="121234"/>
                </a:lnTo>
                <a:lnTo>
                  <a:pt x="508698" y="154774"/>
                </a:lnTo>
                <a:lnTo>
                  <a:pt x="525170" y="154774"/>
                </a:lnTo>
                <a:lnTo>
                  <a:pt x="525170" y="121234"/>
                </a:lnTo>
                <a:lnTo>
                  <a:pt x="525170" y="104775"/>
                </a:lnTo>
                <a:close/>
              </a:path>
              <a:path w="567690" h="154939">
                <a:moveTo>
                  <a:pt x="567474" y="69049"/>
                </a:moveTo>
                <a:lnTo>
                  <a:pt x="547433" y="69049"/>
                </a:lnTo>
                <a:lnTo>
                  <a:pt x="547433" y="121119"/>
                </a:lnTo>
                <a:lnTo>
                  <a:pt x="567474" y="121119"/>
                </a:lnTo>
                <a:lnTo>
                  <a:pt x="567474" y="69049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56" name="object 356" descr=""/>
          <p:cNvGrpSpPr/>
          <p:nvPr/>
        </p:nvGrpSpPr>
        <p:grpSpPr>
          <a:xfrm>
            <a:off x="9046458" y="3814255"/>
            <a:ext cx="394970" cy="124460"/>
            <a:chOff x="9046458" y="3814255"/>
            <a:chExt cx="394970" cy="124460"/>
          </a:xfrm>
        </p:grpSpPr>
        <p:sp>
          <p:nvSpPr>
            <p:cNvPr id="357" name="object 357" descr=""/>
            <p:cNvSpPr/>
            <p:nvPr/>
          </p:nvSpPr>
          <p:spPr>
            <a:xfrm>
              <a:off x="9046452" y="3817276"/>
              <a:ext cx="95885" cy="118110"/>
            </a:xfrm>
            <a:custGeom>
              <a:avLst/>
              <a:gdLst/>
              <a:ahLst/>
              <a:cxnLst/>
              <a:rect l="l" t="t" r="r" b="b"/>
              <a:pathLst>
                <a:path w="95884" h="118110">
                  <a:moveTo>
                    <a:pt x="95846" y="0"/>
                  </a:moveTo>
                  <a:lnTo>
                    <a:pt x="75603" y="0"/>
                  </a:lnTo>
                  <a:lnTo>
                    <a:pt x="75603" y="49530"/>
                  </a:lnTo>
                  <a:lnTo>
                    <a:pt x="20040" y="49530"/>
                  </a:lnTo>
                  <a:lnTo>
                    <a:pt x="20040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66040"/>
                  </a:lnTo>
                  <a:lnTo>
                    <a:pt x="75603" y="66040"/>
                  </a:lnTo>
                  <a:lnTo>
                    <a:pt x="75603" y="118110"/>
                  </a:lnTo>
                  <a:lnTo>
                    <a:pt x="95846" y="118110"/>
                  </a:lnTo>
                  <a:lnTo>
                    <a:pt x="95846" y="66040"/>
                  </a:lnTo>
                  <a:lnTo>
                    <a:pt x="95846" y="49530"/>
                  </a:lnTo>
                  <a:lnTo>
                    <a:pt x="95846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8" name="object 358" descr="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165835" y="3814255"/>
              <a:ext cx="109257" cy="124024"/>
            </a:xfrm>
            <a:prstGeom prst="rect">
              <a:avLst/>
            </a:prstGeom>
          </p:spPr>
        </p:pic>
        <p:pic>
          <p:nvPicPr>
            <p:cNvPr id="359" name="object 359" descr="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299836" y="3817033"/>
              <a:ext cx="97234" cy="118466"/>
            </a:xfrm>
            <a:prstGeom prst="rect">
              <a:avLst/>
            </a:prstGeom>
          </p:spPr>
        </p:pic>
        <p:sp>
          <p:nvSpPr>
            <p:cNvPr id="360" name="object 360" descr=""/>
            <p:cNvSpPr/>
            <p:nvPr/>
          </p:nvSpPr>
          <p:spPr>
            <a:xfrm>
              <a:off x="9421279" y="3883312"/>
              <a:ext cx="20320" cy="52069"/>
            </a:xfrm>
            <a:custGeom>
              <a:avLst/>
              <a:gdLst/>
              <a:ahLst/>
              <a:cxnLst/>
              <a:rect l="l" t="t" r="r" b="b"/>
              <a:pathLst>
                <a:path w="20320" h="52070">
                  <a:moveTo>
                    <a:pt x="0" y="52070"/>
                  </a:moveTo>
                  <a:lnTo>
                    <a:pt x="20042" y="52070"/>
                  </a:lnTo>
                  <a:lnTo>
                    <a:pt x="20042" y="0"/>
                  </a:lnTo>
                  <a:lnTo>
                    <a:pt x="0" y="0"/>
                  </a:lnTo>
                  <a:lnTo>
                    <a:pt x="0" y="5207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1" name="object 361" descr=""/>
          <p:cNvGrpSpPr/>
          <p:nvPr/>
        </p:nvGrpSpPr>
        <p:grpSpPr>
          <a:xfrm>
            <a:off x="9421278" y="3817034"/>
            <a:ext cx="387985" cy="118745"/>
            <a:chOff x="9421278" y="3817034"/>
            <a:chExt cx="387985" cy="118745"/>
          </a:xfrm>
        </p:grpSpPr>
        <p:sp>
          <p:nvSpPr>
            <p:cNvPr id="362" name="object 362" descr=""/>
            <p:cNvSpPr/>
            <p:nvPr/>
          </p:nvSpPr>
          <p:spPr>
            <a:xfrm>
              <a:off x="9421266" y="3817276"/>
              <a:ext cx="95885" cy="118110"/>
            </a:xfrm>
            <a:custGeom>
              <a:avLst/>
              <a:gdLst/>
              <a:ahLst/>
              <a:cxnLst/>
              <a:rect l="l" t="t" r="r" b="b"/>
              <a:pathLst>
                <a:path w="95884" h="118110">
                  <a:moveTo>
                    <a:pt x="95846" y="0"/>
                  </a:moveTo>
                  <a:lnTo>
                    <a:pt x="75615" y="0"/>
                  </a:lnTo>
                  <a:lnTo>
                    <a:pt x="75615" y="49530"/>
                  </a:lnTo>
                  <a:lnTo>
                    <a:pt x="20053" y="49530"/>
                  </a:lnTo>
                  <a:lnTo>
                    <a:pt x="20053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66040"/>
                  </a:lnTo>
                  <a:lnTo>
                    <a:pt x="75615" y="66040"/>
                  </a:lnTo>
                  <a:lnTo>
                    <a:pt x="75615" y="118110"/>
                  </a:lnTo>
                  <a:lnTo>
                    <a:pt x="95846" y="118110"/>
                  </a:lnTo>
                  <a:lnTo>
                    <a:pt x="95846" y="66040"/>
                  </a:lnTo>
                  <a:lnTo>
                    <a:pt x="95846" y="49530"/>
                  </a:lnTo>
                  <a:lnTo>
                    <a:pt x="95846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3" name="object 363" descr="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9547718" y="3817034"/>
              <a:ext cx="261539" cy="118466"/>
            </a:xfrm>
            <a:prstGeom prst="rect">
              <a:avLst/>
            </a:prstGeom>
          </p:spPr>
        </p:pic>
      </p:grpSp>
      <p:grpSp>
        <p:nvGrpSpPr>
          <p:cNvPr id="364" name="object 364" descr=""/>
          <p:cNvGrpSpPr/>
          <p:nvPr/>
        </p:nvGrpSpPr>
        <p:grpSpPr>
          <a:xfrm>
            <a:off x="9881897" y="3768020"/>
            <a:ext cx="855344" cy="213360"/>
            <a:chOff x="9881897" y="3768020"/>
            <a:chExt cx="855344" cy="213360"/>
          </a:xfrm>
        </p:grpSpPr>
        <p:pic>
          <p:nvPicPr>
            <p:cNvPr id="365" name="object 365" descr="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9881897" y="3768020"/>
              <a:ext cx="241435" cy="170258"/>
            </a:xfrm>
            <a:prstGeom prst="rect">
              <a:avLst/>
            </a:prstGeom>
          </p:spPr>
        </p:pic>
        <p:pic>
          <p:nvPicPr>
            <p:cNvPr id="366" name="object 366" descr="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10147504" y="3814255"/>
              <a:ext cx="229529" cy="166687"/>
            </a:xfrm>
            <a:prstGeom prst="rect">
              <a:avLst/>
            </a:prstGeom>
          </p:spPr>
        </p:pic>
        <p:pic>
          <p:nvPicPr>
            <p:cNvPr id="367" name="object 367" descr="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10402371" y="3814255"/>
              <a:ext cx="290078" cy="154147"/>
            </a:xfrm>
            <a:prstGeom prst="rect">
              <a:avLst/>
            </a:prstGeom>
          </p:spPr>
        </p:pic>
        <p:sp>
          <p:nvSpPr>
            <p:cNvPr id="368" name="object 368" descr=""/>
            <p:cNvSpPr/>
            <p:nvPr/>
          </p:nvSpPr>
          <p:spPr>
            <a:xfrm>
              <a:off x="10717192" y="3883312"/>
              <a:ext cx="20320" cy="52069"/>
            </a:xfrm>
            <a:custGeom>
              <a:avLst/>
              <a:gdLst/>
              <a:ahLst/>
              <a:cxnLst/>
              <a:rect l="l" t="t" r="r" b="b"/>
              <a:pathLst>
                <a:path w="20320" h="52070">
                  <a:moveTo>
                    <a:pt x="0" y="52070"/>
                  </a:moveTo>
                  <a:lnTo>
                    <a:pt x="20042" y="52070"/>
                  </a:lnTo>
                  <a:lnTo>
                    <a:pt x="20042" y="0"/>
                  </a:lnTo>
                  <a:lnTo>
                    <a:pt x="0" y="0"/>
                  </a:lnTo>
                  <a:lnTo>
                    <a:pt x="0" y="5207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9" name="object 369" descr=""/>
          <p:cNvGrpSpPr/>
          <p:nvPr/>
        </p:nvGrpSpPr>
        <p:grpSpPr>
          <a:xfrm>
            <a:off x="10717193" y="3771988"/>
            <a:ext cx="351790" cy="163830"/>
            <a:chOff x="10717193" y="3771988"/>
            <a:chExt cx="351790" cy="163830"/>
          </a:xfrm>
        </p:grpSpPr>
        <p:sp>
          <p:nvSpPr>
            <p:cNvPr id="370" name="object 370" descr=""/>
            <p:cNvSpPr/>
            <p:nvPr/>
          </p:nvSpPr>
          <p:spPr>
            <a:xfrm>
              <a:off x="10717187" y="3817276"/>
              <a:ext cx="95885" cy="118110"/>
            </a:xfrm>
            <a:custGeom>
              <a:avLst/>
              <a:gdLst/>
              <a:ahLst/>
              <a:cxnLst/>
              <a:rect l="l" t="t" r="r" b="b"/>
              <a:pathLst>
                <a:path w="95884" h="118110">
                  <a:moveTo>
                    <a:pt x="95846" y="0"/>
                  </a:moveTo>
                  <a:lnTo>
                    <a:pt x="75603" y="0"/>
                  </a:lnTo>
                  <a:lnTo>
                    <a:pt x="75603" y="49530"/>
                  </a:lnTo>
                  <a:lnTo>
                    <a:pt x="20040" y="49530"/>
                  </a:lnTo>
                  <a:lnTo>
                    <a:pt x="20040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66040"/>
                  </a:lnTo>
                  <a:lnTo>
                    <a:pt x="75603" y="66040"/>
                  </a:lnTo>
                  <a:lnTo>
                    <a:pt x="75603" y="118110"/>
                  </a:lnTo>
                  <a:lnTo>
                    <a:pt x="95846" y="118110"/>
                  </a:lnTo>
                  <a:lnTo>
                    <a:pt x="95846" y="66040"/>
                  </a:lnTo>
                  <a:lnTo>
                    <a:pt x="95846" y="49530"/>
                  </a:lnTo>
                  <a:lnTo>
                    <a:pt x="95846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1" name="object 371" descr="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10843236" y="3817033"/>
              <a:ext cx="97433" cy="118466"/>
            </a:xfrm>
            <a:prstGeom prst="rect">
              <a:avLst/>
            </a:prstGeom>
          </p:spPr>
        </p:pic>
        <p:pic>
          <p:nvPicPr>
            <p:cNvPr id="372" name="object 372" descr="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10970930" y="3771988"/>
              <a:ext cx="97433" cy="163512"/>
            </a:xfrm>
            <a:prstGeom prst="rect">
              <a:avLst/>
            </a:prstGeom>
          </p:spPr>
        </p:pic>
      </p:grpSp>
      <p:pic>
        <p:nvPicPr>
          <p:cNvPr id="373" name="object 373" descr=""/>
          <p:cNvPicPr/>
          <p:nvPr/>
        </p:nvPicPr>
        <p:blipFill>
          <a:blip r:embed="rId174" cstate="print"/>
          <a:stretch>
            <a:fillRect/>
          </a:stretch>
        </p:blipFill>
        <p:spPr>
          <a:xfrm>
            <a:off x="11154595" y="3814255"/>
            <a:ext cx="220203" cy="124024"/>
          </a:xfrm>
          <a:prstGeom prst="rect">
            <a:avLst/>
          </a:prstGeom>
        </p:spPr>
      </p:pic>
      <p:sp>
        <p:nvSpPr>
          <p:cNvPr id="374" name="object 374" descr=""/>
          <p:cNvSpPr/>
          <p:nvPr/>
        </p:nvSpPr>
        <p:spPr>
          <a:xfrm>
            <a:off x="8925853" y="4153822"/>
            <a:ext cx="20320" cy="101600"/>
          </a:xfrm>
          <a:custGeom>
            <a:avLst/>
            <a:gdLst/>
            <a:ahLst/>
            <a:cxnLst/>
            <a:rect l="l" t="t" r="r" b="b"/>
            <a:pathLst>
              <a:path w="20320" h="101600">
                <a:moveTo>
                  <a:pt x="0" y="101600"/>
                </a:moveTo>
                <a:lnTo>
                  <a:pt x="20042" y="101600"/>
                </a:lnTo>
                <a:lnTo>
                  <a:pt x="20042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75" name="object 375" descr=""/>
          <p:cNvGrpSpPr/>
          <p:nvPr/>
        </p:nvGrpSpPr>
        <p:grpSpPr>
          <a:xfrm>
            <a:off x="8925853" y="4134295"/>
            <a:ext cx="531495" cy="167005"/>
            <a:chOff x="8925853" y="4134295"/>
            <a:chExt cx="531495" cy="167005"/>
          </a:xfrm>
        </p:grpSpPr>
        <p:sp>
          <p:nvSpPr>
            <p:cNvPr id="376" name="object 376" descr=""/>
            <p:cNvSpPr/>
            <p:nvPr/>
          </p:nvSpPr>
          <p:spPr>
            <a:xfrm>
              <a:off x="8925852" y="4137316"/>
              <a:ext cx="93980" cy="118110"/>
            </a:xfrm>
            <a:custGeom>
              <a:avLst/>
              <a:gdLst/>
              <a:ahLst/>
              <a:cxnLst/>
              <a:rect l="l" t="t" r="r" b="b"/>
              <a:pathLst>
                <a:path w="93979" h="118110">
                  <a:moveTo>
                    <a:pt x="9345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73418" y="16510"/>
                  </a:lnTo>
                  <a:lnTo>
                    <a:pt x="73418" y="118110"/>
                  </a:lnTo>
                  <a:lnTo>
                    <a:pt x="93459" y="118110"/>
                  </a:lnTo>
                  <a:lnTo>
                    <a:pt x="93459" y="16510"/>
                  </a:lnTo>
                  <a:lnTo>
                    <a:pt x="93459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7" name="object 377" descr="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9049442" y="4134295"/>
              <a:ext cx="365595" cy="166687"/>
            </a:xfrm>
            <a:prstGeom prst="rect">
              <a:avLst/>
            </a:prstGeom>
          </p:spPr>
        </p:pic>
        <p:sp>
          <p:nvSpPr>
            <p:cNvPr id="378" name="object 378" descr=""/>
            <p:cNvSpPr/>
            <p:nvPr/>
          </p:nvSpPr>
          <p:spPr>
            <a:xfrm>
              <a:off x="9437298" y="4153822"/>
              <a:ext cx="20320" cy="101600"/>
            </a:xfrm>
            <a:custGeom>
              <a:avLst/>
              <a:gdLst/>
              <a:ahLst/>
              <a:cxnLst/>
              <a:rect l="l" t="t" r="r" b="b"/>
              <a:pathLst>
                <a:path w="20320" h="101600">
                  <a:moveTo>
                    <a:pt x="0" y="101600"/>
                  </a:moveTo>
                  <a:lnTo>
                    <a:pt x="20042" y="101600"/>
                  </a:lnTo>
                  <a:lnTo>
                    <a:pt x="20042" y="0"/>
                  </a:lnTo>
                  <a:lnTo>
                    <a:pt x="0" y="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9" name="object 379" descr=""/>
          <p:cNvGrpSpPr/>
          <p:nvPr/>
        </p:nvGrpSpPr>
        <p:grpSpPr>
          <a:xfrm>
            <a:off x="9437298" y="4134295"/>
            <a:ext cx="398780" cy="167005"/>
            <a:chOff x="9437298" y="4134295"/>
            <a:chExt cx="398780" cy="167005"/>
          </a:xfrm>
        </p:grpSpPr>
        <p:sp>
          <p:nvSpPr>
            <p:cNvPr id="380" name="object 380" descr=""/>
            <p:cNvSpPr/>
            <p:nvPr/>
          </p:nvSpPr>
          <p:spPr>
            <a:xfrm>
              <a:off x="9437294" y="4137316"/>
              <a:ext cx="93980" cy="118110"/>
            </a:xfrm>
            <a:custGeom>
              <a:avLst/>
              <a:gdLst/>
              <a:ahLst/>
              <a:cxnLst/>
              <a:rect l="l" t="t" r="r" b="b"/>
              <a:pathLst>
                <a:path w="93979" h="118110">
                  <a:moveTo>
                    <a:pt x="9345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73418" y="16510"/>
                  </a:lnTo>
                  <a:lnTo>
                    <a:pt x="73418" y="118110"/>
                  </a:lnTo>
                  <a:lnTo>
                    <a:pt x="93459" y="118110"/>
                  </a:lnTo>
                  <a:lnTo>
                    <a:pt x="93459" y="16510"/>
                  </a:lnTo>
                  <a:lnTo>
                    <a:pt x="93459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1" name="object 381" descr="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560887" y="4134295"/>
              <a:ext cx="102980" cy="166687"/>
            </a:xfrm>
            <a:prstGeom prst="rect">
              <a:avLst/>
            </a:prstGeom>
          </p:spPr>
        </p:pic>
        <p:pic>
          <p:nvPicPr>
            <p:cNvPr id="382" name="object 382" descr="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9688023" y="4137073"/>
              <a:ext cx="97432" cy="118466"/>
            </a:xfrm>
            <a:prstGeom prst="rect">
              <a:avLst/>
            </a:prstGeom>
          </p:spPr>
        </p:pic>
        <p:sp>
          <p:nvSpPr>
            <p:cNvPr id="383" name="object 383" descr=""/>
            <p:cNvSpPr/>
            <p:nvPr/>
          </p:nvSpPr>
          <p:spPr>
            <a:xfrm>
              <a:off x="9815915" y="4203352"/>
              <a:ext cx="20320" cy="52069"/>
            </a:xfrm>
            <a:custGeom>
              <a:avLst/>
              <a:gdLst/>
              <a:ahLst/>
              <a:cxnLst/>
              <a:rect l="l" t="t" r="r" b="b"/>
              <a:pathLst>
                <a:path w="20320" h="52070">
                  <a:moveTo>
                    <a:pt x="0" y="52070"/>
                  </a:moveTo>
                  <a:lnTo>
                    <a:pt x="20042" y="52070"/>
                  </a:lnTo>
                  <a:lnTo>
                    <a:pt x="20042" y="0"/>
                  </a:lnTo>
                  <a:lnTo>
                    <a:pt x="0" y="0"/>
                  </a:lnTo>
                  <a:lnTo>
                    <a:pt x="0" y="5207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4" name="object 384" descr=""/>
          <p:cNvGrpSpPr/>
          <p:nvPr/>
        </p:nvGrpSpPr>
        <p:grpSpPr>
          <a:xfrm>
            <a:off x="9815915" y="4092028"/>
            <a:ext cx="1128395" cy="166370"/>
            <a:chOff x="9815915" y="4092028"/>
            <a:chExt cx="1128395" cy="166370"/>
          </a:xfrm>
        </p:grpSpPr>
        <p:sp>
          <p:nvSpPr>
            <p:cNvPr id="385" name="object 385" descr=""/>
            <p:cNvSpPr/>
            <p:nvPr/>
          </p:nvSpPr>
          <p:spPr>
            <a:xfrm>
              <a:off x="9815906" y="4137316"/>
              <a:ext cx="95885" cy="118110"/>
            </a:xfrm>
            <a:custGeom>
              <a:avLst/>
              <a:gdLst/>
              <a:ahLst/>
              <a:cxnLst/>
              <a:rect l="l" t="t" r="r" b="b"/>
              <a:pathLst>
                <a:path w="95884" h="118110">
                  <a:moveTo>
                    <a:pt x="95846" y="0"/>
                  </a:moveTo>
                  <a:lnTo>
                    <a:pt x="75603" y="0"/>
                  </a:lnTo>
                  <a:lnTo>
                    <a:pt x="75603" y="49530"/>
                  </a:lnTo>
                  <a:lnTo>
                    <a:pt x="20040" y="49530"/>
                  </a:lnTo>
                  <a:lnTo>
                    <a:pt x="20040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66040"/>
                  </a:lnTo>
                  <a:lnTo>
                    <a:pt x="75603" y="66040"/>
                  </a:lnTo>
                  <a:lnTo>
                    <a:pt x="75603" y="118110"/>
                  </a:lnTo>
                  <a:lnTo>
                    <a:pt x="95846" y="118110"/>
                  </a:lnTo>
                  <a:lnTo>
                    <a:pt x="95846" y="66040"/>
                  </a:lnTo>
                  <a:lnTo>
                    <a:pt x="95846" y="49530"/>
                  </a:lnTo>
                  <a:lnTo>
                    <a:pt x="95846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6" name="object 386" descr="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9941958" y="4137074"/>
              <a:ext cx="97432" cy="118466"/>
            </a:xfrm>
            <a:prstGeom prst="rect">
              <a:avLst/>
            </a:prstGeom>
          </p:spPr>
        </p:pic>
        <p:pic>
          <p:nvPicPr>
            <p:cNvPr id="387" name="object 387" descr="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10070248" y="4137074"/>
              <a:ext cx="125809" cy="118466"/>
            </a:xfrm>
            <a:prstGeom prst="rect">
              <a:avLst/>
            </a:prstGeom>
          </p:spPr>
        </p:pic>
        <p:pic>
          <p:nvPicPr>
            <p:cNvPr id="388" name="object 388" descr="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10220067" y="4134295"/>
              <a:ext cx="468905" cy="124023"/>
            </a:xfrm>
            <a:prstGeom prst="rect">
              <a:avLst/>
            </a:prstGeom>
          </p:spPr>
        </p:pic>
        <p:pic>
          <p:nvPicPr>
            <p:cNvPr id="389" name="object 389" descr="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10712505" y="4134295"/>
              <a:ext cx="109258" cy="124023"/>
            </a:xfrm>
            <a:prstGeom prst="rect">
              <a:avLst/>
            </a:prstGeom>
          </p:spPr>
        </p:pic>
        <p:pic>
          <p:nvPicPr>
            <p:cNvPr id="390" name="object 390" descr="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10846307" y="4092028"/>
              <a:ext cx="97433" cy="163512"/>
            </a:xfrm>
            <a:prstGeom prst="rect">
              <a:avLst/>
            </a:prstGeom>
          </p:spPr>
        </p:pic>
      </p:grpSp>
      <p:pic>
        <p:nvPicPr>
          <p:cNvPr id="391" name="object 391" descr=""/>
          <p:cNvPicPr/>
          <p:nvPr/>
        </p:nvPicPr>
        <p:blipFill>
          <a:blip r:embed="rId182" cstate="print"/>
          <a:stretch>
            <a:fillRect/>
          </a:stretch>
        </p:blipFill>
        <p:spPr>
          <a:xfrm>
            <a:off x="17307800" y="9708638"/>
            <a:ext cx="139501" cy="213519"/>
          </a:xfrm>
          <a:prstGeom prst="rect">
            <a:avLst/>
          </a:prstGeom>
        </p:spPr>
      </p:pic>
      <p:pic>
        <p:nvPicPr>
          <p:cNvPr id="392" name="object 392" descr=""/>
          <p:cNvPicPr/>
          <p:nvPr/>
        </p:nvPicPr>
        <p:blipFill>
          <a:blip r:embed="rId183" cstate="print"/>
          <a:stretch>
            <a:fillRect/>
          </a:stretch>
        </p:blipFill>
        <p:spPr>
          <a:xfrm>
            <a:off x="16998830" y="8999754"/>
            <a:ext cx="416016" cy="418298"/>
          </a:xfrm>
          <a:prstGeom prst="rect">
            <a:avLst/>
          </a:prstGeom>
        </p:spPr>
      </p:pic>
      <p:pic>
        <p:nvPicPr>
          <p:cNvPr id="393" name="object 393" descr=""/>
          <p:cNvPicPr/>
          <p:nvPr/>
        </p:nvPicPr>
        <p:blipFill>
          <a:blip r:embed="rId184" cstate="print"/>
          <a:stretch>
            <a:fillRect/>
          </a:stretch>
        </p:blipFill>
        <p:spPr>
          <a:xfrm>
            <a:off x="14602432" y="4663865"/>
            <a:ext cx="151804" cy="346868"/>
          </a:xfrm>
          <a:prstGeom prst="rect">
            <a:avLst/>
          </a:prstGeom>
        </p:spPr>
      </p:pic>
      <p:pic>
        <p:nvPicPr>
          <p:cNvPr id="394" name="object 394" descr=""/>
          <p:cNvPicPr/>
          <p:nvPr/>
        </p:nvPicPr>
        <p:blipFill>
          <a:blip r:embed="rId185" cstate="print"/>
          <a:stretch>
            <a:fillRect/>
          </a:stretch>
        </p:blipFill>
        <p:spPr>
          <a:xfrm>
            <a:off x="14844834" y="4663865"/>
            <a:ext cx="231973" cy="346868"/>
          </a:xfrm>
          <a:prstGeom prst="rect">
            <a:avLst/>
          </a:prstGeom>
        </p:spPr>
      </p:pic>
      <p:grpSp>
        <p:nvGrpSpPr>
          <p:cNvPr id="395" name="object 395" descr=""/>
          <p:cNvGrpSpPr/>
          <p:nvPr/>
        </p:nvGrpSpPr>
        <p:grpSpPr>
          <a:xfrm>
            <a:off x="15121370" y="4663865"/>
            <a:ext cx="1047115" cy="353060"/>
            <a:chOff x="15121370" y="4663865"/>
            <a:chExt cx="1047115" cy="353060"/>
          </a:xfrm>
        </p:grpSpPr>
        <p:pic>
          <p:nvPicPr>
            <p:cNvPr id="396" name="object 396" descr="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15121370" y="4663865"/>
              <a:ext cx="224432" cy="352822"/>
            </a:xfrm>
            <a:prstGeom prst="rect">
              <a:avLst/>
            </a:prstGeom>
          </p:spPr>
        </p:pic>
        <p:pic>
          <p:nvPicPr>
            <p:cNvPr id="397" name="object 397" descr="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15389768" y="4663865"/>
              <a:ext cx="224433" cy="352822"/>
            </a:xfrm>
            <a:prstGeom prst="rect">
              <a:avLst/>
            </a:prstGeom>
          </p:spPr>
        </p:pic>
        <p:pic>
          <p:nvPicPr>
            <p:cNvPr id="398" name="object 398" descr="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15658166" y="4663865"/>
              <a:ext cx="224432" cy="352822"/>
            </a:xfrm>
            <a:prstGeom prst="rect">
              <a:avLst/>
            </a:prstGeom>
          </p:spPr>
        </p:pic>
        <p:pic>
          <p:nvPicPr>
            <p:cNvPr id="399" name="object 399" descr="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15926366" y="4719428"/>
              <a:ext cx="241498" cy="241498"/>
            </a:xfrm>
            <a:prstGeom prst="rect">
              <a:avLst/>
            </a:prstGeom>
          </p:spPr>
        </p:pic>
      </p:grpSp>
      <p:grpSp>
        <p:nvGrpSpPr>
          <p:cNvPr id="400" name="object 400" descr=""/>
          <p:cNvGrpSpPr/>
          <p:nvPr/>
        </p:nvGrpSpPr>
        <p:grpSpPr>
          <a:xfrm>
            <a:off x="14032114" y="5217390"/>
            <a:ext cx="792480" cy="197485"/>
            <a:chOff x="14032114" y="5217390"/>
            <a:chExt cx="792480" cy="197485"/>
          </a:xfrm>
        </p:grpSpPr>
        <p:pic>
          <p:nvPicPr>
            <p:cNvPr id="401" name="object 401" descr="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14032114" y="5257474"/>
              <a:ext cx="326707" cy="117078"/>
            </a:xfrm>
            <a:prstGeom prst="rect">
              <a:avLst/>
            </a:prstGeom>
          </p:spPr>
        </p:pic>
        <p:pic>
          <p:nvPicPr>
            <p:cNvPr id="402" name="object 402" descr="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14381094" y="5217390"/>
              <a:ext cx="401802" cy="197445"/>
            </a:xfrm>
            <a:prstGeom prst="rect">
              <a:avLst/>
            </a:prstGeom>
          </p:spPr>
        </p:pic>
        <p:sp>
          <p:nvSpPr>
            <p:cNvPr id="403" name="object 403" descr=""/>
            <p:cNvSpPr/>
            <p:nvPr/>
          </p:nvSpPr>
          <p:spPr>
            <a:xfrm>
              <a:off x="14805139" y="5322056"/>
              <a:ext cx="19050" cy="49530"/>
            </a:xfrm>
            <a:custGeom>
              <a:avLst/>
              <a:gdLst/>
              <a:ahLst/>
              <a:cxnLst/>
              <a:rect l="l" t="t" r="r" b="b"/>
              <a:pathLst>
                <a:path w="19050" h="49529">
                  <a:moveTo>
                    <a:pt x="0" y="49529"/>
                  </a:moveTo>
                  <a:lnTo>
                    <a:pt x="19049" y="49529"/>
                  </a:lnTo>
                  <a:lnTo>
                    <a:pt x="19049" y="0"/>
                  </a:lnTo>
                  <a:lnTo>
                    <a:pt x="0" y="0"/>
                  </a:lnTo>
                  <a:lnTo>
                    <a:pt x="0" y="49529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4" name="object 404" descr=""/>
          <p:cNvSpPr/>
          <p:nvPr/>
        </p:nvSpPr>
        <p:spPr>
          <a:xfrm>
            <a:off x="14805127" y="5259831"/>
            <a:ext cx="138430" cy="111760"/>
          </a:xfrm>
          <a:custGeom>
            <a:avLst/>
            <a:gdLst/>
            <a:ahLst/>
            <a:cxnLst/>
            <a:rect l="l" t="t" r="r" b="b"/>
            <a:pathLst>
              <a:path w="138430" h="111760">
                <a:moveTo>
                  <a:pt x="90690" y="0"/>
                </a:moveTo>
                <a:lnTo>
                  <a:pt x="71640" y="0"/>
                </a:lnTo>
                <a:lnTo>
                  <a:pt x="71640" y="46990"/>
                </a:lnTo>
                <a:lnTo>
                  <a:pt x="19050" y="46990"/>
                </a:lnTo>
                <a:lnTo>
                  <a:pt x="19050" y="0"/>
                </a:lnTo>
                <a:lnTo>
                  <a:pt x="0" y="0"/>
                </a:lnTo>
                <a:lnTo>
                  <a:pt x="0" y="46990"/>
                </a:lnTo>
                <a:lnTo>
                  <a:pt x="0" y="62230"/>
                </a:lnTo>
                <a:lnTo>
                  <a:pt x="71640" y="62230"/>
                </a:lnTo>
                <a:lnTo>
                  <a:pt x="71640" y="111760"/>
                </a:lnTo>
                <a:lnTo>
                  <a:pt x="90690" y="111760"/>
                </a:lnTo>
                <a:lnTo>
                  <a:pt x="90690" y="62230"/>
                </a:lnTo>
                <a:lnTo>
                  <a:pt x="90690" y="46990"/>
                </a:lnTo>
                <a:lnTo>
                  <a:pt x="90690" y="0"/>
                </a:lnTo>
                <a:close/>
              </a:path>
              <a:path w="138430" h="111760">
                <a:moveTo>
                  <a:pt x="138277" y="62230"/>
                </a:moveTo>
                <a:lnTo>
                  <a:pt x="119227" y="62230"/>
                </a:lnTo>
                <a:lnTo>
                  <a:pt x="119227" y="111760"/>
                </a:lnTo>
                <a:lnTo>
                  <a:pt x="138277" y="111760"/>
                </a:lnTo>
                <a:lnTo>
                  <a:pt x="138277" y="62230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05" name="object 405" descr=""/>
          <p:cNvGrpSpPr/>
          <p:nvPr/>
        </p:nvGrpSpPr>
        <p:grpSpPr>
          <a:xfrm>
            <a:off x="14924366" y="5259826"/>
            <a:ext cx="367030" cy="112395"/>
            <a:chOff x="14924366" y="5259826"/>
            <a:chExt cx="367030" cy="112395"/>
          </a:xfrm>
        </p:grpSpPr>
        <p:sp>
          <p:nvSpPr>
            <p:cNvPr id="406" name="object 406" descr=""/>
            <p:cNvSpPr/>
            <p:nvPr/>
          </p:nvSpPr>
          <p:spPr>
            <a:xfrm>
              <a:off x="14924354" y="5259831"/>
              <a:ext cx="90805" cy="111760"/>
            </a:xfrm>
            <a:custGeom>
              <a:avLst/>
              <a:gdLst/>
              <a:ahLst/>
              <a:cxnLst/>
              <a:rect l="l" t="t" r="r" b="b"/>
              <a:pathLst>
                <a:path w="90805" h="111760">
                  <a:moveTo>
                    <a:pt x="90690" y="0"/>
                  </a:moveTo>
                  <a:lnTo>
                    <a:pt x="71640" y="0"/>
                  </a:lnTo>
                  <a:lnTo>
                    <a:pt x="71640" y="46990"/>
                  </a:lnTo>
                  <a:lnTo>
                    <a:pt x="19050" y="4699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2230"/>
                  </a:lnTo>
                  <a:lnTo>
                    <a:pt x="71640" y="62230"/>
                  </a:lnTo>
                  <a:lnTo>
                    <a:pt x="71640" y="111760"/>
                  </a:lnTo>
                  <a:lnTo>
                    <a:pt x="90690" y="111760"/>
                  </a:lnTo>
                  <a:lnTo>
                    <a:pt x="90690" y="62230"/>
                  </a:lnTo>
                  <a:lnTo>
                    <a:pt x="90690" y="46990"/>
                  </a:lnTo>
                  <a:lnTo>
                    <a:pt x="90690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7" name="object 407" descr="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15043991" y="5260055"/>
              <a:ext cx="246855" cy="111917"/>
            </a:xfrm>
            <a:prstGeom prst="rect">
              <a:avLst/>
            </a:prstGeom>
          </p:spPr>
        </p:pic>
      </p:grpSp>
      <p:grpSp>
        <p:nvGrpSpPr>
          <p:cNvPr id="408" name="object 408" descr=""/>
          <p:cNvGrpSpPr/>
          <p:nvPr/>
        </p:nvGrpSpPr>
        <p:grpSpPr>
          <a:xfrm>
            <a:off x="15366505" y="5257474"/>
            <a:ext cx="234315" cy="117475"/>
            <a:chOff x="15366505" y="5257474"/>
            <a:chExt cx="234315" cy="117475"/>
          </a:xfrm>
        </p:grpSpPr>
        <p:pic>
          <p:nvPicPr>
            <p:cNvPr id="409" name="object 409" descr="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15366505" y="5257474"/>
              <a:ext cx="192484" cy="117078"/>
            </a:xfrm>
            <a:prstGeom prst="rect">
              <a:avLst/>
            </a:prstGeom>
          </p:spPr>
        </p:pic>
        <p:sp>
          <p:nvSpPr>
            <p:cNvPr id="410" name="object 410" descr=""/>
            <p:cNvSpPr/>
            <p:nvPr/>
          </p:nvSpPr>
          <p:spPr>
            <a:xfrm>
              <a:off x="15581231" y="5322056"/>
              <a:ext cx="19050" cy="49530"/>
            </a:xfrm>
            <a:custGeom>
              <a:avLst/>
              <a:gdLst/>
              <a:ahLst/>
              <a:cxnLst/>
              <a:rect l="l" t="t" r="r" b="b"/>
              <a:pathLst>
                <a:path w="19050" h="49529">
                  <a:moveTo>
                    <a:pt x="0" y="49529"/>
                  </a:moveTo>
                  <a:lnTo>
                    <a:pt x="19050" y="49529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9529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1" name="object 411" descr=""/>
          <p:cNvGrpSpPr/>
          <p:nvPr/>
        </p:nvGrpSpPr>
        <p:grpSpPr>
          <a:xfrm>
            <a:off x="15581231" y="5257474"/>
            <a:ext cx="769620" cy="160020"/>
            <a:chOff x="15581231" y="5257474"/>
            <a:chExt cx="769620" cy="160020"/>
          </a:xfrm>
        </p:grpSpPr>
        <p:sp>
          <p:nvSpPr>
            <p:cNvPr id="412" name="object 412" descr=""/>
            <p:cNvSpPr/>
            <p:nvPr/>
          </p:nvSpPr>
          <p:spPr>
            <a:xfrm>
              <a:off x="15581223" y="5259831"/>
              <a:ext cx="90805" cy="111760"/>
            </a:xfrm>
            <a:custGeom>
              <a:avLst/>
              <a:gdLst/>
              <a:ahLst/>
              <a:cxnLst/>
              <a:rect l="l" t="t" r="r" b="b"/>
              <a:pathLst>
                <a:path w="90805" h="111760">
                  <a:moveTo>
                    <a:pt x="90690" y="0"/>
                  </a:moveTo>
                  <a:lnTo>
                    <a:pt x="71640" y="0"/>
                  </a:lnTo>
                  <a:lnTo>
                    <a:pt x="71640" y="46990"/>
                  </a:lnTo>
                  <a:lnTo>
                    <a:pt x="19050" y="4699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2230"/>
                  </a:lnTo>
                  <a:lnTo>
                    <a:pt x="71640" y="62230"/>
                  </a:lnTo>
                  <a:lnTo>
                    <a:pt x="71640" y="111760"/>
                  </a:lnTo>
                  <a:lnTo>
                    <a:pt x="90690" y="111760"/>
                  </a:lnTo>
                  <a:lnTo>
                    <a:pt x="90690" y="62230"/>
                  </a:lnTo>
                  <a:lnTo>
                    <a:pt x="90690" y="46990"/>
                  </a:lnTo>
                  <a:lnTo>
                    <a:pt x="90690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3" name="object 413" descr="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15694705" y="5257474"/>
              <a:ext cx="319086" cy="159941"/>
            </a:xfrm>
            <a:prstGeom prst="rect">
              <a:avLst/>
            </a:prstGeom>
          </p:spPr>
        </p:pic>
        <p:pic>
          <p:nvPicPr>
            <p:cNvPr id="414" name="object 414" descr="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16041938" y="5257474"/>
              <a:ext cx="308401" cy="117078"/>
            </a:xfrm>
            <a:prstGeom prst="rect">
              <a:avLst/>
            </a:prstGeom>
          </p:spPr>
        </p:pic>
      </p:grpSp>
      <p:grpSp>
        <p:nvGrpSpPr>
          <p:cNvPr id="415" name="object 415" descr=""/>
          <p:cNvGrpSpPr/>
          <p:nvPr/>
        </p:nvGrpSpPr>
        <p:grpSpPr>
          <a:xfrm>
            <a:off x="16373971" y="5217590"/>
            <a:ext cx="336550" cy="186055"/>
            <a:chOff x="16373971" y="5217590"/>
            <a:chExt cx="336550" cy="186055"/>
          </a:xfrm>
        </p:grpSpPr>
        <p:sp>
          <p:nvSpPr>
            <p:cNvPr id="416" name="object 416" descr=""/>
            <p:cNvSpPr/>
            <p:nvPr/>
          </p:nvSpPr>
          <p:spPr>
            <a:xfrm>
              <a:off x="16373970" y="5259831"/>
              <a:ext cx="102870" cy="143510"/>
            </a:xfrm>
            <a:custGeom>
              <a:avLst/>
              <a:gdLst/>
              <a:ahLst/>
              <a:cxnLst/>
              <a:rect l="l" t="t" r="r" b="b"/>
              <a:pathLst>
                <a:path w="102869" h="143510">
                  <a:moveTo>
                    <a:pt x="102781" y="96520"/>
                  </a:moveTo>
                  <a:lnTo>
                    <a:pt x="90487" y="96520"/>
                  </a:lnTo>
                  <a:lnTo>
                    <a:pt x="90487" y="0"/>
                  </a:lnTo>
                  <a:lnTo>
                    <a:pt x="71628" y="0"/>
                  </a:lnTo>
                  <a:lnTo>
                    <a:pt x="71628" y="96520"/>
                  </a:lnTo>
                  <a:lnTo>
                    <a:pt x="19050" y="9652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96520"/>
                  </a:lnTo>
                  <a:lnTo>
                    <a:pt x="0" y="111760"/>
                  </a:lnTo>
                  <a:lnTo>
                    <a:pt x="87109" y="111760"/>
                  </a:lnTo>
                  <a:lnTo>
                    <a:pt x="87109" y="143510"/>
                  </a:lnTo>
                  <a:lnTo>
                    <a:pt x="102781" y="143510"/>
                  </a:lnTo>
                  <a:lnTo>
                    <a:pt x="102781" y="111760"/>
                  </a:lnTo>
                  <a:lnTo>
                    <a:pt x="102781" y="9652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7" name="object 417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6497428" y="5260055"/>
              <a:ext cx="92075" cy="111917"/>
            </a:xfrm>
            <a:prstGeom prst="rect">
              <a:avLst/>
            </a:prstGeom>
          </p:spPr>
        </p:pic>
        <p:pic>
          <p:nvPicPr>
            <p:cNvPr id="418" name="object 418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6618027" y="5217590"/>
              <a:ext cx="92075" cy="154382"/>
            </a:xfrm>
            <a:prstGeom prst="rect">
              <a:avLst/>
            </a:prstGeom>
          </p:spPr>
        </p:pic>
      </p:grpSp>
      <p:grpSp>
        <p:nvGrpSpPr>
          <p:cNvPr id="419" name="object 419" descr=""/>
          <p:cNvGrpSpPr/>
          <p:nvPr/>
        </p:nvGrpSpPr>
        <p:grpSpPr>
          <a:xfrm>
            <a:off x="12050159" y="7233232"/>
            <a:ext cx="1057910" cy="353060"/>
            <a:chOff x="12050159" y="7233232"/>
            <a:chExt cx="1057910" cy="353060"/>
          </a:xfrm>
        </p:grpSpPr>
        <p:pic>
          <p:nvPicPr>
            <p:cNvPr id="420" name="object 420" descr="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12050159" y="7233232"/>
              <a:ext cx="248443" cy="346868"/>
            </a:xfrm>
            <a:prstGeom prst="rect">
              <a:avLst/>
            </a:prstGeom>
          </p:spPr>
        </p:pic>
        <p:pic>
          <p:nvPicPr>
            <p:cNvPr id="421" name="object 421" descr="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12327685" y="7233232"/>
              <a:ext cx="229592" cy="352822"/>
            </a:xfrm>
            <a:prstGeom prst="rect">
              <a:avLst/>
            </a:prstGeom>
          </p:spPr>
        </p:pic>
        <p:pic>
          <p:nvPicPr>
            <p:cNvPr id="422" name="object 422" descr="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12597670" y="7233232"/>
              <a:ext cx="227012" cy="353020"/>
            </a:xfrm>
            <a:prstGeom prst="rect">
              <a:avLst/>
            </a:prstGeom>
          </p:spPr>
        </p:pic>
        <p:pic>
          <p:nvPicPr>
            <p:cNvPr id="423" name="object 423" descr="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12866465" y="7288794"/>
              <a:ext cx="241498" cy="241498"/>
            </a:xfrm>
            <a:prstGeom prst="rect">
              <a:avLst/>
            </a:prstGeom>
          </p:spPr>
        </p:pic>
      </p:grpSp>
      <p:grpSp>
        <p:nvGrpSpPr>
          <p:cNvPr id="424" name="object 424" descr=""/>
          <p:cNvGrpSpPr/>
          <p:nvPr/>
        </p:nvGrpSpPr>
        <p:grpSpPr>
          <a:xfrm>
            <a:off x="10989961" y="7829422"/>
            <a:ext cx="389890" cy="113030"/>
            <a:chOff x="10989961" y="7829422"/>
            <a:chExt cx="389890" cy="113030"/>
          </a:xfrm>
        </p:grpSpPr>
        <p:pic>
          <p:nvPicPr>
            <p:cNvPr id="425" name="object 425" descr="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10989961" y="7829422"/>
              <a:ext cx="109140" cy="112712"/>
            </a:xfrm>
            <a:prstGeom prst="rect">
              <a:avLst/>
            </a:prstGeom>
          </p:spPr>
        </p:pic>
        <p:pic>
          <p:nvPicPr>
            <p:cNvPr id="426" name="object 426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1127645" y="7829422"/>
              <a:ext cx="92074" cy="111917"/>
            </a:xfrm>
            <a:prstGeom prst="rect">
              <a:avLst/>
            </a:prstGeom>
          </p:spPr>
        </p:pic>
        <p:pic>
          <p:nvPicPr>
            <p:cNvPr id="427" name="object 427" descr="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11241299" y="7829422"/>
              <a:ext cx="90884" cy="111917"/>
            </a:xfrm>
            <a:prstGeom prst="rect">
              <a:avLst/>
            </a:prstGeom>
          </p:spPr>
        </p:pic>
        <p:sp>
          <p:nvSpPr>
            <p:cNvPr id="428" name="object 428" descr=""/>
            <p:cNvSpPr/>
            <p:nvPr/>
          </p:nvSpPr>
          <p:spPr>
            <a:xfrm>
              <a:off x="11360726" y="7891423"/>
              <a:ext cx="19050" cy="49530"/>
            </a:xfrm>
            <a:custGeom>
              <a:avLst/>
              <a:gdLst/>
              <a:ahLst/>
              <a:cxnLst/>
              <a:rect l="l" t="t" r="r" b="b"/>
              <a:pathLst>
                <a:path w="19050" h="49529">
                  <a:moveTo>
                    <a:pt x="0" y="49529"/>
                  </a:moveTo>
                  <a:lnTo>
                    <a:pt x="19050" y="49529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9529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9" name="object 429" descr=""/>
          <p:cNvGrpSpPr/>
          <p:nvPr/>
        </p:nvGrpSpPr>
        <p:grpSpPr>
          <a:xfrm>
            <a:off x="11360726" y="7829193"/>
            <a:ext cx="367030" cy="112395"/>
            <a:chOff x="11360726" y="7829193"/>
            <a:chExt cx="367030" cy="112395"/>
          </a:xfrm>
        </p:grpSpPr>
        <p:sp>
          <p:nvSpPr>
            <p:cNvPr id="430" name="object 430" descr=""/>
            <p:cNvSpPr/>
            <p:nvPr/>
          </p:nvSpPr>
          <p:spPr>
            <a:xfrm>
              <a:off x="11360721" y="7829194"/>
              <a:ext cx="90805" cy="111760"/>
            </a:xfrm>
            <a:custGeom>
              <a:avLst/>
              <a:gdLst/>
              <a:ahLst/>
              <a:cxnLst/>
              <a:rect l="l" t="t" r="r" b="b"/>
              <a:pathLst>
                <a:path w="90804" h="111759">
                  <a:moveTo>
                    <a:pt x="90690" y="0"/>
                  </a:moveTo>
                  <a:lnTo>
                    <a:pt x="71640" y="0"/>
                  </a:lnTo>
                  <a:lnTo>
                    <a:pt x="71640" y="46990"/>
                  </a:lnTo>
                  <a:lnTo>
                    <a:pt x="19050" y="4699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2230"/>
                  </a:lnTo>
                  <a:lnTo>
                    <a:pt x="71640" y="62230"/>
                  </a:lnTo>
                  <a:lnTo>
                    <a:pt x="71640" y="111760"/>
                  </a:lnTo>
                  <a:lnTo>
                    <a:pt x="90690" y="111760"/>
                  </a:lnTo>
                  <a:lnTo>
                    <a:pt x="90690" y="62230"/>
                  </a:lnTo>
                  <a:lnTo>
                    <a:pt x="90690" y="46990"/>
                  </a:lnTo>
                  <a:lnTo>
                    <a:pt x="90690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1" name="object 431" descr="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11480351" y="7829422"/>
              <a:ext cx="246855" cy="111917"/>
            </a:xfrm>
            <a:prstGeom prst="rect">
              <a:avLst/>
            </a:prstGeom>
          </p:spPr>
        </p:pic>
      </p:grpSp>
      <p:sp>
        <p:nvSpPr>
          <p:cNvPr id="432" name="object 432" descr=""/>
          <p:cNvSpPr/>
          <p:nvPr/>
        </p:nvSpPr>
        <p:spPr>
          <a:xfrm>
            <a:off x="11803063" y="7826844"/>
            <a:ext cx="645795" cy="157480"/>
          </a:xfrm>
          <a:custGeom>
            <a:avLst/>
            <a:gdLst/>
            <a:ahLst/>
            <a:cxnLst/>
            <a:rect l="l" t="t" r="r" b="b"/>
            <a:pathLst>
              <a:path w="645795" h="157479">
                <a:moveTo>
                  <a:pt x="92075" y="76530"/>
                </a:moveTo>
                <a:lnTo>
                  <a:pt x="90284" y="70840"/>
                </a:lnTo>
                <a:lnTo>
                  <a:pt x="86715" y="66078"/>
                </a:lnTo>
                <a:lnTo>
                  <a:pt x="86156" y="65290"/>
                </a:lnTo>
                <a:lnTo>
                  <a:pt x="83273" y="61188"/>
                </a:lnTo>
                <a:lnTo>
                  <a:pt x="78905" y="57886"/>
                </a:lnTo>
                <a:lnTo>
                  <a:pt x="73621" y="56159"/>
                </a:lnTo>
                <a:lnTo>
                  <a:pt x="78117" y="53517"/>
                </a:lnTo>
                <a:lnTo>
                  <a:pt x="81419" y="50203"/>
                </a:lnTo>
                <a:lnTo>
                  <a:pt x="81737" y="49618"/>
                </a:lnTo>
                <a:lnTo>
                  <a:pt x="83540" y="46240"/>
                </a:lnTo>
                <a:lnTo>
                  <a:pt x="85788" y="42265"/>
                </a:lnTo>
                <a:lnTo>
                  <a:pt x="86893" y="37706"/>
                </a:lnTo>
                <a:lnTo>
                  <a:pt x="86906" y="25603"/>
                </a:lnTo>
                <a:lnTo>
                  <a:pt x="84988" y="19850"/>
                </a:lnTo>
                <a:lnTo>
                  <a:pt x="83718" y="18262"/>
                </a:lnTo>
                <a:lnTo>
                  <a:pt x="81153" y="15087"/>
                </a:lnTo>
                <a:lnTo>
                  <a:pt x="77457" y="10325"/>
                </a:lnTo>
                <a:lnTo>
                  <a:pt x="72961" y="7086"/>
                </a:lnTo>
                <a:lnTo>
                  <a:pt x="72428" y="6921"/>
                </a:lnTo>
                <a:lnTo>
                  <a:pt x="72428" y="78587"/>
                </a:lnTo>
                <a:lnTo>
                  <a:pt x="72402" y="83146"/>
                </a:lnTo>
                <a:lnTo>
                  <a:pt x="54762" y="98818"/>
                </a:lnTo>
                <a:lnTo>
                  <a:pt x="19050" y="98818"/>
                </a:lnTo>
                <a:lnTo>
                  <a:pt x="19050" y="65290"/>
                </a:lnTo>
                <a:lnTo>
                  <a:pt x="50266" y="65290"/>
                </a:lnTo>
                <a:lnTo>
                  <a:pt x="56222" y="65684"/>
                </a:lnTo>
                <a:lnTo>
                  <a:pt x="63627" y="67271"/>
                </a:lnTo>
                <a:lnTo>
                  <a:pt x="66611" y="69189"/>
                </a:lnTo>
                <a:lnTo>
                  <a:pt x="68859" y="72237"/>
                </a:lnTo>
                <a:lnTo>
                  <a:pt x="71234" y="75272"/>
                </a:lnTo>
                <a:lnTo>
                  <a:pt x="72428" y="78587"/>
                </a:lnTo>
                <a:lnTo>
                  <a:pt x="72428" y="6921"/>
                </a:lnTo>
                <a:lnTo>
                  <a:pt x="67665" y="5359"/>
                </a:lnTo>
                <a:lnTo>
                  <a:pt x="67665" y="28181"/>
                </a:lnTo>
                <a:lnTo>
                  <a:pt x="67665" y="37706"/>
                </a:lnTo>
                <a:lnTo>
                  <a:pt x="47358" y="49618"/>
                </a:lnTo>
                <a:lnTo>
                  <a:pt x="19050" y="49618"/>
                </a:lnTo>
                <a:lnTo>
                  <a:pt x="19050" y="18262"/>
                </a:lnTo>
                <a:lnTo>
                  <a:pt x="50063" y="18262"/>
                </a:lnTo>
                <a:lnTo>
                  <a:pt x="57213" y="19443"/>
                </a:lnTo>
                <a:lnTo>
                  <a:pt x="61315" y="21831"/>
                </a:lnTo>
                <a:lnTo>
                  <a:pt x="65544" y="24079"/>
                </a:lnTo>
                <a:lnTo>
                  <a:pt x="67665" y="28181"/>
                </a:lnTo>
                <a:lnTo>
                  <a:pt x="67665" y="5359"/>
                </a:lnTo>
                <a:lnTo>
                  <a:pt x="62509" y="3505"/>
                </a:lnTo>
                <a:lnTo>
                  <a:pt x="54571" y="2578"/>
                </a:lnTo>
                <a:lnTo>
                  <a:pt x="0" y="2578"/>
                </a:lnTo>
                <a:lnTo>
                  <a:pt x="0" y="114503"/>
                </a:lnTo>
                <a:lnTo>
                  <a:pt x="50596" y="114503"/>
                </a:lnTo>
                <a:lnTo>
                  <a:pt x="87426" y="98818"/>
                </a:lnTo>
                <a:lnTo>
                  <a:pt x="88595" y="96989"/>
                </a:lnTo>
                <a:lnTo>
                  <a:pt x="90906" y="90576"/>
                </a:lnTo>
                <a:lnTo>
                  <a:pt x="92075" y="83146"/>
                </a:lnTo>
                <a:lnTo>
                  <a:pt x="92075" y="76530"/>
                </a:lnTo>
                <a:close/>
              </a:path>
              <a:path w="645795" h="157479">
                <a:moveTo>
                  <a:pt x="206375" y="76009"/>
                </a:moveTo>
                <a:lnTo>
                  <a:pt x="187718" y="73431"/>
                </a:lnTo>
                <a:lnTo>
                  <a:pt x="186397" y="82943"/>
                </a:lnTo>
                <a:lnTo>
                  <a:pt x="183222" y="90030"/>
                </a:lnTo>
                <a:lnTo>
                  <a:pt x="173164" y="99161"/>
                </a:lnTo>
                <a:lnTo>
                  <a:pt x="166941" y="101409"/>
                </a:lnTo>
                <a:lnTo>
                  <a:pt x="150279" y="101409"/>
                </a:lnTo>
                <a:lnTo>
                  <a:pt x="128917" y="68884"/>
                </a:lnTo>
                <a:lnTo>
                  <a:pt x="128384" y="58343"/>
                </a:lnTo>
                <a:lnTo>
                  <a:pt x="128943" y="47993"/>
                </a:lnTo>
                <a:lnTo>
                  <a:pt x="153720" y="16319"/>
                </a:lnTo>
                <a:lnTo>
                  <a:pt x="160528" y="15684"/>
                </a:lnTo>
                <a:lnTo>
                  <a:pt x="166878" y="15684"/>
                </a:lnTo>
                <a:lnTo>
                  <a:pt x="172300" y="17602"/>
                </a:lnTo>
                <a:lnTo>
                  <a:pt x="181305" y="25133"/>
                </a:lnTo>
                <a:lnTo>
                  <a:pt x="184404" y="30759"/>
                </a:lnTo>
                <a:lnTo>
                  <a:pt x="186131" y="38303"/>
                </a:lnTo>
                <a:lnTo>
                  <a:pt x="204584" y="35521"/>
                </a:lnTo>
                <a:lnTo>
                  <a:pt x="176504" y="2336"/>
                </a:lnTo>
                <a:lnTo>
                  <a:pt x="159931" y="0"/>
                </a:lnTo>
                <a:lnTo>
                  <a:pt x="152831" y="431"/>
                </a:lnTo>
                <a:lnTo>
                  <a:pt x="118262" y="20980"/>
                </a:lnTo>
                <a:lnTo>
                  <a:pt x="108940" y="58940"/>
                </a:lnTo>
                <a:lnTo>
                  <a:pt x="109804" y="72123"/>
                </a:lnTo>
                <a:lnTo>
                  <a:pt x="130340" y="108597"/>
                </a:lnTo>
                <a:lnTo>
                  <a:pt x="159740" y="117081"/>
                </a:lnTo>
                <a:lnTo>
                  <a:pt x="168592" y="116395"/>
                </a:lnTo>
                <a:lnTo>
                  <a:pt x="200964" y="93167"/>
                </a:lnTo>
                <a:lnTo>
                  <a:pt x="206375" y="76009"/>
                </a:lnTo>
                <a:close/>
              </a:path>
              <a:path w="645795" h="157479">
                <a:moveTo>
                  <a:pt x="303403" y="2349"/>
                </a:moveTo>
                <a:lnTo>
                  <a:pt x="212318" y="2349"/>
                </a:lnTo>
                <a:lnTo>
                  <a:pt x="212318" y="18859"/>
                </a:lnTo>
                <a:lnTo>
                  <a:pt x="248437" y="18859"/>
                </a:lnTo>
                <a:lnTo>
                  <a:pt x="248437" y="114109"/>
                </a:lnTo>
                <a:lnTo>
                  <a:pt x="267284" y="114109"/>
                </a:lnTo>
                <a:lnTo>
                  <a:pt x="267284" y="18859"/>
                </a:lnTo>
                <a:lnTo>
                  <a:pt x="303403" y="18859"/>
                </a:lnTo>
                <a:lnTo>
                  <a:pt x="303403" y="2349"/>
                </a:lnTo>
                <a:close/>
              </a:path>
              <a:path w="645795" h="157479">
                <a:moveTo>
                  <a:pt x="418744" y="57543"/>
                </a:moveTo>
                <a:lnTo>
                  <a:pt x="406107" y="16230"/>
                </a:lnTo>
                <a:lnTo>
                  <a:pt x="399313" y="9550"/>
                </a:lnTo>
                <a:lnTo>
                  <a:pt x="399313" y="57543"/>
                </a:lnTo>
                <a:lnTo>
                  <a:pt x="398843" y="66078"/>
                </a:lnTo>
                <a:lnTo>
                  <a:pt x="377024" y="101409"/>
                </a:lnTo>
                <a:lnTo>
                  <a:pt x="360349" y="101409"/>
                </a:lnTo>
                <a:lnTo>
                  <a:pt x="339140" y="69240"/>
                </a:lnTo>
                <a:lnTo>
                  <a:pt x="338594" y="59131"/>
                </a:lnTo>
                <a:lnTo>
                  <a:pt x="339115" y="49872"/>
                </a:lnTo>
                <a:lnTo>
                  <a:pt x="361276" y="14884"/>
                </a:lnTo>
                <a:lnTo>
                  <a:pt x="377545" y="14884"/>
                </a:lnTo>
                <a:lnTo>
                  <a:pt x="398754" y="47510"/>
                </a:lnTo>
                <a:lnTo>
                  <a:pt x="399313" y="57543"/>
                </a:lnTo>
                <a:lnTo>
                  <a:pt x="399313" y="9550"/>
                </a:lnTo>
                <a:lnTo>
                  <a:pt x="371132" y="0"/>
                </a:lnTo>
                <a:lnTo>
                  <a:pt x="363855" y="0"/>
                </a:lnTo>
                <a:lnTo>
                  <a:pt x="357644" y="1460"/>
                </a:lnTo>
                <a:lnTo>
                  <a:pt x="352475" y="4368"/>
                </a:lnTo>
                <a:lnTo>
                  <a:pt x="347459" y="7150"/>
                </a:lnTo>
                <a:lnTo>
                  <a:pt x="342874" y="11404"/>
                </a:lnTo>
                <a:lnTo>
                  <a:pt x="338785" y="17068"/>
                </a:lnTo>
                <a:lnTo>
                  <a:pt x="338785" y="2578"/>
                </a:lnTo>
                <a:lnTo>
                  <a:pt x="321525" y="2578"/>
                </a:lnTo>
                <a:lnTo>
                  <a:pt x="321525" y="157365"/>
                </a:lnTo>
                <a:lnTo>
                  <a:pt x="340372" y="157365"/>
                </a:lnTo>
                <a:lnTo>
                  <a:pt x="340372" y="102997"/>
                </a:lnTo>
                <a:lnTo>
                  <a:pt x="343687" y="106959"/>
                </a:lnTo>
                <a:lnTo>
                  <a:pt x="347853" y="110337"/>
                </a:lnTo>
                <a:lnTo>
                  <a:pt x="352882" y="113118"/>
                </a:lnTo>
                <a:lnTo>
                  <a:pt x="357898" y="115760"/>
                </a:lnTo>
                <a:lnTo>
                  <a:pt x="363588" y="117081"/>
                </a:lnTo>
                <a:lnTo>
                  <a:pt x="369938" y="117081"/>
                </a:lnTo>
                <a:lnTo>
                  <a:pt x="402704" y="102997"/>
                </a:lnTo>
                <a:lnTo>
                  <a:pt x="404279" y="101409"/>
                </a:lnTo>
                <a:lnTo>
                  <a:pt x="418693" y="59131"/>
                </a:lnTo>
                <a:lnTo>
                  <a:pt x="418744" y="57543"/>
                </a:lnTo>
                <a:close/>
              </a:path>
              <a:path w="645795" h="157479">
                <a:moveTo>
                  <a:pt x="538429" y="58343"/>
                </a:moveTo>
                <a:lnTo>
                  <a:pt x="524446" y="15684"/>
                </a:lnTo>
                <a:lnTo>
                  <a:pt x="518388" y="10210"/>
                </a:lnTo>
                <a:lnTo>
                  <a:pt x="518388" y="47828"/>
                </a:lnTo>
                <a:lnTo>
                  <a:pt x="455879" y="47828"/>
                </a:lnTo>
                <a:lnTo>
                  <a:pt x="479031" y="15684"/>
                </a:lnTo>
                <a:lnTo>
                  <a:pt x="487629" y="15684"/>
                </a:lnTo>
                <a:lnTo>
                  <a:pt x="518388" y="47828"/>
                </a:lnTo>
                <a:lnTo>
                  <a:pt x="518388" y="10210"/>
                </a:lnTo>
                <a:lnTo>
                  <a:pt x="516572" y="8597"/>
                </a:lnTo>
                <a:lnTo>
                  <a:pt x="508101" y="3924"/>
                </a:lnTo>
                <a:lnTo>
                  <a:pt x="508266" y="3924"/>
                </a:lnTo>
                <a:lnTo>
                  <a:pt x="498297" y="977"/>
                </a:lnTo>
                <a:lnTo>
                  <a:pt x="498487" y="977"/>
                </a:lnTo>
                <a:lnTo>
                  <a:pt x="487438" y="0"/>
                </a:lnTo>
                <a:lnTo>
                  <a:pt x="449732" y="15684"/>
                </a:lnTo>
                <a:lnTo>
                  <a:pt x="435330" y="58343"/>
                </a:lnTo>
                <a:lnTo>
                  <a:pt x="435356" y="61061"/>
                </a:lnTo>
                <a:lnTo>
                  <a:pt x="436118" y="71996"/>
                </a:lnTo>
                <a:lnTo>
                  <a:pt x="436143" y="72377"/>
                </a:lnTo>
                <a:lnTo>
                  <a:pt x="457403" y="108597"/>
                </a:lnTo>
                <a:lnTo>
                  <a:pt x="488619" y="117081"/>
                </a:lnTo>
                <a:lnTo>
                  <a:pt x="497916" y="116484"/>
                </a:lnTo>
                <a:lnTo>
                  <a:pt x="527050" y="101409"/>
                </a:lnTo>
                <a:lnTo>
                  <a:pt x="531139" y="96151"/>
                </a:lnTo>
                <a:lnTo>
                  <a:pt x="534974" y="89027"/>
                </a:lnTo>
                <a:lnTo>
                  <a:pt x="537832" y="80962"/>
                </a:lnTo>
                <a:lnTo>
                  <a:pt x="518198" y="78384"/>
                </a:lnTo>
                <a:lnTo>
                  <a:pt x="515378" y="86182"/>
                </a:lnTo>
                <a:lnTo>
                  <a:pt x="515277" y="86461"/>
                </a:lnTo>
                <a:lnTo>
                  <a:pt x="511378" y="92341"/>
                </a:lnTo>
                <a:lnTo>
                  <a:pt x="506349" y="96151"/>
                </a:lnTo>
                <a:lnTo>
                  <a:pt x="501586" y="99618"/>
                </a:lnTo>
                <a:lnTo>
                  <a:pt x="495642" y="101409"/>
                </a:lnTo>
                <a:lnTo>
                  <a:pt x="479361" y="101409"/>
                </a:lnTo>
                <a:lnTo>
                  <a:pt x="454888" y="63309"/>
                </a:lnTo>
                <a:lnTo>
                  <a:pt x="538238" y="63309"/>
                </a:lnTo>
                <a:lnTo>
                  <a:pt x="538365" y="61061"/>
                </a:lnTo>
                <a:lnTo>
                  <a:pt x="538429" y="58343"/>
                </a:lnTo>
                <a:close/>
              </a:path>
              <a:path w="645795" h="157479">
                <a:moveTo>
                  <a:pt x="645604" y="2578"/>
                </a:moveTo>
                <a:lnTo>
                  <a:pt x="626554" y="2578"/>
                </a:lnTo>
                <a:lnTo>
                  <a:pt x="626554" y="53187"/>
                </a:lnTo>
                <a:lnTo>
                  <a:pt x="618426" y="55702"/>
                </a:lnTo>
                <a:lnTo>
                  <a:pt x="611073" y="57505"/>
                </a:lnTo>
                <a:lnTo>
                  <a:pt x="604532" y="58585"/>
                </a:lnTo>
                <a:lnTo>
                  <a:pt x="598779" y="58940"/>
                </a:lnTo>
                <a:lnTo>
                  <a:pt x="592429" y="58940"/>
                </a:lnTo>
                <a:lnTo>
                  <a:pt x="573570" y="32943"/>
                </a:lnTo>
                <a:lnTo>
                  <a:pt x="573570" y="2578"/>
                </a:lnTo>
                <a:lnTo>
                  <a:pt x="554723" y="2578"/>
                </a:lnTo>
                <a:lnTo>
                  <a:pt x="554723" y="39293"/>
                </a:lnTo>
                <a:lnTo>
                  <a:pt x="555853" y="46240"/>
                </a:lnTo>
                <a:lnTo>
                  <a:pt x="560476" y="58801"/>
                </a:lnTo>
                <a:lnTo>
                  <a:pt x="564908" y="64096"/>
                </a:lnTo>
                <a:lnTo>
                  <a:pt x="577875" y="72694"/>
                </a:lnTo>
                <a:lnTo>
                  <a:pt x="585343" y="74815"/>
                </a:lnTo>
                <a:lnTo>
                  <a:pt x="593813" y="74815"/>
                </a:lnTo>
                <a:lnTo>
                  <a:pt x="601586" y="74472"/>
                </a:lnTo>
                <a:lnTo>
                  <a:pt x="609638" y="73469"/>
                </a:lnTo>
                <a:lnTo>
                  <a:pt x="617956" y="71805"/>
                </a:lnTo>
                <a:lnTo>
                  <a:pt x="626554" y="69456"/>
                </a:lnTo>
                <a:lnTo>
                  <a:pt x="626554" y="114503"/>
                </a:lnTo>
                <a:lnTo>
                  <a:pt x="645604" y="114503"/>
                </a:lnTo>
                <a:lnTo>
                  <a:pt x="645604" y="2578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33" name="object 433" descr=""/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12531447" y="7826841"/>
            <a:ext cx="97432" cy="117078"/>
          </a:xfrm>
          <a:prstGeom prst="rect">
            <a:avLst/>
          </a:prstGeom>
        </p:spPr>
      </p:pic>
      <p:grpSp>
        <p:nvGrpSpPr>
          <p:cNvPr id="434" name="object 434" descr=""/>
          <p:cNvGrpSpPr/>
          <p:nvPr/>
        </p:nvGrpSpPr>
        <p:grpSpPr>
          <a:xfrm>
            <a:off x="12705135" y="7829422"/>
            <a:ext cx="139700" cy="112395"/>
            <a:chOff x="12705135" y="7829422"/>
            <a:chExt cx="139700" cy="112395"/>
          </a:xfrm>
        </p:grpSpPr>
        <p:pic>
          <p:nvPicPr>
            <p:cNvPr id="435" name="object 435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2705135" y="7829422"/>
              <a:ext cx="92075" cy="111917"/>
            </a:xfrm>
            <a:prstGeom prst="rect">
              <a:avLst/>
            </a:prstGeom>
          </p:spPr>
        </p:pic>
        <p:sp>
          <p:nvSpPr>
            <p:cNvPr id="436" name="object 436" descr=""/>
            <p:cNvSpPr/>
            <p:nvPr/>
          </p:nvSpPr>
          <p:spPr>
            <a:xfrm>
              <a:off x="12825734" y="7891423"/>
              <a:ext cx="19050" cy="49530"/>
            </a:xfrm>
            <a:custGeom>
              <a:avLst/>
              <a:gdLst/>
              <a:ahLst/>
              <a:cxnLst/>
              <a:rect l="l" t="t" r="r" b="b"/>
              <a:pathLst>
                <a:path w="19050" h="49529">
                  <a:moveTo>
                    <a:pt x="0" y="49529"/>
                  </a:moveTo>
                  <a:lnTo>
                    <a:pt x="19050" y="49529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9529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7" name="object 437" descr=""/>
          <p:cNvGrpSpPr/>
          <p:nvPr/>
        </p:nvGrpSpPr>
        <p:grpSpPr>
          <a:xfrm>
            <a:off x="12825734" y="7826841"/>
            <a:ext cx="1162050" cy="157480"/>
            <a:chOff x="12825734" y="7826841"/>
            <a:chExt cx="1162050" cy="157480"/>
          </a:xfrm>
        </p:grpSpPr>
        <p:sp>
          <p:nvSpPr>
            <p:cNvPr id="438" name="object 438" descr=""/>
            <p:cNvSpPr/>
            <p:nvPr/>
          </p:nvSpPr>
          <p:spPr>
            <a:xfrm>
              <a:off x="12825730" y="7826845"/>
              <a:ext cx="659130" cy="117475"/>
            </a:xfrm>
            <a:custGeom>
              <a:avLst/>
              <a:gdLst/>
              <a:ahLst/>
              <a:cxnLst/>
              <a:rect l="l" t="t" r="r" b="b"/>
              <a:pathLst>
                <a:path w="659130" h="117475">
                  <a:moveTo>
                    <a:pt x="90678" y="2349"/>
                  </a:moveTo>
                  <a:lnTo>
                    <a:pt x="71628" y="2349"/>
                  </a:lnTo>
                  <a:lnTo>
                    <a:pt x="71628" y="49339"/>
                  </a:lnTo>
                  <a:lnTo>
                    <a:pt x="19050" y="49339"/>
                  </a:lnTo>
                  <a:lnTo>
                    <a:pt x="19050" y="2349"/>
                  </a:lnTo>
                  <a:lnTo>
                    <a:pt x="0" y="2349"/>
                  </a:lnTo>
                  <a:lnTo>
                    <a:pt x="0" y="49339"/>
                  </a:lnTo>
                  <a:lnTo>
                    <a:pt x="0" y="64579"/>
                  </a:lnTo>
                  <a:lnTo>
                    <a:pt x="71628" y="64579"/>
                  </a:lnTo>
                  <a:lnTo>
                    <a:pt x="71628" y="114109"/>
                  </a:lnTo>
                  <a:lnTo>
                    <a:pt x="90678" y="114109"/>
                  </a:lnTo>
                  <a:lnTo>
                    <a:pt x="90678" y="64579"/>
                  </a:lnTo>
                  <a:lnTo>
                    <a:pt x="90678" y="49339"/>
                  </a:lnTo>
                  <a:lnTo>
                    <a:pt x="90678" y="2349"/>
                  </a:lnTo>
                  <a:close/>
                </a:path>
                <a:path w="659130" h="117475">
                  <a:moveTo>
                    <a:pt x="211302" y="76530"/>
                  </a:moveTo>
                  <a:lnTo>
                    <a:pt x="209511" y="70840"/>
                  </a:lnTo>
                  <a:lnTo>
                    <a:pt x="205943" y="66078"/>
                  </a:lnTo>
                  <a:lnTo>
                    <a:pt x="205384" y="65290"/>
                  </a:lnTo>
                  <a:lnTo>
                    <a:pt x="202501" y="61188"/>
                  </a:lnTo>
                  <a:lnTo>
                    <a:pt x="198132" y="57886"/>
                  </a:lnTo>
                  <a:lnTo>
                    <a:pt x="192849" y="56159"/>
                  </a:lnTo>
                  <a:lnTo>
                    <a:pt x="197345" y="53517"/>
                  </a:lnTo>
                  <a:lnTo>
                    <a:pt x="200647" y="50203"/>
                  </a:lnTo>
                  <a:lnTo>
                    <a:pt x="200964" y="49618"/>
                  </a:lnTo>
                  <a:lnTo>
                    <a:pt x="202768" y="46240"/>
                  </a:lnTo>
                  <a:lnTo>
                    <a:pt x="205016" y="42265"/>
                  </a:lnTo>
                  <a:lnTo>
                    <a:pt x="206121" y="37706"/>
                  </a:lnTo>
                  <a:lnTo>
                    <a:pt x="206146" y="25603"/>
                  </a:lnTo>
                  <a:lnTo>
                    <a:pt x="204228" y="19850"/>
                  </a:lnTo>
                  <a:lnTo>
                    <a:pt x="202946" y="18262"/>
                  </a:lnTo>
                  <a:lnTo>
                    <a:pt x="200380" y="15087"/>
                  </a:lnTo>
                  <a:lnTo>
                    <a:pt x="196684" y="10325"/>
                  </a:lnTo>
                  <a:lnTo>
                    <a:pt x="192189" y="7086"/>
                  </a:lnTo>
                  <a:lnTo>
                    <a:pt x="191655" y="6921"/>
                  </a:lnTo>
                  <a:lnTo>
                    <a:pt x="191655" y="78587"/>
                  </a:lnTo>
                  <a:lnTo>
                    <a:pt x="191630" y="83146"/>
                  </a:lnTo>
                  <a:lnTo>
                    <a:pt x="173990" y="98818"/>
                  </a:lnTo>
                  <a:lnTo>
                    <a:pt x="138277" y="98818"/>
                  </a:lnTo>
                  <a:lnTo>
                    <a:pt x="138277" y="65290"/>
                  </a:lnTo>
                  <a:lnTo>
                    <a:pt x="169494" y="65290"/>
                  </a:lnTo>
                  <a:lnTo>
                    <a:pt x="175450" y="65684"/>
                  </a:lnTo>
                  <a:lnTo>
                    <a:pt x="182854" y="67271"/>
                  </a:lnTo>
                  <a:lnTo>
                    <a:pt x="185839" y="69189"/>
                  </a:lnTo>
                  <a:lnTo>
                    <a:pt x="188087" y="72237"/>
                  </a:lnTo>
                  <a:lnTo>
                    <a:pt x="190461" y="75272"/>
                  </a:lnTo>
                  <a:lnTo>
                    <a:pt x="191655" y="78587"/>
                  </a:lnTo>
                  <a:lnTo>
                    <a:pt x="191655" y="6921"/>
                  </a:lnTo>
                  <a:lnTo>
                    <a:pt x="186893" y="5359"/>
                  </a:lnTo>
                  <a:lnTo>
                    <a:pt x="186893" y="28181"/>
                  </a:lnTo>
                  <a:lnTo>
                    <a:pt x="186893" y="37706"/>
                  </a:lnTo>
                  <a:lnTo>
                    <a:pt x="166585" y="49618"/>
                  </a:lnTo>
                  <a:lnTo>
                    <a:pt x="138277" y="49618"/>
                  </a:lnTo>
                  <a:lnTo>
                    <a:pt x="138277" y="18262"/>
                  </a:lnTo>
                  <a:lnTo>
                    <a:pt x="169303" y="18262"/>
                  </a:lnTo>
                  <a:lnTo>
                    <a:pt x="176441" y="19443"/>
                  </a:lnTo>
                  <a:lnTo>
                    <a:pt x="180543" y="21831"/>
                  </a:lnTo>
                  <a:lnTo>
                    <a:pt x="184772" y="24079"/>
                  </a:lnTo>
                  <a:lnTo>
                    <a:pt x="186893" y="28181"/>
                  </a:lnTo>
                  <a:lnTo>
                    <a:pt x="186893" y="5359"/>
                  </a:lnTo>
                  <a:lnTo>
                    <a:pt x="181737" y="3505"/>
                  </a:lnTo>
                  <a:lnTo>
                    <a:pt x="173799" y="2578"/>
                  </a:lnTo>
                  <a:lnTo>
                    <a:pt x="119227" y="2578"/>
                  </a:lnTo>
                  <a:lnTo>
                    <a:pt x="119227" y="114503"/>
                  </a:lnTo>
                  <a:lnTo>
                    <a:pt x="169824" y="114503"/>
                  </a:lnTo>
                  <a:lnTo>
                    <a:pt x="206654" y="98818"/>
                  </a:lnTo>
                  <a:lnTo>
                    <a:pt x="207822" y="96989"/>
                  </a:lnTo>
                  <a:lnTo>
                    <a:pt x="210134" y="90576"/>
                  </a:lnTo>
                  <a:lnTo>
                    <a:pt x="211302" y="83146"/>
                  </a:lnTo>
                  <a:lnTo>
                    <a:pt x="211302" y="76530"/>
                  </a:lnTo>
                  <a:close/>
                </a:path>
                <a:path w="659130" h="117475">
                  <a:moveTo>
                    <a:pt x="330758" y="58343"/>
                  </a:moveTo>
                  <a:lnTo>
                    <a:pt x="316763" y="15684"/>
                  </a:lnTo>
                  <a:lnTo>
                    <a:pt x="316471" y="15278"/>
                  </a:lnTo>
                  <a:lnTo>
                    <a:pt x="310718" y="10210"/>
                  </a:lnTo>
                  <a:lnTo>
                    <a:pt x="310718" y="47828"/>
                  </a:lnTo>
                  <a:lnTo>
                    <a:pt x="248208" y="47828"/>
                  </a:lnTo>
                  <a:lnTo>
                    <a:pt x="271360" y="15684"/>
                  </a:lnTo>
                  <a:lnTo>
                    <a:pt x="279958" y="15684"/>
                  </a:lnTo>
                  <a:lnTo>
                    <a:pt x="310718" y="47828"/>
                  </a:lnTo>
                  <a:lnTo>
                    <a:pt x="310718" y="10210"/>
                  </a:lnTo>
                  <a:lnTo>
                    <a:pt x="308889" y="8597"/>
                  </a:lnTo>
                  <a:lnTo>
                    <a:pt x="300431" y="3924"/>
                  </a:lnTo>
                  <a:lnTo>
                    <a:pt x="300583" y="3924"/>
                  </a:lnTo>
                  <a:lnTo>
                    <a:pt x="290626" y="977"/>
                  </a:lnTo>
                  <a:lnTo>
                    <a:pt x="290817" y="977"/>
                  </a:lnTo>
                  <a:lnTo>
                    <a:pt x="279755" y="0"/>
                  </a:lnTo>
                  <a:lnTo>
                    <a:pt x="242062" y="15684"/>
                  </a:lnTo>
                  <a:lnTo>
                    <a:pt x="227647" y="58343"/>
                  </a:lnTo>
                  <a:lnTo>
                    <a:pt x="227672" y="61061"/>
                  </a:lnTo>
                  <a:lnTo>
                    <a:pt x="228434" y="71996"/>
                  </a:lnTo>
                  <a:lnTo>
                    <a:pt x="228460" y="72377"/>
                  </a:lnTo>
                  <a:lnTo>
                    <a:pt x="249732" y="108597"/>
                  </a:lnTo>
                  <a:lnTo>
                    <a:pt x="280949" y="117081"/>
                  </a:lnTo>
                  <a:lnTo>
                    <a:pt x="290245" y="116484"/>
                  </a:lnTo>
                  <a:lnTo>
                    <a:pt x="319379" y="101409"/>
                  </a:lnTo>
                  <a:lnTo>
                    <a:pt x="323469" y="96151"/>
                  </a:lnTo>
                  <a:lnTo>
                    <a:pt x="327304" y="89027"/>
                  </a:lnTo>
                  <a:lnTo>
                    <a:pt x="330161" y="80962"/>
                  </a:lnTo>
                  <a:lnTo>
                    <a:pt x="310515" y="78384"/>
                  </a:lnTo>
                  <a:lnTo>
                    <a:pt x="307708" y="86182"/>
                  </a:lnTo>
                  <a:lnTo>
                    <a:pt x="307606" y="86461"/>
                  </a:lnTo>
                  <a:lnTo>
                    <a:pt x="303707" y="92341"/>
                  </a:lnTo>
                  <a:lnTo>
                    <a:pt x="298678" y="96151"/>
                  </a:lnTo>
                  <a:lnTo>
                    <a:pt x="293916" y="99618"/>
                  </a:lnTo>
                  <a:lnTo>
                    <a:pt x="287959" y="101409"/>
                  </a:lnTo>
                  <a:lnTo>
                    <a:pt x="271691" y="101409"/>
                  </a:lnTo>
                  <a:lnTo>
                    <a:pt x="247218" y="63309"/>
                  </a:lnTo>
                  <a:lnTo>
                    <a:pt x="330555" y="63309"/>
                  </a:lnTo>
                  <a:lnTo>
                    <a:pt x="330695" y="61061"/>
                  </a:lnTo>
                  <a:lnTo>
                    <a:pt x="330758" y="58343"/>
                  </a:lnTo>
                  <a:close/>
                </a:path>
                <a:path w="659130" h="117475">
                  <a:moveTo>
                    <a:pt x="445668" y="76009"/>
                  </a:moveTo>
                  <a:lnTo>
                    <a:pt x="427012" y="73431"/>
                  </a:lnTo>
                  <a:lnTo>
                    <a:pt x="425691" y="82943"/>
                  </a:lnTo>
                  <a:lnTo>
                    <a:pt x="422516" y="90030"/>
                  </a:lnTo>
                  <a:lnTo>
                    <a:pt x="412470" y="99161"/>
                  </a:lnTo>
                  <a:lnTo>
                    <a:pt x="406247" y="101409"/>
                  </a:lnTo>
                  <a:lnTo>
                    <a:pt x="389585" y="101409"/>
                  </a:lnTo>
                  <a:lnTo>
                    <a:pt x="368223" y="68884"/>
                  </a:lnTo>
                  <a:lnTo>
                    <a:pt x="367690" y="58343"/>
                  </a:lnTo>
                  <a:lnTo>
                    <a:pt x="368249" y="47993"/>
                  </a:lnTo>
                  <a:lnTo>
                    <a:pt x="393026" y="16319"/>
                  </a:lnTo>
                  <a:lnTo>
                    <a:pt x="399834" y="15684"/>
                  </a:lnTo>
                  <a:lnTo>
                    <a:pt x="406184" y="15684"/>
                  </a:lnTo>
                  <a:lnTo>
                    <a:pt x="411607" y="17602"/>
                  </a:lnTo>
                  <a:lnTo>
                    <a:pt x="420598" y="25133"/>
                  </a:lnTo>
                  <a:lnTo>
                    <a:pt x="423710" y="30759"/>
                  </a:lnTo>
                  <a:lnTo>
                    <a:pt x="425424" y="38303"/>
                  </a:lnTo>
                  <a:lnTo>
                    <a:pt x="443890" y="35521"/>
                  </a:lnTo>
                  <a:lnTo>
                    <a:pt x="415810" y="2336"/>
                  </a:lnTo>
                  <a:lnTo>
                    <a:pt x="399237" y="0"/>
                  </a:lnTo>
                  <a:lnTo>
                    <a:pt x="392125" y="431"/>
                  </a:lnTo>
                  <a:lnTo>
                    <a:pt x="357568" y="20980"/>
                  </a:lnTo>
                  <a:lnTo>
                    <a:pt x="348234" y="58940"/>
                  </a:lnTo>
                  <a:lnTo>
                    <a:pt x="349110" y="72123"/>
                  </a:lnTo>
                  <a:lnTo>
                    <a:pt x="369646" y="108597"/>
                  </a:lnTo>
                  <a:lnTo>
                    <a:pt x="399034" y="117081"/>
                  </a:lnTo>
                  <a:lnTo>
                    <a:pt x="407898" y="116395"/>
                  </a:lnTo>
                  <a:lnTo>
                    <a:pt x="440258" y="93167"/>
                  </a:lnTo>
                  <a:lnTo>
                    <a:pt x="445668" y="76009"/>
                  </a:lnTo>
                  <a:close/>
                </a:path>
                <a:path w="659130" h="117475">
                  <a:moveTo>
                    <a:pt x="542709" y="2349"/>
                  </a:moveTo>
                  <a:lnTo>
                    <a:pt x="451624" y="2349"/>
                  </a:lnTo>
                  <a:lnTo>
                    <a:pt x="451624" y="18859"/>
                  </a:lnTo>
                  <a:lnTo>
                    <a:pt x="487743" y="18859"/>
                  </a:lnTo>
                  <a:lnTo>
                    <a:pt x="487743" y="114109"/>
                  </a:lnTo>
                  <a:lnTo>
                    <a:pt x="506590" y="114109"/>
                  </a:lnTo>
                  <a:lnTo>
                    <a:pt x="506590" y="18859"/>
                  </a:lnTo>
                  <a:lnTo>
                    <a:pt x="542709" y="18859"/>
                  </a:lnTo>
                  <a:lnTo>
                    <a:pt x="542709" y="2349"/>
                  </a:lnTo>
                  <a:close/>
                </a:path>
                <a:path w="659130" h="117475">
                  <a:moveTo>
                    <a:pt x="658660" y="56959"/>
                  </a:moveTo>
                  <a:lnTo>
                    <a:pt x="644283" y="15684"/>
                  </a:lnTo>
                  <a:lnTo>
                    <a:pt x="638975" y="11049"/>
                  </a:lnTo>
                  <a:lnTo>
                    <a:pt x="638975" y="58547"/>
                  </a:lnTo>
                  <a:lnTo>
                    <a:pt x="638492" y="67195"/>
                  </a:lnTo>
                  <a:lnTo>
                    <a:pt x="613016" y="100736"/>
                  </a:lnTo>
                  <a:lnTo>
                    <a:pt x="606272" y="101409"/>
                  </a:lnTo>
                  <a:lnTo>
                    <a:pt x="599427" y="100736"/>
                  </a:lnTo>
                  <a:lnTo>
                    <a:pt x="573709" y="68592"/>
                  </a:lnTo>
                  <a:lnTo>
                    <a:pt x="573125" y="58547"/>
                  </a:lnTo>
                  <a:lnTo>
                    <a:pt x="573709" y="48501"/>
                  </a:lnTo>
                  <a:lnTo>
                    <a:pt x="599427" y="16344"/>
                  </a:lnTo>
                  <a:lnTo>
                    <a:pt x="606272" y="15684"/>
                  </a:lnTo>
                  <a:lnTo>
                    <a:pt x="612927" y="16344"/>
                  </a:lnTo>
                  <a:lnTo>
                    <a:pt x="638416" y="48158"/>
                  </a:lnTo>
                  <a:lnTo>
                    <a:pt x="638975" y="58547"/>
                  </a:lnTo>
                  <a:lnTo>
                    <a:pt x="638975" y="11049"/>
                  </a:lnTo>
                  <a:lnTo>
                    <a:pt x="636104" y="8597"/>
                  </a:lnTo>
                  <a:lnTo>
                    <a:pt x="627202" y="3822"/>
                  </a:lnTo>
                  <a:lnTo>
                    <a:pt x="617258" y="952"/>
                  </a:lnTo>
                  <a:lnTo>
                    <a:pt x="606272" y="0"/>
                  </a:lnTo>
                  <a:lnTo>
                    <a:pt x="596252" y="787"/>
                  </a:lnTo>
                  <a:lnTo>
                    <a:pt x="563397" y="20967"/>
                  </a:lnTo>
                  <a:lnTo>
                    <a:pt x="553681" y="58547"/>
                  </a:lnTo>
                  <a:lnTo>
                    <a:pt x="554583" y="71894"/>
                  </a:lnTo>
                  <a:lnTo>
                    <a:pt x="575983" y="108597"/>
                  </a:lnTo>
                  <a:lnTo>
                    <a:pt x="606272" y="117081"/>
                  </a:lnTo>
                  <a:lnTo>
                    <a:pt x="613460" y="116662"/>
                  </a:lnTo>
                  <a:lnTo>
                    <a:pt x="648474" y="96901"/>
                  </a:lnTo>
                  <a:lnTo>
                    <a:pt x="658596" y="58547"/>
                  </a:lnTo>
                  <a:lnTo>
                    <a:pt x="658660" y="56959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9" name="object 439" descr="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13506633" y="7826841"/>
              <a:ext cx="216711" cy="157361"/>
            </a:xfrm>
            <a:prstGeom prst="rect">
              <a:avLst/>
            </a:prstGeom>
          </p:spPr>
        </p:pic>
        <p:pic>
          <p:nvPicPr>
            <p:cNvPr id="440" name="object 440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3747174" y="7829422"/>
              <a:ext cx="119062" cy="111917"/>
            </a:xfrm>
            <a:prstGeom prst="rect">
              <a:avLst/>
            </a:prstGeom>
          </p:spPr>
        </p:pic>
        <p:pic>
          <p:nvPicPr>
            <p:cNvPr id="441" name="object 441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3895207" y="7829422"/>
              <a:ext cx="92075" cy="111917"/>
            </a:xfrm>
            <a:prstGeom prst="rect">
              <a:avLst/>
            </a:prstGeom>
          </p:spPr>
        </p:pic>
      </p:grpSp>
      <p:pic>
        <p:nvPicPr>
          <p:cNvPr id="442" name="object 442" descr="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14075790" y="7829422"/>
            <a:ext cx="92075" cy="111917"/>
          </a:xfrm>
          <a:prstGeom prst="rect">
            <a:avLst/>
          </a:prstGeom>
        </p:spPr>
      </p:pic>
      <p:sp>
        <p:nvSpPr>
          <p:cNvPr id="443" name="object 443" descr=""/>
          <p:cNvSpPr/>
          <p:nvPr/>
        </p:nvSpPr>
        <p:spPr>
          <a:xfrm>
            <a:off x="10833790" y="8147963"/>
            <a:ext cx="19050" cy="95250"/>
          </a:xfrm>
          <a:custGeom>
            <a:avLst/>
            <a:gdLst/>
            <a:ahLst/>
            <a:cxnLst/>
            <a:rect l="l" t="t" r="r" b="b"/>
            <a:pathLst>
              <a:path w="19050" h="95250">
                <a:moveTo>
                  <a:pt x="0" y="95250"/>
                </a:moveTo>
                <a:lnTo>
                  <a:pt x="19049" y="95250"/>
                </a:lnTo>
                <a:lnTo>
                  <a:pt x="1904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44" name="object 444" descr=""/>
          <p:cNvGrpSpPr/>
          <p:nvPr/>
        </p:nvGrpSpPr>
        <p:grpSpPr>
          <a:xfrm>
            <a:off x="10833790" y="8129102"/>
            <a:ext cx="502284" cy="157480"/>
            <a:chOff x="10833790" y="8129102"/>
            <a:chExt cx="502284" cy="157480"/>
          </a:xfrm>
        </p:grpSpPr>
        <p:sp>
          <p:nvSpPr>
            <p:cNvPr id="445" name="object 445" descr=""/>
            <p:cNvSpPr/>
            <p:nvPr/>
          </p:nvSpPr>
          <p:spPr>
            <a:xfrm>
              <a:off x="10833785" y="8131454"/>
              <a:ext cx="88900" cy="111760"/>
            </a:xfrm>
            <a:custGeom>
              <a:avLst/>
              <a:gdLst/>
              <a:ahLst/>
              <a:cxnLst/>
              <a:rect l="l" t="t" r="r" b="b"/>
              <a:pathLst>
                <a:path w="88900" h="111759">
                  <a:moveTo>
                    <a:pt x="88303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9456" y="16510"/>
                  </a:lnTo>
                  <a:lnTo>
                    <a:pt x="69456" y="111760"/>
                  </a:lnTo>
                  <a:lnTo>
                    <a:pt x="88303" y="111760"/>
                  </a:lnTo>
                  <a:lnTo>
                    <a:pt x="88303" y="16510"/>
                  </a:lnTo>
                  <a:lnTo>
                    <a:pt x="88303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6" name="object 446" descr="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10950700" y="8129102"/>
              <a:ext cx="345117" cy="157360"/>
            </a:xfrm>
            <a:prstGeom prst="rect">
              <a:avLst/>
            </a:prstGeom>
          </p:spPr>
        </p:pic>
        <p:sp>
          <p:nvSpPr>
            <p:cNvPr id="447" name="object 447" descr=""/>
            <p:cNvSpPr/>
            <p:nvPr/>
          </p:nvSpPr>
          <p:spPr>
            <a:xfrm>
              <a:off x="11316820" y="8147963"/>
              <a:ext cx="19050" cy="95250"/>
            </a:xfrm>
            <a:custGeom>
              <a:avLst/>
              <a:gdLst/>
              <a:ahLst/>
              <a:cxnLst/>
              <a:rect l="l" t="t" r="r" b="b"/>
              <a:pathLst>
                <a:path w="19050" h="95250">
                  <a:moveTo>
                    <a:pt x="0" y="95250"/>
                  </a:moveTo>
                  <a:lnTo>
                    <a:pt x="19049" y="95250"/>
                  </a:lnTo>
                  <a:lnTo>
                    <a:pt x="19049" y="0"/>
                  </a:lnTo>
                  <a:lnTo>
                    <a:pt x="0" y="0"/>
                  </a:lnTo>
                  <a:lnTo>
                    <a:pt x="0" y="9525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8" name="object 448" descr=""/>
          <p:cNvGrpSpPr/>
          <p:nvPr/>
        </p:nvGrpSpPr>
        <p:grpSpPr>
          <a:xfrm>
            <a:off x="11316820" y="8129102"/>
            <a:ext cx="377190" cy="157480"/>
            <a:chOff x="11316820" y="8129102"/>
            <a:chExt cx="377190" cy="157480"/>
          </a:xfrm>
        </p:grpSpPr>
        <p:sp>
          <p:nvSpPr>
            <p:cNvPr id="449" name="object 449" descr=""/>
            <p:cNvSpPr/>
            <p:nvPr/>
          </p:nvSpPr>
          <p:spPr>
            <a:xfrm>
              <a:off x="11316817" y="8131454"/>
              <a:ext cx="88900" cy="111760"/>
            </a:xfrm>
            <a:custGeom>
              <a:avLst/>
              <a:gdLst/>
              <a:ahLst/>
              <a:cxnLst/>
              <a:rect l="l" t="t" r="r" b="b"/>
              <a:pathLst>
                <a:path w="88900" h="111759">
                  <a:moveTo>
                    <a:pt x="88303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9443" y="16510"/>
                  </a:lnTo>
                  <a:lnTo>
                    <a:pt x="69443" y="111760"/>
                  </a:lnTo>
                  <a:lnTo>
                    <a:pt x="88303" y="111760"/>
                  </a:lnTo>
                  <a:lnTo>
                    <a:pt x="88303" y="16510"/>
                  </a:lnTo>
                  <a:lnTo>
                    <a:pt x="88303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0" name="object 450" descr="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11433729" y="8129102"/>
              <a:ext cx="97225" cy="157360"/>
            </a:xfrm>
            <a:prstGeom prst="rect">
              <a:avLst/>
            </a:prstGeom>
          </p:spPr>
        </p:pic>
        <p:pic>
          <p:nvPicPr>
            <p:cNvPr id="451" name="object 451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1553801" y="8131681"/>
              <a:ext cx="92075" cy="111918"/>
            </a:xfrm>
            <a:prstGeom prst="rect">
              <a:avLst/>
            </a:prstGeom>
          </p:spPr>
        </p:pic>
        <p:sp>
          <p:nvSpPr>
            <p:cNvPr id="452" name="object 452" descr=""/>
            <p:cNvSpPr/>
            <p:nvPr/>
          </p:nvSpPr>
          <p:spPr>
            <a:xfrm>
              <a:off x="11674400" y="8193683"/>
              <a:ext cx="19050" cy="49530"/>
            </a:xfrm>
            <a:custGeom>
              <a:avLst/>
              <a:gdLst/>
              <a:ahLst/>
              <a:cxnLst/>
              <a:rect l="l" t="t" r="r" b="b"/>
              <a:pathLst>
                <a:path w="19050" h="49529">
                  <a:moveTo>
                    <a:pt x="0" y="49530"/>
                  </a:moveTo>
                  <a:lnTo>
                    <a:pt x="19049" y="49530"/>
                  </a:lnTo>
                  <a:lnTo>
                    <a:pt x="19049" y="0"/>
                  </a:lnTo>
                  <a:lnTo>
                    <a:pt x="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3" name="object 453" descr=""/>
          <p:cNvGrpSpPr/>
          <p:nvPr/>
        </p:nvGrpSpPr>
        <p:grpSpPr>
          <a:xfrm>
            <a:off x="11674401" y="8129102"/>
            <a:ext cx="485140" cy="117475"/>
            <a:chOff x="11674401" y="8129102"/>
            <a:chExt cx="485140" cy="117475"/>
          </a:xfrm>
        </p:grpSpPr>
        <p:sp>
          <p:nvSpPr>
            <p:cNvPr id="454" name="object 454" descr=""/>
            <p:cNvSpPr/>
            <p:nvPr/>
          </p:nvSpPr>
          <p:spPr>
            <a:xfrm>
              <a:off x="11674399" y="8131454"/>
              <a:ext cx="90805" cy="111760"/>
            </a:xfrm>
            <a:custGeom>
              <a:avLst/>
              <a:gdLst/>
              <a:ahLst/>
              <a:cxnLst/>
              <a:rect l="l" t="t" r="r" b="b"/>
              <a:pathLst>
                <a:path w="90804" h="111759">
                  <a:moveTo>
                    <a:pt x="90678" y="0"/>
                  </a:moveTo>
                  <a:lnTo>
                    <a:pt x="71628" y="0"/>
                  </a:lnTo>
                  <a:lnTo>
                    <a:pt x="71628" y="46990"/>
                  </a:lnTo>
                  <a:lnTo>
                    <a:pt x="19050" y="4699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2230"/>
                  </a:lnTo>
                  <a:lnTo>
                    <a:pt x="71628" y="62230"/>
                  </a:lnTo>
                  <a:lnTo>
                    <a:pt x="71628" y="111760"/>
                  </a:lnTo>
                  <a:lnTo>
                    <a:pt x="90678" y="111760"/>
                  </a:lnTo>
                  <a:lnTo>
                    <a:pt x="90678" y="62230"/>
                  </a:lnTo>
                  <a:lnTo>
                    <a:pt x="90678" y="46990"/>
                  </a:lnTo>
                  <a:lnTo>
                    <a:pt x="90678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5" name="object 455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1793629" y="8131681"/>
              <a:ext cx="92075" cy="111918"/>
            </a:xfrm>
            <a:prstGeom prst="rect">
              <a:avLst/>
            </a:prstGeom>
          </p:spPr>
        </p:pic>
        <p:pic>
          <p:nvPicPr>
            <p:cNvPr id="456" name="object 456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1914625" y="8131681"/>
              <a:ext cx="119062" cy="111918"/>
            </a:xfrm>
            <a:prstGeom prst="rect">
              <a:avLst/>
            </a:prstGeom>
          </p:spPr>
        </p:pic>
        <p:sp>
          <p:nvSpPr>
            <p:cNvPr id="457" name="object 457" descr=""/>
            <p:cNvSpPr/>
            <p:nvPr/>
          </p:nvSpPr>
          <p:spPr>
            <a:xfrm>
              <a:off x="12056109" y="8129102"/>
              <a:ext cx="103505" cy="117475"/>
            </a:xfrm>
            <a:custGeom>
              <a:avLst/>
              <a:gdLst/>
              <a:ahLst/>
              <a:cxnLst/>
              <a:rect l="l" t="t" r="r" b="b"/>
              <a:pathLst>
                <a:path w="103504" h="117475">
                  <a:moveTo>
                    <a:pt x="93219" y="15676"/>
                  </a:moveTo>
                  <a:lnTo>
                    <a:pt x="60655" y="15676"/>
                  </a:lnTo>
                  <a:lnTo>
                    <a:pt x="67865" y="17858"/>
                  </a:lnTo>
                  <a:lnTo>
                    <a:pt x="72628" y="22225"/>
                  </a:lnTo>
                  <a:lnTo>
                    <a:pt x="76200" y="25400"/>
                  </a:lnTo>
                  <a:lnTo>
                    <a:pt x="77985" y="30823"/>
                  </a:lnTo>
                  <a:lnTo>
                    <a:pt x="77985" y="43457"/>
                  </a:lnTo>
                  <a:lnTo>
                    <a:pt x="71772" y="45280"/>
                  </a:lnTo>
                  <a:lnTo>
                    <a:pt x="64045" y="46979"/>
                  </a:lnTo>
                  <a:lnTo>
                    <a:pt x="54805" y="48554"/>
                  </a:lnTo>
                  <a:lnTo>
                    <a:pt x="36644" y="50932"/>
                  </a:lnTo>
                  <a:lnTo>
                    <a:pt x="31022" y="51857"/>
                  </a:lnTo>
                  <a:lnTo>
                    <a:pt x="27185" y="52783"/>
                  </a:lnTo>
                  <a:lnTo>
                    <a:pt x="22158" y="54239"/>
                  </a:lnTo>
                  <a:lnTo>
                    <a:pt x="17594" y="56356"/>
                  </a:lnTo>
                  <a:lnTo>
                    <a:pt x="13493" y="59133"/>
                  </a:lnTo>
                  <a:lnTo>
                    <a:pt x="9524" y="61779"/>
                  </a:lnTo>
                  <a:lnTo>
                    <a:pt x="6247" y="65483"/>
                  </a:lnTo>
                  <a:lnTo>
                    <a:pt x="3770" y="70048"/>
                  </a:lnTo>
                  <a:lnTo>
                    <a:pt x="1256" y="74545"/>
                  </a:lnTo>
                  <a:lnTo>
                    <a:pt x="0" y="79507"/>
                  </a:lnTo>
                  <a:lnTo>
                    <a:pt x="0" y="94323"/>
                  </a:lnTo>
                  <a:lnTo>
                    <a:pt x="38298" y="117077"/>
                  </a:lnTo>
                  <a:lnTo>
                    <a:pt x="45706" y="117077"/>
                  </a:lnTo>
                  <a:lnTo>
                    <a:pt x="77744" y="102194"/>
                  </a:lnTo>
                  <a:lnTo>
                    <a:pt x="35454" y="102194"/>
                  </a:lnTo>
                  <a:lnTo>
                    <a:pt x="30058" y="100607"/>
                  </a:lnTo>
                  <a:lnTo>
                    <a:pt x="29909" y="100607"/>
                  </a:lnTo>
                  <a:lnTo>
                    <a:pt x="25995" y="97233"/>
                  </a:lnTo>
                  <a:lnTo>
                    <a:pt x="22158" y="93793"/>
                  </a:lnTo>
                  <a:lnTo>
                    <a:pt x="20330" y="89759"/>
                  </a:lnTo>
                  <a:lnTo>
                    <a:pt x="20240" y="81226"/>
                  </a:lnTo>
                  <a:lnTo>
                    <a:pt x="21100" y="78249"/>
                  </a:lnTo>
                  <a:lnTo>
                    <a:pt x="47029" y="65483"/>
                  </a:lnTo>
                  <a:lnTo>
                    <a:pt x="56703" y="63921"/>
                  </a:lnTo>
                  <a:lnTo>
                    <a:pt x="65087" y="62209"/>
                  </a:lnTo>
                  <a:lnTo>
                    <a:pt x="72181" y="60349"/>
                  </a:lnTo>
                  <a:lnTo>
                    <a:pt x="77985" y="58339"/>
                  </a:lnTo>
                  <a:lnTo>
                    <a:pt x="97274" y="58339"/>
                  </a:lnTo>
                  <a:lnTo>
                    <a:pt x="97234" y="33799"/>
                  </a:lnTo>
                  <a:lnTo>
                    <a:pt x="97065" y="30823"/>
                  </a:lnTo>
                  <a:lnTo>
                    <a:pt x="96963" y="29037"/>
                  </a:lnTo>
                  <a:lnTo>
                    <a:pt x="96903" y="27978"/>
                  </a:lnTo>
                  <a:lnTo>
                    <a:pt x="96366" y="25400"/>
                  </a:lnTo>
                  <a:lnTo>
                    <a:pt x="95234" y="20438"/>
                  </a:lnTo>
                  <a:lnTo>
                    <a:pt x="95173" y="20173"/>
                  </a:lnTo>
                  <a:lnTo>
                    <a:pt x="95051" y="19644"/>
                  </a:lnTo>
                  <a:lnTo>
                    <a:pt x="93219" y="15676"/>
                  </a:lnTo>
                  <a:close/>
                </a:path>
                <a:path w="103504" h="117475">
                  <a:moveTo>
                    <a:pt x="98360" y="100607"/>
                  </a:moveTo>
                  <a:lnTo>
                    <a:pt x="79573" y="100607"/>
                  </a:lnTo>
                  <a:lnTo>
                    <a:pt x="80102" y="105898"/>
                  </a:lnTo>
                  <a:lnTo>
                    <a:pt x="81287" y="110264"/>
                  </a:lnTo>
                  <a:lnTo>
                    <a:pt x="81359" y="110529"/>
                  </a:lnTo>
                  <a:lnTo>
                    <a:pt x="83343" y="114498"/>
                  </a:lnTo>
                  <a:lnTo>
                    <a:pt x="103187" y="114498"/>
                  </a:lnTo>
                  <a:lnTo>
                    <a:pt x="100806" y="110264"/>
                  </a:lnTo>
                  <a:lnTo>
                    <a:pt x="99242" y="105898"/>
                  </a:lnTo>
                  <a:lnTo>
                    <a:pt x="98425" y="101202"/>
                  </a:lnTo>
                  <a:lnTo>
                    <a:pt x="98360" y="100607"/>
                  </a:lnTo>
                  <a:close/>
                </a:path>
                <a:path w="103504" h="117475">
                  <a:moveTo>
                    <a:pt x="97274" y="58339"/>
                  </a:moveTo>
                  <a:lnTo>
                    <a:pt x="77985" y="58339"/>
                  </a:lnTo>
                  <a:lnTo>
                    <a:pt x="77985" y="73619"/>
                  </a:lnTo>
                  <a:lnTo>
                    <a:pt x="77065" y="79507"/>
                  </a:lnTo>
                  <a:lnTo>
                    <a:pt x="76993" y="79969"/>
                  </a:lnTo>
                  <a:lnTo>
                    <a:pt x="75009" y="84335"/>
                  </a:lnTo>
                  <a:lnTo>
                    <a:pt x="72333" y="89560"/>
                  </a:lnTo>
                  <a:lnTo>
                    <a:pt x="72231" y="89759"/>
                  </a:lnTo>
                  <a:lnTo>
                    <a:pt x="67997" y="94124"/>
                  </a:lnTo>
                  <a:lnTo>
                    <a:pt x="62309" y="97432"/>
                  </a:lnTo>
                  <a:lnTo>
                    <a:pt x="56620" y="100607"/>
                  </a:lnTo>
                  <a:lnTo>
                    <a:pt x="50138" y="102194"/>
                  </a:lnTo>
                  <a:lnTo>
                    <a:pt x="77744" y="102194"/>
                  </a:lnTo>
                  <a:lnTo>
                    <a:pt x="79573" y="100607"/>
                  </a:lnTo>
                  <a:lnTo>
                    <a:pt x="98360" y="100607"/>
                  </a:lnTo>
                  <a:lnTo>
                    <a:pt x="98013" y="97432"/>
                  </a:lnTo>
                  <a:lnTo>
                    <a:pt x="97904" y="96427"/>
                  </a:lnTo>
                  <a:lnTo>
                    <a:pt x="97558" y="89759"/>
                  </a:lnTo>
                  <a:lnTo>
                    <a:pt x="97531" y="89246"/>
                  </a:lnTo>
                  <a:lnTo>
                    <a:pt x="97417" y="84335"/>
                  </a:lnTo>
                  <a:lnTo>
                    <a:pt x="97291" y="69254"/>
                  </a:lnTo>
                  <a:lnTo>
                    <a:pt x="97274" y="58339"/>
                  </a:lnTo>
                  <a:close/>
                </a:path>
                <a:path w="103504" h="117475">
                  <a:moveTo>
                    <a:pt x="63433" y="0"/>
                  </a:moveTo>
                  <a:lnTo>
                    <a:pt x="53776" y="0"/>
                  </a:lnTo>
                  <a:lnTo>
                    <a:pt x="46756" y="247"/>
                  </a:lnTo>
                  <a:lnTo>
                    <a:pt x="7871" y="20173"/>
                  </a:lnTo>
                  <a:lnTo>
                    <a:pt x="3373" y="34527"/>
                  </a:lnTo>
                  <a:lnTo>
                    <a:pt x="21828" y="37107"/>
                  </a:lnTo>
                  <a:lnTo>
                    <a:pt x="23944" y="29037"/>
                  </a:lnTo>
                  <a:lnTo>
                    <a:pt x="27119" y="23481"/>
                  </a:lnTo>
                  <a:lnTo>
                    <a:pt x="31353" y="20438"/>
                  </a:lnTo>
                  <a:lnTo>
                    <a:pt x="35586" y="17263"/>
                  </a:lnTo>
                  <a:lnTo>
                    <a:pt x="42134" y="15676"/>
                  </a:lnTo>
                  <a:lnTo>
                    <a:pt x="93219" y="15676"/>
                  </a:lnTo>
                  <a:lnTo>
                    <a:pt x="93067" y="15345"/>
                  </a:lnTo>
                  <a:lnTo>
                    <a:pt x="87511" y="8467"/>
                  </a:lnTo>
                  <a:lnTo>
                    <a:pt x="83145" y="5622"/>
                  </a:lnTo>
                  <a:lnTo>
                    <a:pt x="71238" y="1123"/>
                  </a:lnTo>
                  <a:lnTo>
                    <a:pt x="63433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8" name="object 458" descr=""/>
          <p:cNvGrpSpPr/>
          <p:nvPr/>
        </p:nvGrpSpPr>
        <p:grpSpPr>
          <a:xfrm>
            <a:off x="12172410" y="8129102"/>
            <a:ext cx="713105" cy="117475"/>
            <a:chOff x="12172410" y="8129102"/>
            <a:chExt cx="713105" cy="117475"/>
          </a:xfrm>
        </p:grpSpPr>
        <p:sp>
          <p:nvSpPr>
            <p:cNvPr id="459" name="object 459" descr=""/>
            <p:cNvSpPr/>
            <p:nvPr/>
          </p:nvSpPr>
          <p:spPr>
            <a:xfrm>
              <a:off x="12172404" y="8129104"/>
              <a:ext cx="443865" cy="117475"/>
            </a:xfrm>
            <a:custGeom>
              <a:avLst/>
              <a:gdLst/>
              <a:ahLst/>
              <a:cxnLst/>
              <a:rect l="l" t="t" r="r" b="b"/>
              <a:pathLst>
                <a:path w="443865" h="117475">
                  <a:moveTo>
                    <a:pt x="91084" y="2349"/>
                  </a:moveTo>
                  <a:lnTo>
                    <a:pt x="0" y="2349"/>
                  </a:lnTo>
                  <a:lnTo>
                    <a:pt x="0" y="18859"/>
                  </a:lnTo>
                  <a:lnTo>
                    <a:pt x="36118" y="18859"/>
                  </a:lnTo>
                  <a:lnTo>
                    <a:pt x="36118" y="114109"/>
                  </a:lnTo>
                  <a:lnTo>
                    <a:pt x="54965" y="114109"/>
                  </a:lnTo>
                  <a:lnTo>
                    <a:pt x="54965" y="18859"/>
                  </a:lnTo>
                  <a:lnTo>
                    <a:pt x="91084" y="18859"/>
                  </a:lnTo>
                  <a:lnTo>
                    <a:pt x="91084" y="2349"/>
                  </a:lnTo>
                  <a:close/>
                </a:path>
                <a:path w="443865" h="117475">
                  <a:moveTo>
                    <a:pt x="206044" y="58343"/>
                  </a:moveTo>
                  <a:lnTo>
                    <a:pt x="205320" y="47828"/>
                  </a:lnTo>
                  <a:lnTo>
                    <a:pt x="205206" y="46151"/>
                  </a:lnTo>
                  <a:lnTo>
                    <a:pt x="205143" y="45237"/>
                  </a:lnTo>
                  <a:lnTo>
                    <a:pt x="202463" y="33693"/>
                  </a:lnTo>
                  <a:lnTo>
                    <a:pt x="198005" y="23698"/>
                  </a:lnTo>
                  <a:lnTo>
                    <a:pt x="192049" y="15684"/>
                  </a:lnTo>
                  <a:lnTo>
                    <a:pt x="191757" y="15278"/>
                  </a:lnTo>
                  <a:lnTo>
                    <a:pt x="186004" y="10210"/>
                  </a:lnTo>
                  <a:lnTo>
                    <a:pt x="186004" y="47828"/>
                  </a:lnTo>
                  <a:lnTo>
                    <a:pt x="123494" y="47828"/>
                  </a:lnTo>
                  <a:lnTo>
                    <a:pt x="146646" y="15684"/>
                  </a:lnTo>
                  <a:lnTo>
                    <a:pt x="155244" y="15684"/>
                  </a:lnTo>
                  <a:lnTo>
                    <a:pt x="186004" y="47828"/>
                  </a:lnTo>
                  <a:lnTo>
                    <a:pt x="186004" y="10210"/>
                  </a:lnTo>
                  <a:lnTo>
                    <a:pt x="184175" y="8597"/>
                  </a:lnTo>
                  <a:lnTo>
                    <a:pt x="175704" y="3924"/>
                  </a:lnTo>
                  <a:lnTo>
                    <a:pt x="175869" y="3924"/>
                  </a:lnTo>
                  <a:lnTo>
                    <a:pt x="165900" y="977"/>
                  </a:lnTo>
                  <a:lnTo>
                    <a:pt x="166103" y="977"/>
                  </a:lnTo>
                  <a:lnTo>
                    <a:pt x="155041" y="0"/>
                  </a:lnTo>
                  <a:lnTo>
                    <a:pt x="117335" y="15684"/>
                  </a:lnTo>
                  <a:lnTo>
                    <a:pt x="102933" y="58343"/>
                  </a:lnTo>
                  <a:lnTo>
                    <a:pt x="102958" y="61061"/>
                  </a:lnTo>
                  <a:lnTo>
                    <a:pt x="103720" y="71996"/>
                  </a:lnTo>
                  <a:lnTo>
                    <a:pt x="103746" y="72377"/>
                  </a:lnTo>
                  <a:lnTo>
                    <a:pt x="125018" y="108597"/>
                  </a:lnTo>
                  <a:lnTo>
                    <a:pt x="156235" y="117081"/>
                  </a:lnTo>
                  <a:lnTo>
                    <a:pt x="165519" y="116484"/>
                  </a:lnTo>
                  <a:lnTo>
                    <a:pt x="198742" y="96151"/>
                  </a:lnTo>
                  <a:lnTo>
                    <a:pt x="205447" y="80962"/>
                  </a:lnTo>
                  <a:lnTo>
                    <a:pt x="185801" y="78384"/>
                  </a:lnTo>
                  <a:lnTo>
                    <a:pt x="182981" y="86182"/>
                  </a:lnTo>
                  <a:lnTo>
                    <a:pt x="182892" y="86461"/>
                  </a:lnTo>
                  <a:lnTo>
                    <a:pt x="178981" y="92341"/>
                  </a:lnTo>
                  <a:lnTo>
                    <a:pt x="173951" y="96151"/>
                  </a:lnTo>
                  <a:lnTo>
                    <a:pt x="169202" y="99618"/>
                  </a:lnTo>
                  <a:lnTo>
                    <a:pt x="163245" y="101409"/>
                  </a:lnTo>
                  <a:lnTo>
                    <a:pt x="146977" y="101409"/>
                  </a:lnTo>
                  <a:lnTo>
                    <a:pt x="122504" y="63309"/>
                  </a:lnTo>
                  <a:lnTo>
                    <a:pt x="205841" y="63309"/>
                  </a:lnTo>
                  <a:lnTo>
                    <a:pt x="205968" y="61061"/>
                  </a:lnTo>
                  <a:lnTo>
                    <a:pt x="206044" y="58343"/>
                  </a:lnTo>
                  <a:close/>
                </a:path>
                <a:path w="443865" h="117475">
                  <a:moveTo>
                    <a:pt x="326707" y="2578"/>
                  </a:moveTo>
                  <a:lnTo>
                    <a:pt x="238404" y="2578"/>
                  </a:lnTo>
                  <a:lnTo>
                    <a:pt x="238404" y="86055"/>
                  </a:lnTo>
                  <a:lnTo>
                    <a:pt x="238137" y="91808"/>
                  </a:lnTo>
                  <a:lnTo>
                    <a:pt x="237083" y="95389"/>
                  </a:lnTo>
                  <a:lnTo>
                    <a:pt x="235953" y="96647"/>
                  </a:lnTo>
                  <a:lnTo>
                    <a:pt x="232511" y="98234"/>
                  </a:lnTo>
                  <a:lnTo>
                    <a:pt x="229743" y="98628"/>
                  </a:lnTo>
                  <a:lnTo>
                    <a:pt x="217563" y="98628"/>
                  </a:lnTo>
                  <a:lnTo>
                    <a:pt x="217563" y="114300"/>
                  </a:lnTo>
                  <a:lnTo>
                    <a:pt x="223253" y="114960"/>
                  </a:lnTo>
                  <a:lnTo>
                    <a:pt x="228346" y="115290"/>
                  </a:lnTo>
                  <a:lnTo>
                    <a:pt x="239991" y="115290"/>
                  </a:lnTo>
                  <a:lnTo>
                    <a:pt x="257454" y="18262"/>
                  </a:lnTo>
                  <a:lnTo>
                    <a:pt x="307860" y="18262"/>
                  </a:lnTo>
                  <a:lnTo>
                    <a:pt x="307860" y="114503"/>
                  </a:lnTo>
                  <a:lnTo>
                    <a:pt x="326707" y="114503"/>
                  </a:lnTo>
                  <a:lnTo>
                    <a:pt x="326707" y="2578"/>
                  </a:lnTo>
                  <a:close/>
                </a:path>
                <a:path w="443865" h="117475">
                  <a:moveTo>
                    <a:pt x="443357" y="2578"/>
                  </a:moveTo>
                  <a:lnTo>
                    <a:pt x="424510" y="2578"/>
                  </a:lnTo>
                  <a:lnTo>
                    <a:pt x="424510" y="18262"/>
                  </a:lnTo>
                  <a:lnTo>
                    <a:pt x="424510" y="55168"/>
                  </a:lnTo>
                  <a:lnTo>
                    <a:pt x="403466" y="55168"/>
                  </a:lnTo>
                  <a:lnTo>
                    <a:pt x="395020" y="54889"/>
                  </a:lnTo>
                  <a:lnTo>
                    <a:pt x="370725" y="42532"/>
                  </a:lnTo>
                  <a:lnTo>
                    <a:pt x="370725" y="31153"/>
                  </a:lnTo>
                  <a:lnTo>
                    <a:pt x="372313" y="27051"/>
                  </a:lnTo>
                  <a:lnTo>
                    <a:pt x="378802" y="20040"/>
                  </a:lnTo>
                  <a:lnTo>
                    <a:pt x="386143" y="18262"/>
                  </a:lnTo>
                  <a:lnTo>
                    <a:pt x="424510" y="18262"/>
                  </a:lnTo>
                  <a:lnTo>
                    <a:pt x="424510" y="2578"/>
                  </a:lnTo>
                  <a:lnTo>
                    <a:pt x="391363" y="2578"/>
                  </a:lnTo>
                  <a:lnTo>
                    <a:pt x="382219" y="3149"/>
                  </a:lnTo>
                  <a:lnTo>
                    <a:pt x="352107" y="28232"/>
                  </a:lnTo>
                  <a:lnTo>
                    <a:pt x="351485" y="35128"/>
                  </a:lnTo>
                  <a:lnTo>
                    <a:pt x="351485" y="43459"/>
                  </a:lnTo>
                  <a:lnTo>
                    <a:pt x="383425" y="68668"/>
                  </a:lnTo>
                  <a:lnTo>
                    <a:pt x="377215" y="69850"/>
                  </a:lnTo>
                  <a:lnTo>
                    <a:pt x="372960" y="73431"/>
                  </a:lnTo>
                  <a:lnTo>
                    <a:pt x="370954" y="75145"/>
                  </a:lnTo>
                  <a:lnTo>
                    <a:pt x="364769" y="84340"/>
                  </a:lnTo>
                  <a:lnTo>
                    <a:pt x="344131" y="114503"/>
                  </a:lnTo>
                  <a:lnTo>
                    <a:pt x="367753" y="114503"/>
                  </a:lnTo>
                  <a:lnTo>
                    <a:pt x="390575" y="80695"/>
                  </a:lnTo>
                  <a:lnTo>
                    <a:pt x="395338" y="75145"/>
                  </a:lnTo>
                  <a:lnTo>
                    <a:pt x="398513" y="73431"/>
                  </a:lnTo>
                  <a:lnTo>
                    <a:pt x="401815" y="71704"/>
                  </a:lnTo>
                  <a:lnTo>
                    <a:pt x="406844" y="70840"/>
                  </a:lnTo>
                  <a:lnTo>
                    <a:pt x="424510" y="70840"/>
                  </a:lnTo>
                  <a:lnTo>
                    <a:pt x="424510" y="114503"/>
                  </a:lnTo>
                  <a:lnTo>
                    <a:pt x="443357" y="114503"/>
                  </a:lnTo>
                  <a:lnTo>
                    <a:pt x="443357" y="70840"/>
                  </a:lnTo>
                  <a:lnTo>
                    <a:pt x="443357" y="55168"/>
                  </a:lnTo>
                  <a:lnTo>
                    <a:pt x="443357" y="18262"/>
                  </a:lnTo>
                  <a:lnTo>
                    <a:pt x="443357" y="2578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0" name="object 460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2644967" y="8131681"/>
              <a:ext cx="119062" cy="111918"/>
            </a:xfrm>
            <a:prstGeom prst="rect">
              <a:avLst/>
            </a:prstGeom>
          </p:spPr>
        </p:pic>
        <p:pic>
          <p:nvPicPr>
            <p:cNvPr id="461" name="object 461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2793000" y="8131681"/>
              <a:ext cx="92075" cy="111918"/>
            </a:xfrm>
            <a:prstGeom prst="rect">
              <a:avLst/>
            </a:prstGeom>
          </p:spPr>
        </p:pic>
      </p:grpSp>
      <p:pic>
        <p:nvPicPr>
          <p:cNvPr id="462" name="object 462" descr=""/>
          <p:cNvPicPr/>
          <p:nvPr/>
        </p:nvPicPr>
        <p:blipFill>
          <a:blip r:embed="rId206" cstate="print"/>
          <a:stretch>
            <a:fillRect/>
          </a:stretch>
        </p:blipFill>
        <p:spPr>
          <a:xfrm>
            <a:off x="12967827" y="8129102"/>
            <a:ext cx="97432" cy="117077"/>
          </a:xfrm>
          <a:prstGeom prst="rect">
            <a:avLst/>
          </a:prstGeom>
        </p:spPr>
      </p:pic>
      <p:sp>
        <p:nvSpPr>
          <p:cNvPr id="463" name="object 463" descr=""/>
          <p:cNvSpPr/>
          <p:nvPr/>
        </p:nvSpPr>
        <p:spPr>
          <a:xfrm>
            <a:off x="13141515" y="8193682"/>
            <a:ext cx="19050" cy="49530"/>
          </a:xfrm>
          <a:custGeom>
            <a:avLst/>
            <a:gdLst/>
            <a:ahLst/>
            <a:cxnLst/>
            <a:rect l="l" t="t" r="r" b="b"/>
            <a:pathLst>
              <a:path w="19050" h="49529">
                <a:moveTo>
                  <a:pt x="0" y="49530"/>
                </a:moveTo>
                <a:lnTo>
                  <a:pt x="19050" y="49530"/>
                </a:lnTo>
                <a:lnTo>
                  <a:pt x="19050" y="0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EBF4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64" name="object 464" descr=""/>
          <p:cNvGrpSpPr/>
          <p:nvPr/>
        </p:nvGrpSpPr>
        <p:grpSpPr>
          <a:xfrm>
            <a:off x="13141515" y="8129102"/>
            <a:ext cx="694690" cy="117475"/>
            <a:chOff x="13141515" y="8129102"/>
            <a:chExt cx="694690" cy="117475"/>
          </a:xfrm>
        </p:grpSpPr>
        <p:sp>
          <p:nvSpPr>
            <p:cNvPr id="465" name="object 465" descr=""/>
            <p:cNvSpPr/>
            <p:nvPr/>
          </p:nvSpPr>
          <p:spPr>
            <a:xfrm>
              <a:off x="13141503" y="8131454"/>
              <a:ext cx="90805" cy="111760"/>
            </a:xfrm>
            <a:custGeom>
              <a:avLst/>
              <a:gdLst/>
              <a:ahLst/>
              <a:cxnLst/>
              <a:rect l="l" t="t" r="r" b="b"/>
              <a:pathLst>
                <a:path w="90805" h="111759">
                  <a:moveTo>
                    <a:pt x="90690" y="0"/>
                  </a:moveTo>
                  <a:lnTo>
                    <a:pt x="71640" y="0"/>
                  </a:lnTo>
                  <a:lnTo>
                    <a:pt x="71640" y="46990"/>
                  </a:lnTo>
                  <a:lnTo>
                    <a:pt x="19050" y="4699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2230"/>
                  </a:lnTo>
                  <a:lnTo>
                    <a:pt x="71640" y="62230"/>
                  </a:lnTo>
                  <a:lnTo>
                    <a:pt x="71640" y="111760"/>
                  </a:lnTo>
                  <a:lnTo>
                    <a:pt x="90690" y="111760"/>
                  </a:lnTo>
                  <a:lnTo>
                    <a:pt x="90690" y="62230"/>
                  </a:lnTo>
                  <a:lnTo>
                    <a:pt x="90690" y="46990"/>
                  </a:lnTo>
                  <a:lnTo>
                    <a:pt x="90690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6" name="object 466" descr="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13254195" y="8129102"/>
              <a:ext cx="210559" cy="117077"/>
            </a:xfrm>
            <a:prstGeom prst="rect">
              <a:avLst/>
            </a:prstGeom>
          </p:spPr>
        </p:pic>
        <p:pic>
          <p:nvPicPr>
            <p:cNvPr id="467" name="object 467" descr="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13486749" y="8129102"/>
              <a:ext cx="224052" cy="117077"/>
            </a:xfrm>
            <a:prstGeom prst="rect">
              <a:avLst/>
            </a:prstGeom>
          </p:spPr>
        </p:pic>
        <p:pic>
          <p:nvPicPr>
            <p:cNvPr id="468" name="object 468" descr="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13732796" y="8129102"/>
              <a:ext cx="103187" cy="117077"/>
            </a:xfrm>
            <a:prstGeom prst="rect">
              <a:avLst/>
            </a:prstGeom>
          </p:spPr>
        </p:pic>
      </p:grpSp>
      <p:pic>
        <p:nvPicPr>
          <p:cNvPr id="469" name="object 469" descr=""/>
          <p:cNvPicPr/>
          <p:nvPr/>
        </p:nvPicPr>
        <p:blipFill>
          <a:blip r:embed="rId210" cstate="print"/>
          <a:stretch>
            <a:fillRect/>
          </a:stretch>
        </p:blipFill>
        <p:spPr>
          <a:xfrm>
            <a:off x="13919399" y="8129102"/>
            <a:ext cx="421434" cy="1462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93116" y="565633"/>
            <a:ext cx="397366" cy="28995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0050913" y="1709412"/>
            <a:ext cx="3471545" cy="6866890"/>
            <a:chOff x="10050913" y="1709412"/>
            <a:chExt cx="3471545" cy="6866890"/>
          </a:xfrm>
        </p:grpSpPr>
        <p:sp>
          <p:nvSpPr>
            <p:cNvPr id="4" name="object 4" descr=""/>
            <p:cNvSpPr/>
            <p:nvPr/>
          </p:nvSpPr>
          <p:spPr>
            <a:xfrm>
              <a:off x="10121581" y="1743063"/>
              <a:ext cx="3329940" cy="6799580"/>
            </a:xfrm>
            <a:custGeom>
              <a:avLst/>
              <a:gdLst/>
              <a:ahLst/>
              <a:cxnLst/>
              <a:rect l="l" t="t" r="r" b="b"/>
              <a:pathLst>
                <a:path w="3329940" h="6799580">
                  <a:moveTo>
                    <a:pt x="2860336" y="0"/>
                  </a:moveTo>
                  <a:lnTo>
                    <a:pt x="469431" y="0"/>
                  </a:lnTo>
                  <a:lnTo>
                    <a:pt x="421459" y="2425"/>
                  </a:lnTo>
                  <a:lnTo>
                    <a:pt x="374866" y="9543"/>
                  </a:lnTo>
                  <a:lnTo>
                    <a:pt x="329891" y="21117"/>
                  </a:lnTo>
                  <a:lnTo>
                    <a:pt x="286769" y="36910"/>
                  </a:lnTo>
                  <a:lnTo>
                    <a:pt x="245737" y="56687"/>
                  </a:lnTo>
                  <a:lnTo>
                    <a:pt x="207032" y="80210"/>
                  </a:lnTo>
                  <a:lnTo>
                    <a:pt x="170890" y="107242"/>
                  </a:lnTo>
                  <a:lnTo>
                    <a:pt x="137548" y="137548"/>
                  </a:lnTo>
                  <a:lnTo>
                    <a:pt x="107242" y="170890"/>
                  </a:lnTo>
                  <a:lnTo>
                    <a:pt x="80210" y="207032"/>
                  </a:lnTo>
                  <a:lnTo>
                    <a:pt x="56627" y="245862"/>
                  </a:lnTo>
                  <a:lnTo>
                    <a:pt x="36910" y="286769"/>
                  </a:lnTo>
                  <a:lnTo>
                    <a:pt x="21117" y="329891"/>
                  </a:lnTo>
                  <a:lnTo>
                    <a:pt x="9543" y="374866"/>
                  </a:lnTo>
                  <a:lnTo>
                    <a:pt x="2425" y="421459"/>
                  </a:lnTo>
                  <a:lnTo>
                    <a:pt x="0" y="469431"/>
                  </a:lnTo>
                  <a:lnTo>
                    <a:pt x="0" y="6329758"/>
                  </a:lnTo>
                  <a:lnTo>
                    <a:pt x="2425" y="6377730"/>
                  </a:lnTo>
                  <a:lnTo>
                    <a:pt x="9543" y="6424322"/>
                  </a:lnTo>
                  <a:lnTo>
                    <a:pt x="21117" y="6469298"/>
                  </a:lnTo>
                  <a:lnTo>
                    <a:pt x="36910" y="6512420"/>
                  </a:lnTo>
                  <a:lnTo>
                    <a:pt x="56687" y="6553452"/>
                  </a:lnTo>
                  <a:lnTo>
                    <a:pt x="80210" y="6592157"/>
                  </a:lnTo>
                  <a:lnTo>
                    <a:pt x="107242" y="6628299"/>
                  </a:lnTo>
                  <a:lnTo>
                    <a:pt x="137548" y="6661641"/>
                  </a:lnTo>
                  <a:lnTo>
                    <a:pt x="170890" y="6691947"/>
                  </a:lnTo>
                  <a:lnTo>
                    <a:pt x="207032" y="6718979"/>
                  </a:lnTo>
                  <a:lnTo>
                    <a:pt x="245737" y="6742502"/>
                  </a:lnTo>
                  <a:lnTo>
                    <a:pt x="286769" y="6762279"/>
                  </a:lnTo>
                  <a:lnTo>
                    <a:pt x="329891" y="6778072"/>
                  </a:lnTo>
                  <a:lnTo>
                    <a:pt x="374866" y="6789646"/>
                  </a:lnTo>
                  <a:lnTo>
                    <a:pt x="421459" y="6796764"/>
                  </a:lnTo>
                  <a:lnTo>
                    <a:pt x="469431" y="6799190"/>
                  </a:lnTo>
                  <a:lnTo>
                    <a:pt x="2860336" y="6799190"/>
                  </a:lnTo>
                  <a:lnTo>
                    <a:pt x="2908308" y="6796764"/>
                  </a:lnTo>
                  <a:lnTo>
                    <a:pt x="2954901" y="6789646"/>
                  </a:lnTo>
                  <a:lnTo>
                    <a:pt x="2999876" y="6778072"/>
                  </a:lnTo>
                  <a:lnTo>
                    <a:pt x="3042998" y="6762279"/>
                  </a:lnTo>
                  <a:lnTo>
                    <a:pt x="3084030" y="6742502"/>
                  </a:lnTo>
                  <a:lnTo>
                    <a:pt x="3122735" y="6718979"/>
                  </a:lnTo>
                  <a:lnTo>
                    <a:pt x="3158877" y="6691947"/>
                  </a:lnTo>
                  <a:lnTo>
                    <a:pt x="3192219" y="6661641"/>
                  </a:lnTo>
                  <a:lnTo>
                    <a:pt x="3217070" y="6634300"/>
                  </a:lnTo>
                  <a:lnTo>
                    <a:pt x="452606" y="6634300"/>
                  </a:lnTo>
                  <a:lnTo>
                    <a:pt x="402759" y="6629820"/>
                  </a:lnTo>
                  <a:lnTo>
                    <a:pt x="355821" y="6616906"/>
                  </a:lnTo>
                  <a:lnTo>
                    <a:pt x="312580" y="6596349"/>
                  </a:lnTo>
                  <a:lnTo>
                    <a:pt x="273826" y="6568936"/>
                  </a:lnTo>
                  <a:lnTo>
                    <a:pt x="240348" y="6535458"/>
                  </a:lnTo>
                  <a:lnTo>
                    <a:pt x="212935" y="6496704"/>
                  </a:lnTo>
                  <a:lnTo>
                    <a:pt x="192378" y="6453463"/>
                  </a:lnTo>
                  <a:lnTo>
                    <a:pt x="179465" y="6406525"/>
                  </a:lnTo>
                  <a:lnTo>
                    <a:pt x="174985" y="6356678"/>
                  </a:lnTo>
                  <a:lnTo>
                    <a:pt x="174985" y="450923"/>
                  </a:lnTo>
                  <a:lnTo>
                    <a:pt x="179465" y="401077"/>
                  </a:lnTo>
                  <a:lnTo>
                    <a:pt x="192378" y="354138"/>
                  </a:lnTo>
                  <a:lnTo>
                    <a:pt x="212935" y="310897"/>
                  </a:lnTo>
                  <a:lnTo>
                    <a:pt x="240348" y="272143"/>
                  </a:lnTo>
                  <a:lnTo>
                    <a:pt x="273826" y="238666"/>
                  </a:lnTo>
                  <a:lnTo>
                    <a:pt x="312580" y="211253"/>
                  </a:lnTo>
                  <a:lnTo>
                    <a:pt x="355821" y="190696"/>
                  </a:lnTo>
                  <a:lnTo>
                    <a:pt x="402759" y="177782"/>
                  </a:lnTo>
                  <a:lnTo>
                    <a:pt x="452606" y="173302"/>
                  </a:lnTo>
                  <a:lnTo>
                    <a:pt x="3224329" y="173302"/>
                  </a:lnTo>
                  <a:lnTo>
                    <a:pt x="3222525" y="170890"/>
                  </a:lnTo>
                  <a:lnTo>
                    <a:pt x="3192219" y="137548"/>
                  </a:lnTo>
                  <a:lnTo>
                    <a:pt x="3158877" y="107242"/>
                  </a:lnTo>
                  <a:lnTo>
                    <a:pt x="3122735" y="80210"/>
                  </a:lnTo>
                  <a:lnTo>
                    <a:pt x="3084030" y="56687"/>
                  </a:lnTo>
                  <a:lnTo>
                    <a:pt x="3042998" y="36910"/>
                  </a:lnTo>
                  <a:lnTo>
                    <a:pt x="2999876" y="21117"/>
                  </a:lnTo>
                  <a:lnTo>
                    <a:pt x="2954901" y="9543"/>
                  </a:lnTo>
                  <a:lnTo>
                    <a:pt x="2908308" y="2425"/>
                  </a:lnTo>
                  <a:lnTo>
                    <a:pt x="2860336" y="0"/>
                  </a:lnTo>
                  <a:close/>
                </a:path>
                <a:path w="3329940" h="6799580">
                  <a:moveTo>
                    <a:pt x="3224329" y="173302"/>
                  </a:moveTo>
                  <a:lnTo>
                    <a:pt x="2878844" y="173302"/>
                  </a:lnTo>
                  <a:lnTo>
                    <a:pt x="2928690" y="177782"/>
                  </a:lnTo>
                  <a:lnTo>
                    <a:pt x="2975629" y="190696"/>
                  </a:lnTo>
                  <a:lnTo>
                    <a:pt x="3018870" y="211253"/>
                  </a:lnTo>
                  <a:lnTo>
                    <a:pt x="3057624" y="238666"/>
                  </a:lnTo>
                  <a:lnTo>
                    <a:pt x="3091102" y="272143"/>
                  </a:lnTo>
                  <a:lnTo>
                    <a:pt x="3118514" y="310897"/>
                  </a:lnTo>
                  <a:lnTo>
                    <a:pt x="3139072" y="354138"/>
                  </a:lnTo>
                  <a:lnTo>
                    <a:pt x="3151985" y="401077"/>
                  </a:lnTo>
                  <a:lnTo>
                    <a:pt x="3156465" y="450923"/>
                  </a:lnTo>
                  <a:lnTo>
                    <a:pt x="3156465" y="6356678"/>
                  </a:lnTo>
                  <a:lnTo>
                    <a:pt x="3158147" y="6356678"/>
                  </a:lnTo>
                  <a:lnTo>
                    <a:pt x="3153668" y="6406525"/>
                  </a:lnTo>
                  <a:lnTo>
                    <a:pt x="3140754" y="6453463"/>
                  </a:lnTo>
                  <a:lnTo>
                    <a:pt x="3120197" y="6496704"/>
                  </a:lnTo>
                  <a:lnTo>
                    <a:pt x="3092784" y="6535458"/>
                  </a:lnTo>
                  <a:lnTo>
                    <a:pt x="3059306" y="6568936"/>
                  </a:lnTo>
                  <a:lnTo>
                    <a:pt x="3020552" y="6596349"/>
                  </a:lnTo>
                  <a:lnTo>
                    <a:pt x="2977311" y="6616906"/>
                  </a:lnTo>
                  <a:lnTo>
                    <a:pt x="2930373" y="6629820"/>
                  </a:lnTo>
                  <a:lnTo>
                    <a:pt x="2880527" y="6634300"/>
                  </a:lnTo>
                  <a:lnTo>
                    <a:pt x="3217070" y="6634300"/>
                  </a:lnTo>
                  <a:lnTo>
                    <a:pt x="3249557" y="6592157"/>
                  </a:lnTo>
                  <a:lnTo>
                    <a:pt x="3273080" y="6553452"/>
                  </a:lnTo>
                  <a:lnTo>
                    <a:pt x="3292857" y="6512420"/>
                  </a:lnTo>
                  <a:lnTo>
                    <a:pt x="3308650" y="6469298"/>
                  </a:lnTo>
                  <a:lnTo>
                    <a:pt x="3320224" y="6424322"/>
                  </a:lnTo>
                  <a:lnTo>
                    <a:pt x="3327342" y="6377730"/>
                  </a:lnTo>
                  <a:lnTo>
                    <a:pt x="3329768" y="6329758"/>
                  </a:lnTo>
                  <a:lnTo>
                    <a:pt x="3329768" y="469431"/>
                  </a:lnTo>
                  <a:lnTo>
                    <a:pt x="3327342" y="421459"/>
                  </a:lnTo>
                  <a:lnTo>
                    <a:pt x="3320264" y="375127"/>
                  </a:lnTo>
                  <a:lnTo>
                    <a:pt x="3308650" y="329891"/>
                  </a:lnTo>
                  <a:lnTo>
                    <a:pt x="3292857" y="286769"/>
                  </a:lnTo>
                  <a:lnTo>
                    <a:pt x="3273140" y="245862"/>
                  </a:lnTo>
                  <a:lnTo>
                    <a:pt x="3249557" y="207032"/>
                  </a:lnTo>
                  <a:lnTo>
                    <a:pt x="3224329" y="173302"/>
                  </a:lnTo>
                  <a:close/>
                </a:path>
                <a:path w="3329940" h="6799580">
                  <a:moveTo>
                    <a:pt x="2518778" y="173302"/>
                  </a:moveTo>
                  <a:lnTo>
                    <a:pt x="814354" y="173302"/>
                  </a:lnTo>
                  <a:lnTo>
                    <a:pt x="814354" y="249017"/>
                  </a:lnTo>
                  <a:lnTo>
                    <a:pt x="822390" y="298242"/>
                  </a:lnTo>
                  <a:lnTo>
                    <a:pt x="844721" y="341167"/>
                  </a:lnTo>
                  <a:lnTo>
                    <a:pt x="878681" y="375127"/>
                  </a:lnTo>
                  <a:lnTo>
                    <a:pt x="921607" y="397458"/>
                  </a:lnTo>
                  <a:lnTo>
                    <a:pt x="970831" y="405494"/>
                  </a:lnTo>
                  <a:lnTo>
                    <a:pt x="2362301" y="405494"/>
                  </a:lnTo>
                  <a:lnTo>
                    <a:pt x="2411526" y="397458"/>
                  </a:lnTo>
                  <a:lnTo>
                    <a:pt x="2454451" y="375127"/>
                  </a:lnTo>
                  <a:lnTo>
                    <a:pt x="2488412" y="341167"/>
                  </a:lnTo>
                  <a:lnTo>
                    <a:pt x="2510091" y="299493"/>
                  </a:lnTo>
                  <a:lnTo>
                    <a:pt x="2064489" y="299493"/>
                  </a:lnTo>
                  <a:lnTo>
                    <a:pt x="2047979" y="296234"/>
                  </a:lnTo>
                  <a:lnTo>
                    <a:pt x="2034624" y="287295"/>
                  </a:lnTo>
                  <a:lnTo>
                    <a:pt x="2033779" y="286033"/>
                  </a:lnTo>
                  <a:lnTo>
                    <a:pt x="1443628" y="286033"/>
                  </a:lnTo>
                  <a:lnTo>
                    <a:pt x="1432770" y="283930"/>
                  </a:lnTo>
                  <a:lnTo>
                    <a:pt x="1423648" y="278041"/>
                  </a:lnTo>
                  <a:lnTo>
                    <a:pt x="1417364" y="268997"/>
                  </a:lnTo>
                  <a:lnTo>
                    <a:pt x="1415024" y="257430"/>
                  </a:lnTo>
                  <a:lnTo>
                    <a:pt x="1417364" y="245862"/>
                  </a:lnTo>
                  <a:lnTo>
                    <a:pt x="1423648" y="236819"/>
                  </a:lnTo>
                  <a:lnTo>
                    <a:pt x="1432770" y="230930"/>
                  </a:lnTo>
                  <a:lnTo>
                    <a:pt x="1443628" y="228827"/>
                  </a:lnTo>
                  <a:lnTo>
                    <a:pt x="2034373" y="228827"/>
                  </a:lnTo>
                  <a:lnTo>
                    <a:pt x="2035255" y="227564"/>
                  </a:lnTo>
                  <a:lnTo>
                    <a:pt x="2048689" y="218626"/>
                  </a:lnTo>
                  <a:lnTo>
                    <a:pt x="2064489" y="215366"/>
                  </a:lnTo>
                  <a:lnTo>
                    <a:pt x="2518778" y="215366"/>
                  </a:lnTo>
                  <a:lnTo>
                    <a:pt x="2518778" y="173302"/>
                  </a:lnTo>
                  <a:close/>
                </a:path>
                <a:path w="3329940" h="6799580">
                  <a:moveTo>
                    <a:pt x="2518778" y="215366"/>
                  </a:moveTo>
                  <a:lnTo>
                    <a:pt x="2064489" y="215366"/>
                  </a:lnTo>
                  <a:lnTo>
                    <a:pt x="2081000" y="218626"/>
                  </a:lnTo>
                  <a:lnTo>
                    <a:pt x="2094355" y="227564"/>
                  </a:lnTo>
                  <a:lnTo>
                    <a:pt x="2103293" y="240920"/>
                  </a:lnTo>
                  <a:lnTo>
                    <a:pt x="2106553" y="257430"/>
                  </a:lnTo>
                  <a:lnTo>
                    <a:pt x="2103293" y="273940"/>
                  </a:lnTo>
                  <a:lnTo>
                    <a:pt x="2094355" y="287295"/>
                  </a:lnTo>
                  <a:lnTo>
                    <a:pt x="2081000" y="296234"/>
                  </a:lnTo>
                  <a:lnTo>
                    <a:pt x="2064489" y="299493"/>
                  </a:lnTo>
                  <a:lnTo>
                    <a:pt x="2510091" y="299493"/>
                  </a:lnTo>
                  <a:lnTo>
                    <a:pt x="2510742" y="298242"/>
                  </a:lnTo>
                  <a:lnTo>
                    <a:pt x="2518778" y="249017"/>
                  </a:lnTo>
                  <a:lnTo>
                    <a:pt x="2518778" y="215366"/>
                  </a:lnTo>
                  <a:close/>
                </a:path>
                <a:path w="3329940" h="6799580">
                  <a:moveTo>
                    <a:pt x="2034373" y="228827"/>
                  </a:moveTo>
                  <a:lnTo>
                    <a:pt x="1847440" y="228827"/>
                  </a:lnTo>
                  <a:lnTo>
                    <a:pt x="1858298" y="230930"/>
                  </a:lnTo>
                  <a:lnTo>
                    <a:pt x="1867421" y="236819"/>
                  </a:lnTo>
                  <a:lnTo>
                    <a:pt x="1873704" y="245862"/>
                  </a:lnTo>
                  <a:lnTo>
                    <a:pt x="1876044" y="257430"/>
                  </a:lnTo>
                  <a:lnTo>
                    <a:pt x="1873704" y="268997"/>
                  </a:lnTo>
                  <a:lnTo>
                    <a:pt x="1867421" y="278041"/>
                  </a:lnTo>
                  <a:lnTo>
                    <a:pt x="1858298" y="283930"/>
                  </a:lnTo>
                  <a:lnTo>
                    <a:pt x="1847440" y="286033"/>
                  </a:lnTo>
                  <a:lnTo>
                    <a:pt x="2033779" y="286033"/>
                  </a:lnTo>
                  <a:lnTo>
                    <a:pt x="2025685" y="273940"/>
                  </a:lnTo>
                  <a:lnTo>
                    <a:pt x="2022425" y="257430"/>
                  </a:lnTo>
                  <a:lnTo>
                    <a:pt x="2025922" y="240920"/>
                  </a:lnTo>
                  <a:lnTo>
                    <a:pt x="2034373" y="2288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96566" y="1916366"/>
              <a:ext cx="2981481" cy="64609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536606" y="1971891"/>
              <a:ext cx="461645" cy="57785"/>
            </a:xfrm>
            <a:custGeom>
              <a:avLst/>
              <a:gdLst/>
              <a:ahLst/>
              <a:cxnLst/>
              <a:rect l="l" t="t" r="r" b="b"/>
              <a:pathLst>
                <a:path w="461645" h="57785">
                  <a:moveTo>
                    <a:pt x="432415" y="0"/>
                  </a:moveTo>
                  <a:lnTo>
                    <a:pt x="28603" y="0"/>
                  </a:lnTo>
                  <a:lnTo>
                    <a:pt x="17745" y="2103"/>
                  </a:lnTo>
                  <a:lnTo>
                    <a:pt x="8623" y="7991"/>
                  </a:lnTo>
                  <a:lnTo>
                    <a:pt x="2339" y="17035"/>
                  </a:lnTo>
                  <a:lnTo>
                    <a:pt x="0" y="28602"/>
                  </a:lnTo>
                  <a:lnTo>
                    <a:pt x="2339" y="40170"/>
                  </a:lnTo>
                  <a:lnTo>
                    <a:pt x="8623" y="49214"/>
                  </a:lnTo>
                  <a:lnTo>
                    <a:pt x="17745" y="55103"/>
                  </a:lnTo>
                  <a:lnTo>
                    <a:pt x="28603" y="57206"/>
                  </a:lnTo>
                  <a:lnTo>
                    <a:pt x="432415" y="57206"/>
                  </a:lnTo>
                  <a:lnTo>
                    <a:pt x="443273" y="55103"/>
                  </a:lnTo>
                  <a:lnTo>
                    <a:pt x="452395" y="49214"/>
                  </a:lnTo>
                  <a:lnTo>
                    <a:pt x="458679" y="40170"/>
                  </a:lnTo>
                  <a:lnTo>
                    <a:pt x="461018" y="28602"/>
                  </a:lnTo>
                  <a:lnTo>
                    <a:pt x="458679" y="17035"/>
                  </a:lnTo>
                  <a:lnTo>
                    <a:pt x="452395" y="7991"/>
                  </a:lnTo>
                  <a:lnTo>
                    <a:pt x="443273" y="2103"/>
                  </a:lnTo>
                  <a:lnTo>
                    <a:pt x="432415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43820" y="1958430"/>
              <a:ext cx="84504" cy="8412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0050907" y="2617990"/>
              <a:ext cx="3471545" cy="1625600"/>
            </a:xfrm>
            <a:custGeom>
              <a:avLst/>
              <a:gdLst/>
              <a:ahLst/>
              <a:cxnLst/>
              <a:rect l="l" t="t" r="r" b="b"/>
              <a:pathLst>
                <a:path w="3471544" h="1625600">
                  <a:moveTo>
                    <a:pt x="37020" y="1113853"/>
                  </a:moveTo>
                  <a:lnTo>
                    <a:pt x="22720" y="1116799"/>
                  </a:lnTo>
                  <a:lnTo>
                    <a:pt x="10934" y="1124788"/>
                  </a:lnTo>
                  <a:lnTo>
                    <a:pt x="2946" y="1136573"/>
                  </a:lnTo>
                  <a:lnTo>
                    <a:pt x="0" y="1150874"/>
                  </a:lnTo>
                  <a:lnTo>
                    <a:pt x="0" y="1588338"/>
                  </a:lnTo>
                  <a:lnTo>
                    <a:pt x="2946" y="1602638"/>
                  </a:lnTo>
                  <a:lnTo>
                    <a:pt x="10934" y="1614411"/>
                  </a:lnTo>
                  <a:lnTo>
                    <a:pt x="22720" y="1622412"/>
                  </a:lnTo>
                  <a:lnTo>
                    <a:pt x="37020" y="1625346"/>
                  </a:lnTo>
                  <a:lnTo>
                    <a:pt x="37020" y="1113853"/>
                  </a:lnTo>
                  <a:close/>
                </a:path>
                <a:path w="3471544" h="1625600">
                  <a:moveTo>
                    <a:pt x="37020" y="492988"/>
                  </a:moveTo>
                  <a:lnTo>
                    <a:pt x="22720" y="495681"/>
                  </a:lnTo>
                  <a:lnTo>
                    <a:pt x="10934" y="503085"/>
                  </a:lnTo>
                  <a:lnTo>
                    <a:pt x="2946" y="514286"/>
                  </a:lnTo>
                  <a:lnTo>
                    <a:pt x="0" y="528332"/>
                  </a:lnTo>
                  <a:lnTo>
                    <a:pt x="0" y="965796"/>
                  </a:lnTo>
                  <a:lnTo>
                    <a:pt x="2946" y="980097"/>
                  </a:lnTo>
                  <a:lnTo>
                    <a:pt x="10934" y="991870"/>
                  </a:lnTo>
                  <a:lnTo>
                    <a:pt x="22720" y="999858"/>
                  </a:lnTo>
                  <a:lnTo>
                    <a:pt x="37020" y="1002804"/>
                  </a:lnTo>
                  <a:lnTo>
                    <a:pt x="37020" y="492988"/>
                  </a:lnTo>
                  <a:close/>
                </a:path>
                <a:path w="3471544" h="1625600">
                  <a:moveTo>
                    <a:pt x="37020" y="0"/>
                  </a:moveTo>
                  <a:lnTo>
                    <a:pt x="22720" y="2692"/>
                  </a:lnTo>
                  <a:lnTo>
                    <a:pt x="10934" y="10096"/>
                  </a:lnTo>
                  <a:lnTo>
                    <a:pt x="2946" y="21297"/>
                  </a:lnTo>
                  <a:lnTo>
                    <a:pt x="0" y="35344"/>
                  </a:lnTo>
                  <a:lnTo>
                    <a:pt x="0" y="245656"/>
                  </a:lnTo>
                  <a:lnTo>
                    <a:pt x="2946" y="259956"/>
                  </a:lnTo>
                  <a:lnTo>
                    <a:pt x="10934" y="271741"/>
                  </a:lnTo>
                  <a:lnTo>
                    <a:pt x="22720" y="279730"/>
                  </a:lnTo>
                  <a:lnTo>
                    <a:pt x="37020" y="282676"/>
                  </a:lnTo>
                  <a:lnTo>
                    <a:pt x="37020" y="0"/>
                  </a:lnTo>
                  <a:close/>
                </a:path>
                <a:path w="3471544" h="1625600">
                  <a:moveTo>
                    <a:pt x="3471100" y="698258"/>
                  </a:moveTo>
                  <a:lnTo>
                    <a:pt x="3468154" y="683958"/>
                  </a:lnTo>
                  <a:lnTo>
                    <a:pt x="3460165" y="672185"/>
                  </a:lnTo>
                  <a:lnTo>
                    <a:pt x="3448393" y="664197"/>
                  </a:lnTo>
                  <a:lnTo>
                    <a:pt x="3434092" y="661250"/>
                  </a:lnTo>
                  <a:lnTo>
                    <a:pt x="3434092" y="1480654"/>
                  </a:lnTo>
                  <a:lnTo>
                    <a:pt x="3448393" y="1477708"/>
                  </a:lnTo>
                  <a:lnTo>
                    <a:pt x="3460165" y="1469720"/>
                  </a:lnTo>
                  <a:lnTo>
                    <a:pt x="3468154" y="1457934"/>
                  </a:lnTo>
                  <a:lnTo>
                    <a:pt x="3471100" y="1443634"/>
                  </a:lnTo>
                  <a:lnTo>
                    <a:pt x="3471100" y="698258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087930" y="1709412"/>
              <a:ext cx="3397250" cy="6866890"/>
            </a:xfrm>
            <a:custGeom>
              <a:avLst/>
              <a:gdLst/>
              <a:ahLst/>
              <a:cxnLst/>
              <a:rect l="l" t="t" r="r" b="b"/>
              <a:pathLst>
                <a:path w="3397250" h="6866890">
                  <a:moveTo>
                    <a:pt x="2895671" y="0"/>
                  </a:moveTo>
                  <a:lnTo>
                    <a:pt x="503082" y="0"/>
                  </a:lnTo>
                  <a:lnTo>
                    <a:pt x="451733" y="2629"/>
                  </a:lnTo>
                  <a:lnTo>
                    <a:pt x="401737" y="10320"/>
                  </a:lnTo>
                  <a:lnTo>
                    <a:pt x="353419" y="22780"/>
                  </a:lnTo>
                  <a:lnTo>
                    <a:pt x="307102" y="39714"/>
                  </a:lnTo>
                  <a:lnTo>
                    <a:pt x="263110" y="60826"/>
                  </a:lnTo>
                  <a:lnTo>
                    <a:pt x="221768" y="85824"/>
                  </a:lnTo>
                  <a:lnTo>
                    <a:pt x="183398" y="114413"/>
                  </a:lnTo>
                  <a:lnTo>
                    <a:pt x="156897" y="138547"/>
                  </a:lnTo>
                  <a:lnTo>
                    <a:pt x="148064" y="146381"/>
                  </a:lnTo>
                  <a:lnTo>
                    <a:pt x="111626" y="187078"/>
                  </a:lnTo>
                  <a:lnTo>
                    <a:pt x="86861" y="222096"/>
                  </a:lnTo>
                  <a:lnTo>
                    <a:pt x="61623" y="263318"/>
                  </a:lnTo>
                  <a:lnTo>
                    <a:pt x="42221" y="301754"/>
                  </a:lnTo>
                  <a:lnTo>
                    <a:pt x="21872" y="353335"/>
                  </a:lnTo>
                  <a:lnTo>
                    <a:pt x="10095" y="402129"/>
                  </a:lnTo>
                  <a:lnTo>
                    <a:pt x="5721" y="426421"/>
                  </a:lnTo>
                  <a:lnTo>
                    <a:pt x="5678" y="426657"/>
                  </a:lnTo>
                  <a:lnTo>
                    <a:pt x="2602" y="451343"/>
                  </a:lnTo>
                  <a:lnTo>
                    <a:pt x="2523" y="451975"/>
                  </a:lnTo>
                  <a:lnTo>
                    <a:pt x="683" y="476897"/>
                  </a:lnTo>
                  <a:lnTo>
                    <a:pt x="630" y="477607"/>
                  </a:lnTo>
                  <a:lnTo>
                    <a:pt x="0" y="503082"/>
                  </a:lnTo>
                  <a:lnTo>
                    <a:pt x="80" y="6365091"/>
                  </a:lnTo>
                  <a:lnTo>
                    <a:pt x="2305" y="6411824"/>
                  </a:lnTo>
                  <a:lnTo>
                    <a:pt x="9079" y="6458945"/>
                  </a:lnTo>
                  <a:lnTo>
                    <a:pt x="20136" y="6504631"/>
                  </a:lnTo>
                  <a:lnTo>
                    <a:pt x="35189" y="6548456"/>
                  </a:lnTo>
                  <a:lnTo>
                    <a:pt x="54101" y="6590423"/>
                  </a:lnTo>
                  <a:lnTo>
                    <a:pt x="76636" y="6630249"/>
                  </a:lnTo>
                  <a:lnTo>
                    <a:pt x="102582" y="6667723"/>
                  </a:lnTo>
                  <a:lnTo>
                    <a:pt x="131727" y="6702632"/>
                  </a:lnTo>
                  <a:lnTo>
                    <a:pt x="163860" y="6734765"/>
                  </a:lnTo>
                  <a:lnTo>
                    <a:pt x="198769" y="6763910"/>
                  </a:lnTo>
                  <a:lnTo>
                    <a:pt x="236242" y="6789856"/>
                  </a:lnTo>
                  <a:lnTo>
                    <a:pt x="276068" y="6812390"/>
                  </a:lnTo>
                  <a:lnTo>
                    <a:pt x="318035" y="6831303"/>
                  </a:lnTo>
                  <a:lnTo>
                    <a:pt x="361932" y="6846380"/>
                  </a:lnTo>
                  <a:lnTo>
                    <a:pt x="407546" y="6857412"/>
                  </a:lnTo>
                  <a:lnTo>
                    <a:pt x="454667" y="6864187"/>
                  </a:lnTo>
                  <a:lnTo>
                    <a:pt x="503082" y="6866492"/>
                  </a:lnTo>
                  <a:lnTo>
                    <a:pt x="2893988" y="6866492"/>
                  </a:lnTo>
                  <a:lnTo>
                    <a:pt x="2942403" y="6864187"/>
                  </a:lnTo>
                  <a:lnTo>
                    <a:pt x="2989524" y="6857412"/>
                  </a:lnTo>
                  <a:lnTo>
                    <a:pt x="3035139" y="6846380"/>
                  </a:lnTo>
                  <a:lnTo>
                    <a:pt x="3069660" y="6834523"/>
                  </a:lnTo>
                  <a:lnTo>
                    <a:pt x="503082" y="6834523"/>
                  </a:lnTo>
                  <a:lnTo>
                    <a:pt x="455110" y="6832098"/>
                  </a:lnTo>
                  <a:lnTo>
                    <a:pt x="408518" y="6824980"/>
                  </a:lnTo>
                  <a:lnTo>
                    <a:pt x="363542" y="6813406"/>
                  </a:lnTo>
                  <a:lnTo>
                    <a:pt x="320420" y="6797612"/>
                  </a:lnTo>
                  <a:lnTo>
                    <a:pt x="279388" y="6777835"/>
                  </a:lnTo>
                  <a:lnTo>
                    <a:pt x="240683" y="6754313"/>
                  </a:lnTo>
                  <a:lnTo>
                    <a:pt x="204541" y="6727280"/>
                  </a:lnTo>
                  <a:lnTo>
                    <a:pt x="171199" y="6696975"/>
                  </a:lnTo>
                  <a:lnTo>
                    <a:pt x="140893" y="6663632"/>
                  </a:lnTo>
                  <a:lnTo>
                    <a:pt x="113861" y="6627490"/>
                  </a:lnTo>
                  <a:lnTo>
                    <a:pt x="90338" y="6588785"/>
                  </a:lnTo>
                  <a:lnTo>
                    <a:pt x="70562" y="6547753"/>
                  </a:lnTo>
                  <a:lnTo>
                    <a:pt x="54768" y="6504631"/>
                  </a:lnTo>
                  <a:lnTo>
                    <a:pt x="43194" y="6459656"/>
                  </a:lnTo>
                  <a:lnTo>
                    <a:pt x="36076" y="6413064"/>
                  </a:lnTo>
                  <a:lnTo>
                    <a:pt x="33651" y="6365091"/>
                  </a:lnTo>
                  <a:lnTo>
                    <a:pt x="33735" y="503082"/>
                  </a:lnTo>
                  <a:lnTo>
                    <a:pt x="36076" y="456496"/>
                  </a:lnTo>
                  <a:lnTo>
                    <a:pt x="43194" y="409645"/>
                  </a:lnTo>
                  <a:lnTo>
                    <a:pt x="54768" y="364445"/>
                  </a:lnTo>
                  <a:lnTo>
                    <a:pt x="70562" y="321130"/>
                  </a:lnTo>
                  <a:lnTo>
                    <a:pt x="90338" y="279935"/>
                  </a:lnTo>
                  <a:lnTo>
                    <a:pt x="113861" y="241094"/>
                  </a:lnTo>
                  <a:lnTo>
                    <a:pt x="140893" y="204841"/>
                  </a:lnTo>
                  <a:lnTo>
                    <a:pt x="171199" y="171409"/>
                  </a:lnTo>
                  <a:lnTo>
                    <a:pt x="204541" y="141034"/>
                  </a:lnTo>
                  <a:lnTo>
                    <a:pt x="240683" y="113950"/>
                  </a:lnTo>
                  <a:lnTo>
                    <a:pt x="279388" y="90389"/>
                  </a:lnTo>
                  <a:lnTo>
                    <a:pt x="320420" y="70588"/>
                  </a:lnTo>
                  <a:lnTo>
                    <a:pt x="363542" y="54779"/>
                  </a:lnTo>
                  <a:lnTo>
                    <a:pt x="408518" y="43197"/>
                  </a:lnTo>
                  <a:lnTo>
                    <a:pt x="455110" y="36076"/>
                  </a:lnTo>
                  <a:lnTo>
                    <a:pt x="503082" y="33651"/>
                  </a:lnTo>
                  <a:lnTo>
                    <a:pt x="3076196" y="33651"/>
                  </a:lnTo>
                  <a:lnTo>
                    <a:pt x="3044804" y="22250"/>
                  </a:lnTo>
                  <a:lnTo>
                    <a:pt x="2996722" y="10026"/>
                  </a:lnTo>
                  <a:lnTo>
                    <a:pt x="2947519" y="2629"/>
                  </a:lnTo>
                  <a:lnTo>
                    <a:pt x="2948714" y="2629"/>
                  </a:lnTo>
                  <a:lnTo>
                    <a:pt x="2895671" y="0"/>
                  </a:lnTo>
                  <a:close/>
                </a:path>
                <a:path w="3397250" h="6866890">
                  <a:moveTo>
                    <a:pt x="3076196" y="33651"/>
                  </a:moveTo>
                  <a:lnTo>
                    <a:pt x="2893988" y="33651"/>
                  </a:lnTo>
                  <a:lnTo>
                    <a:pt x="2941963" y="36076"/>
                  </a:lnTo>
                  <a:lnTo>
                    <a:pt x="2988565" y="43197"/>
                  </a:lnTo>
                  <a:lnTo>
                    <a:pt x="3033558" y="54779"/>
                  </a:lnTo>
                  <a:lnTo>
                    <a:pt x="3076705" y="70588"/>
                  </a:lnTo>
                  <a:lnTo>
                    <a:pt x="3117766" y="90389"/>
                  </a:lnTo>
                  <a:lnTo>
                    <a:pt x="3156506" y="113950"/>
                  </a:lnTo>
                  <a:lnTo>
                    <a:pt x="3192529" y="140893"/>
                  </a:lnTo>
                  <a:lnTo>
                    <a:pt x="3225871" y="171199"/>
                  </a:lnTo>
                  <a:lnTo>
                    <a:pt x="3256177" y="204541"/>
                  </a:lnTo>
                  <a:lnTo>
                    <a:pt x="3283210" y="240683"/>
                  </a:lnTo>
                  <a:lnTo>
                    <a:pt x="3306733" y="279388"/>
                  </a:lnTo>
                  <a:lnTo>
                    <a:pt x="3326509" y="320420"/>
                  </a:lnTo>
                  <a:lnTo>
                    <a:pt x="3342303" y="363542"/>
                  </a:lnTo>
                  <a:lnTo>
                    <a:pt x="3353877" y="408517"/>
                  </a:lnTo>
                  <a:lnTo>
                    <a:pt x="3360995" y="455110"/>
                  </a:lnTo>
                  <a:lnTo>
                    <a:pt x="3363420" y="503082"/>
                  </a:lnTo>
                  <a:lnTo>
                    <a:pt x="3363420" y="6365091"/>
                  </a:lnTo>
                  <a:lnTo>
                    <a:pt x="3361058" y="6411824"/>
                  </a:lnTo>
                  <a:lnTo>
                    <a:pt x="3353986" y="6458945"/>
                  </a:lnTo>
                  <a:lnTo>
                    <a:pt x="3342303" y="6504631"/>
                  </a:lnTo>
                  <a:lnTo>
                    <a:pt x="3326509" y="6547753"/>
                  </a:lnTo>
                  <a:lnTo>
                    <a:pt x="3306733" y="6588785"/>
                  </a:lnTo>
                  <a:lnTo>
                    <a:pt x="3283210" y="6627490"/>
                  </a:lnTo>
                  <a:lnTo>
                    <a:pt x="3256177" y="6663632"/>
                  </a:lnTo>
                  <a:lnTo>
                    <a:pt x="3225871" y="6696975"/>
                  </a:lnTo>
                  <a:lnTo>
                    <a:pt x="3192529" y="6727280"/>
                  </a:lnTo>
                  <a:lnTo>
                    <a:pt x="3156387" y="6754313"/>
                  </a:lnTo>
                  <a:lnTo>
                    <a:pt x="3117682" y="6777835"/>
                  </a:lnTo>
                  <a:lnTo>
                    <a:pt x="3076650" y="6797612"/>
                  </a:lnTo>
                  <a:lnTo>
                    <a:pt x="3033528" y="6813406"/>
                  </a:lnTo>
                  <a:lnTo>
                    <a:pt x="2988553" y="6824980"/>
                  </a:lnTo>
                  <a:lnTo>
                    <a:pt x="2941960" y="6832098"/>
                  </a:lnTo>
                  <a:lnTo>
                    <a:pt x="2893988" y="6834523"/>
                  </a:lnTo>
                  <a:lnTo>
                    <a:pt x="3069660" y="6834523"/>
                  </a:lnTo>
                  <a:lnTo>
                    <a:pt x="3121003" y="6812390"/>
                  </a:lnTo>
                  <a:lnTo>
                    <a:pt x="3160829" y="6789856"/>
                  </a:lnTo>
                  <a:lnTo>
                    <a:pt x="3198302" y="6763910"/>
                  </a:lnTo>
                  <a:lnTo>
                    <a:pt x="3233211" y="6734765"/>
                  </a:lnTo>
                  <a:lnTo>
                    <a:pt x="3265344" y="6702632"/>
                  </a:lnTo>
                  <a:lnTo>
                    <a:pt x="3294489" y="6667723"/>
                  </a:lnTo>
                  <a:lnTo>
                    <a:pt x="3320435" y="6630249"/>
                  </a:lnTo>
                  <a:lnTo>
                    <a:pt x="3342970" y="6590423"/>
                  </a:lnTo>
                  <a:lnTo>
                    <a:pt x="3361882" y="6548456"/>
                  </a:lnTo>
                  <a:lnTo>
                    <a:pt x="3376935" y="6504631"/>
                  </a:lnTo>
                  <a:lnTo>
                    <a:pt x="3387992" y="6458945"/>
                  </a:lnTo>
                  <a:lnTo>
                    <a:pt x="3394766" y="6411824"/>
                  </a:lnTo>
                  <a:lnTo>
                    <a:pt x="3396991" y="6365091"/>
                  </a:lnTo>
                  <a:lnTo>
                    <a:pt x="3397071" y="503082"/>
                  </a:lnTo>
                  <a:lnTo>
                    <a:pt x="3396457" y="477607"/>
                  </a:lnTo>
                  <a:lnTo>
                    <a:pt x="3396440" y="476897"/>
                  </a:lnTo>
                  <a:lnTo>
                    <a:pt x="3394594" y="451975"/>
                  </a:lnTo>
                  <a:lnTo>
                    <a:pt x="3394547" y="451343"/>
                  </a:lnTo>
                  <a:lnTo>
                    <a:pt x="3391423" y="426657"/>
                  </a:lnTo>
                  <a:lnTo>
                    <a:pt x="3391393" y="426421"/>
                  </a:lnTo>
                  <a:lnTo>
                    <a:pt x="3381718" y="377732"/>
                  </a:lnTo>
                  <a:lnTo>
                    <a:pt x="3369647" y="335931"/>
                  </a:lnTo>
                  <a:lnTo>
                    <a:pt x="3348277" y="284350"/>
                  </a:lnTo>
                  <a:lnTo>
                    <a:pt x="3324721" y="242287"/>
                  </a:lnTo>
                  <a:lnTo>
                    <a:pt x="3297801" y="201905"/>
                  </a:lnTo>
                  <a:lnTo>
                    <a:pt x="3263019" y="160025"/>
                  </a:lnTo>
                  <a:lnTo>
                    <a:pt x="3233022" y="129766"/>
                  </a:lnTo>
                  <a:lnTo>
                    <a:pt x="3176456" y="85294"/>
                  </a:lnTo>
                  <a:lnTo>
                    <a:pt x="3134907" y="60090"/>
                  </a:lnTo>
                  <a:lnTo>
                    <a:pt x="3090945" y="39007"/>
                  </a:lnTo>
                  <a:lnTo>
                    <a:pt x="3076196" y="33651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3822012" y="3962939"/>
            <a:ext cx="3471545" cy="6324600"/>
            <a:chOff x="13822012" y="3962939"/>
            <a:chExt cx="3471545" cy="6324600"/>
          </a:xfrm>
        </p:grpSpPr>
        <p:sp>
          <p:nvSpPr>
            <p:cNvPr id="11" name="object 11" descr=""/>
            <p:cNvSpPr/>
            <p:nvPr/>
          </p:nvSpPr>
          <p:spPr>
            <a:xfrm>
              <a:off x="13892680" y="3996590"/>
              <a:ext cx="3329940" cy="6290945"/>
            </a:xfrm>
            <a:custGeom>
              <a:avLst/>
              <a:gdLst/>
              <a:ahLst/>
              <a:cxnLst/>
              <a:rect l="l" t="t" r="r" b="b"/>
              <a:pathLst>
                <a:path w="3329940" h="6290945">
                  <a:moveTo>
                    <a:pt x="2860336" y="0"/>
                  </a:moveTo>
                  <a:lnTo>
                    <a:pt x="469431" y="0"/>
                  </a:lnTo>
                  <a:lnTo>
                    <a:pt x="421459" y="2425"/>
                  </a:lnTo>
                  <a:lnTo>
                    <a:pt x="374866" y="9543"/>
                  </a:lnTo>
                  <a:lnTo>
                    <a:pt x="329891" y="21117"/>
                  </a:lnTo>
                  <a:lnTo>
                    <a:pt x="286769" y="36910"/>
                  </a:lnTo>
                  <a:lnTo>
                    <a:pt x="245737" y="56687"/>
                  </a:lnTo>
                  <a:lnTo>
                    <a:pt x="207032" y="80210"/>
                  </a:lnTo>
                  <a:lnTo>
                    <a:pt x="170890" y="107242"/>
                  </a:lnTo>
                  <a:lnTo>
                    <a:pt x="137548" y="137548"/>
                  </a:lnTo>
                  <a:lnTo>
                    <a:pt x="107242" y="170890"/>
                  </a:lnTo>
                  <a:lnTo>
                    <a:pt x="80210" y="207032"/>
                  </a:lnTo>
                  <a:lnTo>
                    <a:pt x="56627" y="245862"/>
                  </a:lnTo>
                  <a:lnTo>
                    <a:pt x="36910" y="286769"/>
                  </a:lnTo>
                  <a:lnTo>
                    <a:pt x="21117" y="329891"/>
                  </a:lnTo>
                  <a:lnTo>
                    <a:pt x="9543" y="374866"/>
                  </a:lnTo>
                  <a:lnTo>
                    <a:pt x="2425" y="421459"/>
                  </a:lnTo>
                  <a:lnTo>
                    <a:pt x="0" y="469431"/>
                  </a:lnTo>
                  <a:lnTo>
                    <a:pt x="0" y="6290409"/>
                  </a:lnTo>
                  <a:lnTo>
                    <a:pt x="174985" y="6290409"/>
                  </a:lnTo>
                  <a:lnTo>
                    <a:pt x="174985" y="450923"/>
                  </a:lnTo>
                  <a:lnTo>
                    <a:pt x="179465" y="401077"/>
                  </a:lnTo>
                  <a:lnTo>
                    <a:pt x="192378" y="354138"/>
                  </a:lnTo>
                  <a:lnTo>
                    <a:pt x="212935" y="310897"/>
                  </a:lnTo>
                  <a:lnTo>
                    <a:pt x="240348" y="272143"/>
                  </a:lnTo>
                  <a:lnTo>
                    <a:pt x="273826" y="238666"/>
                  </a:lnTo>
                  <a:lnTo>
                    <a:pt x="312580" y="211253"/>
                  </a:lnTo>
                  <a:lnTo>
                    <a:pt x="355821" y="190696"/>
                  </a:lnTo>
                  <a:lnTo>
                    <a:pt x="402759" y="177782"/>
                  </a:lnTo>
                  <a:lnTo>
                    <a:pt x="452606" y="173302"/>
                  </a:lnTo>
                  <a:lnTo>
                    <a:pt x="3224329" y="173302"/>
                  </a:lnTo>
                  <a:lnTo>
                    <a:pt x="3222525" y="170890"/>
                  </a:lnTo>
                  <a:lnTo>
                    <a:pt x="3192219" y="137548"/>
                  </a:lnTo>
                  <a:lnTo>
                    <a:pt x="3158877" y="107242"/>
                  </a:lnTo>
                  <a:lnTo>
                    <a:pt x="3122735" y="80210"/>
                  </a:lnTo>
                  <a:lnTo>
                    <a:pt x="3084030" y="56687"/>
                  </a:lnTo>
                  <a:lnTo>
                    <a:pt x="3042998" y="36910"/>
                  </a:lnTo>
                  <a:lnTo>
                    <a:pt x="2999876" y="21117"/>
                  </a:lnTo>
                  <a:lnTo>
                    <a:pt x="2954901" y="9543"/>
                  </a:lnTo>
                  <a:lnTo>
                    <a:pt x="2908308" y="2425"/>
                  </a:lnTo>
                  <a:lnTo>
                    <a:pt x="2860336" y="0"/>
                  </a:lnTo>
                  <a:close/>
                </a:path>
                <a:path w="3329940" h="6290945">
                  <a:moveTo>
                    <a:pt x="3224329" y="173302"/>
                  </a:moveTo>
                  <a:lnTo>
                    <a:pt x="2878844" y="173302"/>
                  </a:lnTo>
                  <a:lnTo>
                    <a:pt x="2928690" y="177782"/>
                  </a:lnTo>
                  <a:lnTo>
                    <a:pt x="2975629" y="190696"/>
                  </a:lnTo>
                  <a:lnTo>
                    <a:pt x="3018870" y="211253"/>
                  </a:lnTo>
                  <a:lnTo>
                    <a:pt x="3057624" y="238666"/>
                  </a:lnTo>
                  <a:lnTo>
                    <a:pt x="3091102" y="272143"/>
                  </a:lnTo>
                  <a:lnTo>
                    <a:pt x="3118514" y="310897"/>
                  </a:lnTo>
                  <a:lnTo>
                    <a:pt x="3139072" y="354138"/>
                  </a:lnTo>
                  <a:lnTo>
                    <a:pt x="3151985" y="401077"/>
                  </a:lnTo>
                  <a:lnTo>
                    <a:pt x="3156465" y="450923"/>
                  </a:lnTo>
                  <a:lnTo>
                    <a:pt x="3156465" y="6290409"/>
                  </a:lnTo>
                  <a:lnTo>
                    <a:pt x="3329768" y="6290409"/>
                  </a:lnTo>
                  <a:lnTo>
                    <a:pt x="3329768" y="469431"/>
                  </a:lnTo>
                  <a:lnTo>
                    <a:pt x="3327342" y="421459"/>
                  </a:lnTo>
                  <a:lnTo>
                    <a:pt x="3320264" y="375127"/>
                  </a:lnTo>
                  <a:lnTo>
                    <a:pt x="3308650" y="329891"/>
                  </a:lnTo>
                  <a:lnTo>
                    <a:pt x="3292857" y="286769"/>
                  </a:lnTo>
                  <a:lnTo>
                    <a:pt x="3273140" y="245862"/>
                  </a:lnTo>
                  <a:lnTo>
                    <a:pt x="3249557" y="207032"/>
                  </a:lnTo>
                  <a:lnTo>
                    <a:pt x="3224329" y="173302"/>
                  </a:lnTo>
                  <a:close/>
                </a:path>
                <a:path w="3329940" h="6290945">
                  <a:moveTo>
                    <a:pt x="2518778" y="173302"/>
                  </a:moveTo>
                  <a:lnTo>
                    <a:pt x="814354" y="173302"/>
                  </a:lnTo>
                  <a:lnTo>
                    <a:pt x="814354" y="249017"/>
                  </a:lnTo>
                  <a:lnTo>
                    <a:pt x="822390" y="298242"/>
                  </a:lnTo>
                  <a:lnTo>
                    <a:pt x="844721" y="341167"/>
                  </a:lnTo>
                  <a:lnTo>
                    <a:pt x="878681" y="375127"/>
                  </a:lnTo>
                  <a:lnTo>
                    <a:pt x="921607" y="397458"/>
                  </a:lnTo>
                  <a:lnTo>
                    <a:pt x="970831" y="405494"/>
                  </a:lnTo>
                  <a:lnTo>
                    <a:pt x="2362301" y="405494"/>
                  </a:lnTo>
                  <a:lnTo>
                    <a:pt x="2411526" y="397458"/>
                  </a:lnTo>
                  <a:lnTo>
                    <a:pt x="2454451" y="375127"/>
                  </a:lnTo>
                  <a:lnTo>
                    <a:pt x="2488412" y="341167"/>
                  </a:lnTo>
                  <a:lnTo>
                    <a:pt x="2510091" y="299493"/>
                  </a:lnTo>
                  <a:lnTo>
                    <a:pt x="2064489" y="299493"/>
                  </a:lnTo>
                  <a:lnTo>
                    <a:pt x="2047979" y="296234"/>
                  </a:lnTo>
                  <a:lnTo>
                    <a:pt x="2034624" y="287295"/>
                  </a:lnTo>
                  <a:lnTo>
                    <a:pt x="2033779" y="286033"/>
                  </a:lnTo>
                  <a:lnTo>
                    <a:pt x="1443628" y="286033"/>
                  </a:lnTo>
                  <a:lnTo>
                    <a:pt x="1432770" y="283930"/>
                  </a:lnTo>
                  <a:lnTo>
                    <a:pt x="1423648" y="278041"/>
                  </a:lnTo>
                  <a:lnTo>
                    <a:pt x="1417364" y="268997"/>
                  </a:lnTo>
                  <a:lnTo>
                    <a:pt x="1415024" y="257430"/>
                  </a:lnTo>
                  <a:lnTo>
                    <a:pt x="1417364" y="245862"/>
                  </a:lnTo>
                  <a:lnTo>
                    <a:pt x="1423648" y="236819"/>
                  </a:lnTo>
                  <a:lnTo>
                    <a:pt x="1432770" y="230930"/>
                  </a:lnTo>
                  <a:lnTo>
                    <a:pt x="1443628" y="228827"/>
                  </a:lnTo>
                  <a:lnTo>
                    <a:pt x="2034373" y="228827"/>
                  </a:lnTo>
                  <a:lnTo>
                    <a:pt x="2035255" y="227564"/>
                  </a:lnTo>
                  <a:lnTo>
                    <a:pt x="2048689" y="218626"/>
                  </a:lnTo>
                  <a:lnTo>
                    <a:pt x="2064489" y="215366"/>
                  </a:lnTo>
                  <a:lnTo>
                    <a:pt x="2518778" y="215366"/>
                  </a:lnTo>
                  <a:lnTo>
                    <a:pt x="2518778" y="173302"/>
                  </a:lnTo>
                  <a:close/>
                </a:path>
                <a:path w="3329940" h="6290945">
                  <a:moveTo>
                    <a:pt x="2518778" y="215366"/>
                  </a:moveTo>
                  <a:lnTo>
                    <a:pt x="2064489" y="215366"/>
                  </a:lnTo>
                  <a:lnTo>
                    <a:pt x="2081000" y="218626"/>
                  </a:lnTo>
                  <a:lnTo>
                    <a:pt x="2094355" y="227564"/>
                  </a:lnTo>
                  <a:lnTo>
                    <a:pt x="2103293" y="240920"/>
                  </a:lnTo>
                  <a:lnTo>
                    <a:pt x="2106553" y="257430"/>
                  </a:lnTo>
                  <a:lnTo>
                    <a:pt x="2103293" y="273940"/>
                  </a:lnTo>
                  <a:lnTo>
                    <a:pt x="2094355" y="287295"/>
                  </a:lnTo>
                  <a:lnTo>
                    <a:pt x="2081000" y="296234"/>
                  </a:lnTo>
                  <a:lnTo>
                    <a:pt x="2064489" y="299493"/>
                  </a:lnTo>
                  <a:lnTo>
                    <a:pt x="2510091" y="299493"/>
                  </a:lnTo>
                  <a:lnTo>
                    <a:pt x="2510742" y="298242"/>
                  </a:lnTo>
                  <a:lnTo>
                    <a:pt x="2518778" y="249017"/>
                  </a:lnTo>
                  <a:lnTo>
                    <a:pt x="2518778" y="215366"/>
                  </a:lnTo>
                  <a:close/>
                </a:path>
                <a:path w="3329940" h="6290945">
                  <a:moveTo>
                    <a:pt x="2034373" y="228827"/>
                  </a:moveTo>
                  <a:lnTo>
                    <a:pt x="1847440" y="228827"/>
                  </a:lnTo>
                  <a:lnTo>
                    <a:pt x="1858298" y="230930"/>
                  </a:lnTo>
                  <a:lnTo>
                    <a:pt x="1867421" y="236819"/>
                  </a:lnTo>
                  <a:lnTo>
                    <a:pt x="1873704" y="245862"/>
                  </a:lnTo>
                  <a:lnTo>
                    <a:pt x="1876044" y="257430"/>
                  </a:lnTo>
                  <a:lnTo>
                    <a:pt x="1873704" y="268997"/>
                  </a:lnTo>
                  <a:lnTo>
                    <a:pt x="1867421" y="278041"/>
                  </a:lnTo>
                  <a:lnTo>
                    <a:pt x="1858298" y="283930"/>
                  </a:lnTo>
                  <a:lnTo>
                    <a:pt x="1847440" y="286033"/>
                  </a:lnTo>
                  <a:lnTo>
                    <a:pt x="2033779" y="286033"/>
                  </a:lnTo>
                  <a:lnTo>
                    <a:pt x="2025685" y="273940"/>
                  </a:lnTo>
                  <a:lnTo>
                    <a:pt x="2022425" y="257430"/>
                  </a:lnTo>
                  <a:lnTo>
                    <a:pt x="2025922" y="240920"/>
                  </a:lnTo>
                  <a:lnTo>
                    <a:pt x="2034373" y="2288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67664" y="4169893"/>
              <a:ext cx="2981481" cy="6117106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5307703" y="4225418"/>
              <a:ext cx="461645" cy="57785"/>
            </a:xfrm>
            <a:custGeom>
              <a:avLst/>
              <a:gdLst/>
              <a:ahLst/>
              <a:cxnLst/>
              <a:rect l="l" t="t" r="r" b="b"/>
              <a:pathLst>
                <a:path w="461644" h="57785">
                  <a:moveTo>
                    <a:pt x="432415" y="0"/>
                  </a:moveTo>
                  <a:lnTo>
                    <a:pt x="28603" y="0"/>
                  </a:lnTo>
                  <a:lnTo>
                    <a:pt x="17745" y="2103"/>
                  </a:lnTo>
                  <a:lnTo>
                    <a:pt x="8623" y="7991"/>
                  </a:lnTo>
                  <a:lnTo>
                    <a:pt x="2339" y="17035"/>
                  </a:lnTo>
                  <a:lnTo>
                    <a:pt x="0" y="28602"/>
                  </a:lnTo>
                  <a:lnTo>
                    <a:pt x="2339" y="40170"/>
                  </a:lnTo>
                  <a:lnTo>
                    <a:pt x="8623" y="49214"/>
                  </a:lnTo>
                  <a:lnTo>
                    <a:pt x="17745" y="55103"/>
                  </a:lnTo>
                  <a:lnTo>
                    <a:pt x="28603" y="57206"/>
                  </a:lnTo>
                  <a:lnTo>
                    <a:pt x="432415" y="57206"/>
                  </a:lnTo>
                  <a:lnTo>
                    <a:pt x="443273" y="55103"/>
                  </a:lnTo>
                  <a:lnTo>
                    <a:pt x="452395" y="49214"/>
                  </a:lnTo>
                  <a:lnTo>
                    <a:pt x="458679" y="40170"/>
                  </a:lnTo>
                  <a:lnTo>
                    <a:pt x="461018" y="28602"/>
                  </a:lnTo>
                  <a:lnTo>
                    <a:pt x="458679" y="17035"/>
                  </a:lnTo>
                  <a:lnTo>
                    <a:pt x="452395" y="7991"/>
                  </a:lnTo>
                  <a:lnTo>
                    <a:pt x="443273" y="2103"/>
                  </a:lnTo>
                  <a:lnTo>
                    <a:pt x="432415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14918" y="4211957"/>
              <a:ext cx="84504" cy="84127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3822007" y="4871529"/>
              <a:ext cx="3471545" cy="1625600"/>
            </a:xfrm>
            <a:custGeom>
              <a:avLst/>
              <a:gdLst/>
              <a:ahLst/>
              <a:cxnLst/>
              <a:rect l="l" t="t" r="r" b="b"/>
              <a:pathLst>
                <a:path w="3471544" h="1625600">
                  <a:moveTo>
                    <a:pt x="37020" y="1113840"/>
                  </a:moveTo>
                  <a:lnTo>
                    <a:pt x="22707" y="1116787"/>
                  </a:lnTo>
                  <a:lnTo>
                    <a:pt x="10934" y="1124775"/>
                  </a:lnTo>
                  <a:lnTo>
                    <a:pt x="2946" y="1136561"/>
                  </a:lnTo>
                  <a:lnTo>
                    <a:pt x="0" y="1150861"/>
                  </a:lnTo>
                  <a:lnTo>
                    <a:pt x="0" y="1588325"/>
                  </a:lnTo>
                  <a:lnTo>
                    <a:pt x="2946" y="1602625"/>
                  </a:lnTo>
                  <a:lnTo>
                    <a:pt x="10934" y="1614398"/>
                  </a:lnTo>
                  <a:lnTo>
                    <a:pt x="22707" y="1622399"/>
                  </a:lnTo>
                  <a:lnTo>
                    <a:pt x="37020" y="1625333"/>
                  </a:lnTo>
                  <a:lnTo>
                    <a:pt x="37020" y="1113840"/>
                  </a:lnTo>
                  <a:close/>
                </a:path>
                <a:path w="3471544" h="1625600">
                  <a:moveTo>
                    <a:pt x="37020" y="492975"/>
                  </a:moveTo>
                  <a:lnTo>
                    <a:pt x="22707" y="495668"/>
                  </a:lnTo>
                  <a:lnTo>
                    <a:pt x="10934" y="503072"/>
                  </a:lnTo>
                  <a:lnTo>
                    <a:pt x="2946" y="514273"/>
                  </a:lnTo>
                  <a:lnTo>
                    <a:pt x="0" y="528320"/>
                  </a:lnTo>
                  <a:lnTo>
                    <a:pt x="0" y="965784"/>
                  </a:lnTo>
                  <a:lnTo>
                    <a:pt x="2946" y="980084"/>
                  </a:lnTo>
                  <a:lnTo>
                    <a:pt x="10934" y="991857"/>
                  </a:lnTo>
                  <a:lnTo>
                    <a:pt x="22707" y="999845"/>
                  </a:lnTo>
                  <a:lnTo>
                    <a:pt x="37020" y="1002792"/>
                  </a:lnTo>
                  <a:lnTo>
                    <a:pt x="37020" y="492975"/>
                  </a:lnTo>
                  <a:close/>
                </a:path>
                <a:path w="3471544" h="1625600">
                  <a:moveTo>
                    <a:pt x="37020" y="0"/>
                  </a:moveTo>
                  <a:lnTo>
                    <a:pt x="22707" y="2679"/>
                  </a:lnTo>
                  <a:lnTo>
                    <a:pt x="10934" y="10083"/>
                  </a:lnTo>
                  <a:lnTo>
                    <a:pt x="2946" y="21285"/>
                  </a:lnTo>
                  <a:lnTo>
                    <a:pt x="0" y="35331"/>
                  </a:lnTo>
                  <a:lnTo>
                    <a:pt x="0" y="245643"/>
                  </a:lnTo>
                  <a:lnTo>
                    <a:pt x="2946" y="259943"/>
                  </a:lnTo>
                  <a:lnTo>
                    <a:pt x="10934" y="271729"/>
                  </a:lnTo>
                  <a:lnTo>
                    <a:pt x="22707" y="279717"/>
                  </a:lnTo>
                  <a:lnTo>
                    <a:pt x="37020" y="282663"/>
                  </a:lnTo>
                  <a:lnTo>
                    <a:pt x="37020" y="0"/>
                  </a:lnTo>
                  <a:close/>
                </a:path>
                <a:path w="3471544" h="1625600">
                  <a:moveTo>
                    <a:pt x="3471100" y="698258"/>
                  </a:moveTo>
                  <a:lnTo>
                    <a:pt x="3468154" y="683945"/>
                  </a:lnTo>
                  <a:lnTo>
                    <a:pt x="3460165" y="672172"/>
                  </a:lnTo>
                  <a:lnTo>
                    <a:pt x="3448393" y="664184"/>
                  </a:lnTo>
                  <a:lnTo>
                    <a:pt x="3434092" y="661238"/>
                  </a:lnTo>
                  <a:lnTo>
                    <a:pt x="3434092" y="1480642"/>
                  </a:lnTo>
                  <a:lnTo>
                    <a:pt x="3448393" y="1477695"/>
                  </a:lnTo>
                  <a:lnTo>
                    <a:pt x="3460165" y="1469707"/>
                  </a:lnTo>
                  <a:lnTo>
                    <a:pt x="3468154" y="1457921"/>
                  </a:lnTo>
                  <a:lnTo>
                    <a:pt x="3471100" y="1443621"/>
                  </a:lnTo>
                  <a:lnTo>
                    <a:pt x="3471100" y="698258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3859029" y="3962939"/>
              <a:ext cx="3397250" cy="6324600"/>
            </a:xfrm>
            <a:custGeom>
              <a:avLst/>
              <a:gdLst/>
              <a:ahLst/>
              <a:cxnLst/>
              <a:rect l="l" t="t" r="r" b="b"/>
              <a:pathLst>
                <a:path w="3397250" h="6324600">
                  <a:moveTo>
                    <a:pt x="2895671" y="0"/>
                  </a:moveTo>
                  <a:lnTo>
                    <a:pt x="503082" y="0"/>
                  </a:lnTo>
                  <a:lnTo>
                    <a:pt x="451733" y="2629"/>
                  </a:lnTo>
                  <a:lnTo>
                    <a:pt x="401737" y="10320"/>
                  </a:lnTo>
                  <a:lnTo>
                    <a:pt x="353419" y="22780"/>
                  </a:lnTo>
                  <a:lnTo>
                    <a:pt x="307102" y="39714"/>
                  </a:lnTo>
                  <a:lnTo>
                    <a:pt x="263110" y="60826"/>
                  </a:lnTo>
                  <a:lnTo>
                    <a:pt x="221768" y="85824"/>
                  </a:lnTo>
                  <a:lnTo>
                    <a:pt x="183398" y="114413"/>
                  </a:lnTo>
                  <a:lnTo>
                    <a:pt x="156897" y="138547"/>
                  </a:lnTo>
                  <a:lnTo>
                    <a:pt x="148064" y="146381"/>
                  </a:lnTo>
                  <a:lnTo>
                    <a:pt x="111626" y="187078"/>
                  </a:lnTo>
                  <a:lnTo>
                    <a:pt x="86861" y="222096"/>
                  </a:lnTo>
                  <a:lnTo>
                    <a:pt x="61623" y="263318"/>
                  </a:lnTo>
                  <a:lnTo>
                    <a:pt x="42221" y="301754"/>
                  </a:lnTo>
                  <a:lnTo>
                    <a:pt x="21872" y="353335"/>
                  </a:lnTo>
                  <a:lnTo>
                    <a:pt x="10095" y="402129"/>
                  </a:lnTo>
                  <a:lnTo>
                    <a:pt x="5721" y="426421"/>
                  </a:lnTo>
                  <a:lnTo>
                    <a:pt x="5678" y="426657"/>
                  </a:lnTo>
                  <a:lnTo>
                    <a:pt x="2602" y="451343"/>
                  </a:lnTo>
                  <a:lnTo>
                    <a:pt x="2523" y="451975"/>
                  </a:lnTo>
                  <a:lnTo>
                    <a:pt x="683" y="476897"/>
                  </a:lnTo>
                  <a:lnTo>
                    <a:pt x="630" y="477607"/>
                  </a:lnTo>
                  <a:lnTo>
                    <a:pt x="0" y="503082"/>
                  </a:lnTo>
                  <a:lnTo>
                    <a:pt x="0" y="6324060"/>
                  </a:lnTo>
                  <a:lnTo>
                    <a:pt x="33651" y="6324060"/>
                  </a:lnTo>
                  <a:lnTo>
                    <a:pt x="33735" y="503082"/>
                  </a:lnTo>
                  <a:lnTo>
                    <a:pt x="36076" y="456496"/>
                  </a:lnTo>
                  <a:lnTo>
                    <a:pt x="43194" y="409645"/>
                  </a:lnTo>
                  <a:lnTo>
                    <a:pt x="54768" y="364445"/>
                  </a:lnTo>
                  <a:lnTo>
                    <a:pt x="70562" y="321130"/>
                  </a:lnTo>
                  <a:lnTo>
                    <a:pt x="90338" y="279935"/>
                  </a:lnTo>
                  <a:lnTo>
                    <a:pt x="113861" y="241094"/>
                  </a:lnTo>
                  <a:lnTo>
                    <a:pt x="140893" y="204841"/>
                  </a:lnTo>
                  <a:lnTo>
                    <a:pt x="171199" y="171409"/>
                  </a:lnTo>
                  <a:lnTo>
                    <a:pt x="204541" y="141034"/>
                  </a:lnTo>
                  <a:lnTo>
                    <a:pt x="240683" y="113950"/>
                  </a:lnTo>
                  <a:lnTo>
                    <a:pt x="279388" y="90389"/>
                  </a:lnTo>
                  <a:lnTo>
                    <a:pt x="320420" y="70588"/>
                  </a:lnTo>
                  <a:lnTo>
                    <a:pt x="363542" y="54779"/>
                  </a:lnTo>
                  <a:lnTo>
                    <a:pt x="408518" y="43197"/>
                  </a:lnTo>
                  <a:lnTo>
                    <a:pt x="455110" y="36076"/>
                  </a:lnTo>
                  <a:lnTo>
                    <a:pt x="503082" y="33651"/>
                  </a:lnTo>
                  <a:lnTo>
                    <a:pt x="3076196" y="33651"/>
                  </a:lnTo>
                  <a:lnTo>
                    <a:pt x="3044804" y="22250"/>
                  </a:lnTo>
                  <a:lnTo>
                    <a:pt x="2996722" y="10026"/>
                  </a:lnTo>
                  <a:lnTo>
                    <a:pt x="2947519" y="2629"/>
                  </a:lnTo>
                  <a:lnTo>
                    <a:pt x="2948714" y="2629"/>
                  </a:lnTo>
                  <a:lnTo>
                    <a:pt x="2895671" y="0"/>
                  </a:lnTo>
                  <a:close/>
                </a:path>
                <a:path w="3397250" h="6324600">
                  <a:moveTo>
                    <a:pt x="3076196" y="33651"/>
                  </a:moveTo>
                  <a:lnTo>
                    <a:pt x="2893988" y="33651"/>
                  </a:lnTo>
                  <a:lnTo>
                    <a:pt x="2941963" y="36076"/>
                  </a:lnTo>
                  <a:lnTo>
                    <a:pt x="2988565" y="43197"/>
                  </a:lnTo>
                  <a:lnTo>
                    <a:pt x="3033558" y="54779"/>
                  </a:lnTo>
                  <a:lnTo>
                    <a:pt x="3076705" y="70588"/>
                  </a:lnTo>
                  <a:lnTo>
                    <a:pt x="3117766" y="90389"/>
                  </a:lnTo>
                  <a:lnTo>
                    <a:pt x="3156506" y="113950"/>
                  </a:lnTo>
                  <a:lnTo>
                    <a:pt x="3192529" y="140893"/>
                  </a:lnTo>
                  <a:lnTo>
                    <a:pt x="3225871" y="171199"/>
                  </a:lnTo>
                  <a:lnTo>
                    <a:pt x="3256177" y="204541"/>
                  </a:lnTo>
                  <a:lnTo>
                    <a:pt x="3283210" y="240683"/>
                  </a:lnTo>
                  <a:lnTo>
                    <a:pt x="3306733" y="279388"/>
                  </a:lnTo>
                  <a:lnTo>
                    <a:pt x="3326509" y="320420"/>
                  </a:lnTo>
                  <a:lnTo>
                    <a:pt x="3342303" y="363542"/>
                  </a:lnTo>
                  <a:lnTo>
                    <a:pt x="3353877" y="408517"/>
                  </a:lnTo>
                  <a:lnTo>
                    <a:pt x="3360995" y="455110"/>
                  </a:lnTo>
                  <a:lnTo>
                    <a:pt x="3363420" y="503082"/>
                  </a:lnTo>
                  <a:lnTo>
                    <a:pt x="3363420" y="6324060"/>
                  </a:lnTo>
                  <a:lnTo>
                    <a:pt x="3397071" y="6324060"/>
                  </a:lnTo>
                  <a:lnTo>
                    <a:pt x="3397071" y="503082"/>
                  </a:lnTo>
                  <a:lnTo>
                    <a:pt x="3396457" y="477607"/>
                  </a:lnTo>
                  <a:lnTo>
                    <a:pt x="3396440" y="476897"/>
                  </a:lnTo>
                  <a:lnTo>
                    <a:pt x="3394594" y="451975"/>
                  </a:lnTo>
                  <a:lnTo>
                    <a:pt x="3394547" y="451343"/>
                  </a:lnTo>
                  <a:lnTo>
                    <a:pt x="3391423" y="426657"/>
                  </a:lnTo>
                  <a:lnTo>
                    <a:pt x="3391393" y="426421"/>
                  </a:lnTo>
                  <a:lnTo>
                    <a:pt x="3381718" y="377732"/>
                  </a:lnTo>
                  <a:lnTo>
                    <a:pt x="3369647" y="335931"/>
                  </a:lnTo>
                  <a:lnTo>
                    <a:pt x="3348277" y="284350"/>
                  </a:lnTo>
                  <a:lnTo>
                    <a:pt x="3324721" y="242287"/>
                  </a:lnTo>
                  <a:lnTo>
                    <a:pt x="3297801" y="201905"/>
                  </a:lnTo>
                  <a:lnTo>
                    <a:pt x="3263019" y="160025"/>
                  </a:lnTo>
                  <a:lnTo>
                    <a:pt x="3233022" y="129766"/>
                  </a:lnTo>
                  <a:lnTo>
                    <a:pt x="3176456" y="85294"/>
                  </a:lnTo>
                  <a:lnTo>
                    <a:pt x="3134907" y="60090"/>
                  </a:lnTo>
                  <a:lnTo>
                    <a:pt x="3090945" y="39007"/>
                  </a:lnTo>
                  <a:lnTo>
                    <a:pt x="3076196" y="33651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6242150" y="0"/>
            <a:ext cx="3471545" cy="6322695"/>
            <a:chOff x="6242150" y="0"/>
            <a:chExt cx="3471545" cy="6322695"/>
          </a:xfrm>
        </p:grpSpPr>
        <p:sp>
          <p:nvSpPr>
            <p:cNvPr id="18" name="object 18" descr=""/>
            <p:cNvSpPr/>
            <p:nvPr/>
          </p:nvSpPr>
          <p:spPr>
            <a:xfrm>
              <a:off x="6312818" y="0"/>
              <a:ext cx="3329940" cy="6289040"/>
            </a:xfrm>
            <a:custGeom>
              <a:avLst/>
              <a:gdLst/>
              <a:ahLst/>
              <a:cxnLst/>
              <a:rect l="l" t="t" r="r" b="b"/>
              <a:pathLst>
                <a:path w="3329940" h="6289040">
                  <a:moveTo>
                    <a:pt x="174985" y="0"/>
                  </a:moveTo>
                  <a:lnTo>
                    <a:pt x="0" y="0"/>
                  </a:lnTo>
                  <a:lnTo>
                    <a:pt x="0" y="5819295"/>
                  </a:lnTo>
                  <a:lnTo>
                    <a:pt x="2425" y="5867267"/>
                  </a:lnTo>
                  <a:lnTo>
                    <a:pt x="9543" y="5913859"/>
                  </a:lnTo>
                  <a:lnTo>
                    <a:pt x="21117" y="5958835"/>
                  </a:lnTo>
                  <a:lnTo>
                    <a:pt x="36910" y="6001957"/>
                  </a:lnTo>
                  <a:lnTo>
                    <a:pt x="56687" y="6042988"/>
                  </a:lnTo>
                  <a:lnTo>
                    <a:pt x="80210" y="6081694"/>
                  </a:lnTo>
                  <a:lnTo>
                    <a:pt x="107242" y="6117836"/>
                  </a:lnTo>
                  <a:lnTo>
                    <a:pt x="137548" y="6151178"/>
                  </a:lnTo>
                  <a:lnTo>
                    <a:pt x="170890" y="6181483"/>
                  </a:lnTo>
                  <a:lnTo>
                    <a:pt x="207032" y="6208516"/>
                  </a:lnTo>
                  <a:lnTo>
                    <a:pt x="245737" y="6232039"/>
                  </a:lnTo>
                  <a:lnTo>
                    <a:pt x="286769" y="6251815"/>
                  </a:lnTo>
                  <a:lnTo>
                    <a:pt x="329891" y="6267609"/>
                  </a:lnTo>
                  <a:lnTo>
                    <a:pt x="374866" y="6279183"/>
                  </a:lnTo>
                  <a:lnTo>
                    <a:pt x="421459" y="6286301"/>
                  </a:lnTo>
                  <a:lnTo>
                    <a:pt x="469431" y="6288726"/>
                  </a:lnTo>
                  <a:lnTo>
                    <a:pt x="2860336" y="6288726"/>
                  </a:lnTo>
                  <a:lnTo>
                    <a:pt x="2908308" y="6286301"/>
                  </a:lnTo>
                  <a:lnTo>
                    <a:pt x="2954901" y="6279183"/>
                  </a:lnTo>
                  <a:lnTo>
                    <a:pt x="2999876" y="6267609"/>
                  </a:lnTo>
                  <a:lnTo>
                    <a:pt x="3042998" y="6251815"/>
                  </a:lnTo>
                  <a:lnTo>
                    <a:pt x="3084030" y="6232039"/>
                  </a:lnTo>
                  <a:lnTo>
                    <a:pt x="3122735" y="6208516"/>
                  </a:lnTo>
                  <a:lnTo>
                    <a:pt x="3158877" y="6181483"/>
                  </a:lnTo>
                  <a:lnTo>
                    <a:pt x="3192219" y="6151178"/>
                  </a:lnTo>
                  <a:lnTo>
                    <a:pt x="3217070" y="6123837"/>
                  </a:lnTo>
                  <a:lnTo>
                    <a:pt x="452606" y="6123837"/>
                  </a:lnTo>
                  <a:lnTo>
                    <a:pt x="402759" y="6119357"/>
                  </a:lnTo>
                  <a:lnTo>
                    <a:pt x="355821" y="6106443"/>
                  </a:lnTo>
                  <a:lnTo>
                    <a:pt x="312580" y="6085886"/>
                  </a:lnTo>
                  <a:lnTo>
                    <a:pt x="273826" y="6058473"/>
                  </a:lnTo>
                  <a:lnTo>
                    <a:pt x="240348" y="6024995"/>
                  </a:lnTo>
                  <a:lnTo>
                    <a:pt x="212935" y="5986241"/>
                  </a:lnTo>
                  <a:lnTo>
                    <a:pt x="192378" y="5943000"/>
                  </a:lnTo>
                  <a:lnTo>
                    <a:pt x="179465" y="5896062"/>
                  </a:lnTo>
                  <a:lnTo>
                    <a:pt x="174985" y="5846215"/>
                  </a:lnTo>
                  <a:lnTo>
                    <a:pt x="174985" y="0"/>
                  </a:lnTo>
                  <a:close/>
                </a:path>
                <a:path w="3329940" h="6289040">
                  <a:moveTo>
                    <a:pt x="3329768" y="0"/>
                  </a:moveTo>
                  <a:lnTo>
                    <a:pt x="3156465" y="0"/>
                  </a:lnTo>
                  <a:lnTo>
                    <a:pt x="3156465" y="5846215"/>
                  </a:lnTo>
                  <a:lnTo>
                    <a:pt x="3158147" y="5846215"/>
                  </a:lnTo>
                  <a:lnTo>
                    <a:pt x="3153668" y="5896062"/>
                  </a:lnTo>
                  <a:lnTo>
                    <a:pt x="3140754" y="5943000"/>
                  </a:lnTo>
                  <a:lnTo>
                    <a:pt x="3120197" y="5986241"/>
                  </a:lnTo>
                  <a:lnTo>
                    <a:pt x="3092784" y="6024995"/>
                  </a:lnTo>
                  <a:lnTo>
                    <a:pt x="3059306" y="6058473"/>
                  </a:lnTo>
                  <a:lnTo>
                    <a:pt x="3020552" y="6085886"/>
                  </a:lnTo>
                  <a:lnTo>
                    <a:pt x="2977311" y="6106443"/>
                  </a:lnTo>
                  <a:lnTo>
                    <a:pt x="2930373" y="6119357"/>
                  </a:lnTo>
                  <a:lnTo>
                    <a:pt x="2880527" y="6123837"/>
                  </a:lnTo>
                  <a:lnTo>
                    <a:pt x="3217070" y="6123837"/>
                  </a:lnTo>
                  <a:lnTo>
                    <a:pt x="3249557" y="6081694"/>
                  </a:lnTo>
                  <a:lnTo>
                    <a:pt x="3273080" y="6042988"/>
                  </a:lnTo>
                  <a:lnTo>
                    <a:pt x="3292857" y="6001957"/>
                  </a:lnTo>
                  <a:lnTo>
                    <a:pt x="3308650" y="5958835"/>
                  </a:lnTo>
                  <a:lnTo>
                    <a:pt x="3320224" y="5913859"/>
                  </a:lnTo>
                  <a:lnTo>
                    <a:pt x="3327342" y="5867267"/>
                  </a:lnTo>
                  <a:lnTo>
                    <a:pt x="3329768" y="5819295"/>
                  </a:lnTo>
                  <a:lnTo>
                    <a:pt x="3329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7803" y="0"/>
              <a:ext cx="2981481" cy="6123838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6242139" y="364464"/>
              <a:ext cx="3471545" cy="1625600"/>
            </a:xfrm>
            <a:custGeom>
              <a:avLst/>
              <a:gdLst/>
              <a:ahLst/>
              <a:cxnLst/>
              <a:rect l="l" t="t" r="r" b="b"/>
              <a:pathLst>
                <a:path w="3471545" h="1625600">
                  <a:moveTo>
                    <a:pt x="37020" y="1113853"/>
                  </a:moveTo>
                  <a:lnTo>
                    <a:pt x="22720" y="1116799"/>
                  </a:lnTo>
                  <a:lnTo>
                    <a:pt x="10947" y="1124788"/>
                  </a:lnTo>
                  <a:lnTo>
                    <a:pt x="2946" y="1136573"/>
                  </a:lnTo>
                  <a:lnTo>
                    <a:pt x="0" y="1150874"/>
                  </a:lnTo>
                  <a:lnTo>
                    <a:pt x="0" y="1588338"/>
                  </a:lnTo>
                  <a:lnTo>
                    <a:pt x="2946" y="1602638"/>
                  </a:lnTo>
                  <a:lnTo>
                    <a:pt x="10947" y="1614411"/>
                  </a:lnTo>
                  <a:lnTo>
                    <a:pt x="22720" y="1622399"/>
                  </a:lnTo>
                  <a:lnTo>
                    <a:pt x="37020" y="1625346"/>
                  </a:lnTo>
                  <a:lnTo>
                    <a:pt x="37020" y="1113853"/>
                  </a:lnTo>
                  <a:close/>
                </a:path>
                <a:path w="3471545" h="1625600">
                  <a:moveTo>
                    <a:pt x="37020" y="492988"/>
                  </a:moveTo>
                  <a:lnTo>
                    <a:pt x="22720" y="495668"/>
                  </a:lnTo>
                  <a:lnTo>
                    <a:pt x="10947" y="503085"/>
                  </a:lnTo>
                  <a:lnTo>
                    <a:pt x="2946" y="514286"/>
                  </a:lnTo>
                  <a:lnTo>
                    <a:pt x="0" y="528320"/>
                  </a:lnTo>
                  <a:lnTo>
                    <a:pt x="0" y="965784"/>
                  </a:lnTo>
                  <a:lnTo>
                    <a:pt x="2946" y="980097"/>
                  </a:lnTo>
                  <a:lnTo>
                    <a:pt x="10947" y="991870"/>
                  </a:lnTo>
                  <a:lnTo>
                    <a:pt x="22720" y="999858"/>
                  </a:lnTo>
                  <a:lnTo>
                    <a:pt x="37020" y="1002804"/>
                  </a:lnTo>
                  <a:lnTo>
                    <a:pt x="37020" y="492988"/>
                  </a:lnTo>
                  <a:close/>
                </a:path>
                <a:path w="3471545" h="1625600">
                  <a:moveTo>
                    <a:pt x="37020" y="0"/>
                  </a:moveTo>
                  <a:lnTo>
                    <a:pt x="22720" y="2692"/>
                  </a:lnTo>
                  <a:lnTo>
                    <a:pt x="10947" y="10096"/>
                  </a:lnTo>
                  <a:lnTo>
                    <a:pt x="2946" y="21297"/>
                  </a:lnTo>
                  <a:lnTo>
                    <a:pt x="0" y="35344"/>
                  </a:lnTo>
                  <a:lnTo>
                    <a:pt x="0" y="245656"/>
                  </a:lnTo>
                  <a:lnTo>
                    <a:pt x="2946" y="259956"/>
                  </a:lnTo>
                  <a:lnTo>
                    <a:pt x="10947" y="271741"/>
                  </a:lnTo>
                  <a:lnTo>
                    <a:pt x="22720" y="279730"/>
                  </a:lnTo>
                  <a:lnTo>
                    <a:pt x="37020" y="282676"/>
                  </a:lnTo>
                  <a:lnTo>
                    <a:pt x="37020" y="0"/>
                  </a:lnTo>
                  <a:close/>
                </a:path>
                <a:path w="3471545" h="1625600">
                  <a:moveTo>
                    <a:pt x="3471113" y="698258"/>
                  </a:moveTo>
                  <a:lnTo>
                    <a:pt x="3468166" y="683958"/>
                  </a:lnTo>
                  <a:lnTo>
                    <a:pt x="3460178" y="672185"/>
                  </a:lnTo>
                  <a:lnTo>
                    <a:pt x="3448393" y="664197"/>
                  </a:lnTo>
                  <a:lnTo>
                    <a:pt x="3434092" y="661250"/>
                  </a:lnTo>
                  <a:lnTo>
                    <a:pt x="3434092" y="1480654"/>
                  </a:lnTo>
                  <a:lnTo>
                    <a:pt x="3448393" y="1477708"/>
                  </a:lnTo>
                  <a:lnTo>
                    <a:pt x="3460178" y="1469707"/>
                  </a:lnTo>
                  <a:lnTo>
                    <a:pt x="3468166" y="1457934"/>
                  </a:lnTo>
                  <a:lnTo>
                    <a:pt x="3471113" y="1443634"/>
                  </a:lnTo>
                  <a:lnTo>
                    <a:pt x="3471113" y="698258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279166" y="0"/>
              <a:ext cx="3397250" cy="6322695"/>
            </a:xfrm>
            <a:custGeom>
              <a:avLst/>
              <a:gdLst/>
              <a:ahLst/>
              <a:cxnLst/>
              <a:rect l="l" t="t" r="r" b="b"/>
              <a:pathLst>
                <a:path w="3397250" h="6322695">
                  <a:moveTo>
                    <a:pt x="33651" y="0"/>
                  </a:moveTo>
                  <a:lnTo>
                    <a:pt x="0" y="0"/>
                  </a:lnTo>
                  <a:lnTo>
                    <a:pt x="80" y="5820977"/>
                  </a:lnTo>
                  <a:lnTo>
                    <a:pt x="2305" y="5867710"/>
                  </a:lnTo>
                  <a:lnTo>
                    <a:pt x="9079" y="5914830"/>
                  </a:lnTo>
                  <a:lnTo>
                    <a:pt x="20136" y="5960517"/>
                  </a:lnTo>
                  <a:lnTo>
                    <a:pt x="35189" y="6004342"/>
                  </a:lnTo>
                  <a:lnTo>
                    <a:pt x="54101" y="6046309"/>
                  </a:lnTo>
                  <a:lnTo>
                    <a:pt x="76636" y="6086135"/>
                  </a:lnTo>
                  <a:lnTo>
                    <a:pt x="102582" y="6123608"/>
                  </a:lnTo>
                  <a:lnTo>
                    <a:pt x="131727" y="6158517"/>
                  </a:lnTo>
                  <a:lnTo>
                    <a:pt x="163860" y="6190650"/>
                  </a:lnTo>
                  <a:lnTo>
                    <a:pt x="198769" y="6219795"/>
                  </a:lnTo>
                  <a:lnTo>
                    <a:pt x="236242" y="6245741"/>
                  </a:lnTo>
                  <a:lnTo>
                    <a:pt x="276068" y="6268276"/>
                  </a:lnTo>
                  <a:lnTo>
                    <a:pt x="318035" y="6287188"/>
                  </a:lnTo>
                  <a:lnTo>
                    <a:pt x="361932" y="6302266"/>
                  </a:lnTo>
                  <a:lnTo>
                    <a:pt x="407546" y="6313298"/>
                  </a:lnTo>
                  <a:lnTo>
                    <a:pt x="454667" y="6320072"/>
                  </a:lnTo>
                  <a:lnTo>
                    <a:pt x="503082" y="6322377"/>
                  </a:lnTo>
                  <a:lnTo>
                    <a:pt x="2893988" y="6322377"/>
                  </a:lnTo>
                  <a:lnTo>
                    <a:pt x="2942403" y="6320072"/>
                  </a:lnTo>
                  <a:lnTo>
                    <a:pt x="2989524" y="6313298"/>
                  </a:lnTo>
                  <a:lnTo>
                    <a:pt x="3035139" y="6302266"/>
                  </a:lnTo>
                  <a:lnTo>
                    <a:pt x="3069658" y="6290409"/>
                  </a:lnTo>
                  <a:lnTo>
                    <a:pt x="503082" y="6290409"/>
                  </a:lnTo>
                  <a:lnTo>
                    <a:pt x="455110" y="6287984"/>
                  </a:lnTo>
                  <a:lnTo>
                    <a:pt x="408518" y="6280866"/>
                  </a:lnTo>
                  <a:lnTo>
                    <a:pt x="363542" y="6269292"/>
                  </a:lnTo>
                  <a:lnTo>
                    <a:pt x="320420" y="6253498"/>
                  </a:lnTo>
                  <a:lnTo>
                    <a:pt x="279388" y="6233721"/>
                  </a:lnTo>
                  <a:lnTo>
                    <a:pt x="240683" y="6210199"/>
                  </a:lnTo>
                  <a:lnTo>
                    <a:pt x="204541" y="6183166"/>
                  </a:lnTo>
                  <a:lnTo>
                    <a:pt x="171199" y="6152860"/>
                  </a:lnTo>
                  <a:lnTo>
                    <a:pt x="140893" y="6119518"/>
                  </a:lnTo>
                  <a:lnTo>
                    <a:pt x="113861" y="6083376"/>
                  </a:lnTo>
                  <a:lnTo>
                    <a:pt x="90338" y="6044671"/>
                  </a:lnTo>
                  <a:lnTo>
                    <a:pt x="70562" y="6003639"/>
                  </a:lnTo>
                  <a:lnTo>
                    <a:pt x="54768" y="5960517"/>
                  </a:lnTo>
                  <a:lnTo>
                    <a:pt x="43194" y="5915542"/>
                  </a:lnTo>
                  <a:lnTo>
                    <a:pt x="36076" y="5868950"/>
                  </a:lnTo>
                  <a:lnTo>
                    <a:pt x="33651" y="5820977"/>
                  </a:lnTo>
                  <a:lnTo>
                    <a:pt x="33651" y="0"/>
                  </a:lnTo>
                  <a:close/>
                </a:path>
                <a:path w="3397250" h="6322695">
                  <a:moveTo>
                    <a:pt x="3397071" y="0"/>
                  </a:moveTo>
                  <a:lnTo>
                    <a:pt x="3363420" y="0"/>
                  </a:lnTo>
                  <a:lnTo>
                    <a:pt x="3363420" y="5820977"/>
                  </a:lnTo>
                  <a:lnTo>
                    <a:pt x="3361058" y="5867710"/>
                  </a:lnTo>
                  <a:lnTo>
                    <a:pt x="3360995" y="5868950"/>
                  </a:lnTo>
                  <a:lnTo>
                    <a:pt x="3353986" y="5914830"/>
                  </a:lnTo>
                  <a:lnTo>
                    <a:pt x="3353877" y="5915542"/>
                  </a:lnTo>
                  <a:lnTo>
                    <a:pt x="3342303" y="5960517"/>
                  </a:lnTo>
                  <a:lnTo>
                    <a:pt x="3326509" y="6003639"/>
                  </a:lnTo>
                  <a:lnTo>
                    <a:pt x="3306733" y="6044671"/>
                  </a:lnTo>
                  <a:lnTo>
                    <a:pt x="3283210" y="6083376"/>
                  </a:lnTo>
                  <a:lnTo>
                    <a:pt x="3256177" y="6119518"/>
                  </a:lnTo>
                  <a:lnTo>
                    <a:pt x="3225871" y="6152860"/>
                  </a:lnTo>
                  <a:lnTo>
                    <a:pt x="3192529" y="6183166"/>
                  </a:lnTo>
                  <a:lnTo>
                    <a:pt x="3156387" y="6210199"/>
                  </a:lnTo>
                  <a:lnTo>
                    <a:pt x="3117682" y="6233721"/>
                  </a:lnTo>
                  <a:lnTo>
                    <a:pt x="3076650" y="6253498"/>
                  </a:lnTo>
                  <a:lnTo>
                    <a:pt x="3033528" y="6269292"/>
                  </a:lnTo>
                  <a:lnTo>
                    <a:pt x="2988553" y="6280866"/>
                  </a:lnTo>
                  <a:lnTo>
                    <a:pt x="2941960" y="6287984"/>
                  </a:lnTo>
                  <a:lnTo>
                    <a:pt x="2893988" y="6290409"/>
                  </a:lnTo>
                  <a:lnTo>
                    <a:pt x="3069658" y="6290409"/>
                  </a:lnTo>
                  <a:lnTo>
                    <a:pt x="3121003" y="6268276"/>
                  </a:lnTo>
                  <a:lnTo>
                    <a:pt x="3160829" y="6245741"/>
                  </a:lnTo>
                  <a:lnTo>
                    <a:pt x="3198302" y="6219795"/>
                  </a:lnTo>
                  <a:lnTo>
                    <a:pt x="3233211" y="6190650"/>
                  </a:lnTo>
                  <a:lnTo>
                    <a:pt x="3265344" y="6158517"/>
                  </a:lnTo>
                  <a:lnTo>
                    <a:pt x="3294489" y="6123608"/>
                  </a:lnTo>
                  <a:lnTo>
                    <a:pt x="3320435" y="6086135"/>
                  </a:lnTo>
                  <a:lnTo>
                    <a:pt x="3342970" y="6046309"/>
                  </a:lnTo>
                  <a:lnTo>
                    <a:pt x="3361882" y="6004342"/>
                  </a:lnTo>
                  <a:lnTo>
                    <a:pt x="3376935" y="5960517"/>
                  </a:lnTo>
                  <a:lnTo>
                    <a:pt x="3387992" y="5914830"/>
                  </a:lnTo>
                  <a:lnTo>
                    <a:pt x="3394766" y="5867710"/>
                  </a:lnTo>
                  <a:lnTo>
                    <a:pt x="3396991" y="5820977"/>
                  </a:lnTo>
                  <a:lnTo>
                    <a:pt x="3397071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" name="object 2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8700" y="3696955"/>
            <a:ext cx="1473286" cy="47956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1051999" y="1100254"/>
            <a:ext cx="4059554" cy="2566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075"/>
              </a:lnSpc>
              <a:spcBef>
                <a:spcPts val="100"/>
              </a:spcBef>
              <a:tabLst>
                <a:tab pos="2160905" algn="l"/>
                <a:tab pos="2866390" algn="l"/>
              </a:tabLst>
            </a:pPr>
            <a:r>
              <a:rPr dirty="0" sz="4350" spc="-10" b="1">
                <a:solidFill>
                  <a:srgbClr val="FFFFFF"/>
                </a:solidFill>
                <a:latin typeface="Arial"/>
                <a:cs typeface="Arial"/>
              </a:rPr>
              <a:t>INVEST</a:t>
            </a:r>
            <a:r>
              <a:rPr dirty="0" sz="435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4350" spc="-25" b="1">
                <a:solidFill>
                  <a:srgbClr val="FFFFFF"/>
                </a:solidFill>
                <a:latin typeface="Arial"/>
                <a:cs typeface="Arial"/>
              </a:rPr>
              <a:t>ID</a:t>
            </a:r>
            <a:r>
              <a:rPr dirty="0" sz="435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4350" spc="-60" b="1">
                <a:solidFill>
                  <a:srgbClr val="FFFFFF"/>
                </a:solidFill>
                <a:latin typeface="Arial"/>
                <a:cs typeface="Arial"/>
              </a:rPr>
              <a:t>—</a:t>
            </a:r>
            <a:endParaRPr sz="4350">
              <a:latin typeface="Arial"/>
              <a:cs typeface="Arial"/>
            </a:endParaRPr>
          </a:p>
          <a:p>
            <a:pPr marL="12700" marR="5080">
              <a:lnSpc>
                <a:spcPts val="4930"/>
              </a:lnSpc>
              <a:spcBef>
                <a:spcPts val="235"/>
              </a:spcBef>
            </a:pPr>
            <a:r>
              <a:rPr dirty="0" sz="4350" spc="-10">
                <a:solidFill>
                  <a:srgbClr val="FFFFFF"/>
                </a:solidFill>
                <a:latin typeface="Microsoft Sans Serif"/>
                <a:cs typeface="Microsoft Sans Serif"/>
              </a:rPr>
              <a:t>цифровая </a:t>
            </a:r>
            <a:r>
              <a:rPr dirty="0" sz="4350">
                <a:solidFill>
                  <a:srgbClr val="FFFFFF"/>
                </a:solidFill>
                <a:latin typeface="Microsoft Sans Serif"/>
                <a:cs typeface="Microsoft Sans Serif"/>
              </a:rPr>
              <a:t>платформа</a:t>
            </a:r>
            <a:r>
              <a:rPr dirty="0" sz="4350" spc="-2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4350" spc="-25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dirty="0" sz="4350" spc="-10">
                <a:solidFill>
                  <a:srgbClr val="FFFFFF"/>
                </a:solidFill>
                <a:latin typeface="Microsoft Sans Serif"/>
                <a:cs typeface="Microsoft Sans Serif"/>
              </a:rPr>
              <a:t>инвестора</a:t>
            </a:r>
            <a:endParaRPr sz="4350">
              <a:latin typeface="Microsoft Sans Serif"/>
              <a:cs typeface="Microsoft Sans Serif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1064700" y="4548802"/>
            <a:ext cx="228600" cy="16510"/>
          </a:xfrm>
          <a:custGeom>
            <a:avLst/>
            <a:gdLst/>
            <a:ahLst/>
            <a:cxnLst/>
            <a:rect l="l" t="t" r="r" b="b"/>
            <a:pathLst>
              <a:path w="228600" h="16510">
                <a:moveTo>
                  <a:pt x="228600" y="0"/>
                </a:moveTo>
                <a:lnTo>
                  <a:pt x="0" y="0"/>
                </a:lnTo>
                <a:lnTo>
                  <a:pt x="0" y="16073"/>
                </a:lnTo>
                <a:lnTo>
                  <a:pt x="228600" y="16073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 descr=""/>
          <p:cNvGrpSpPr/>
          <p:nvPr/>
        </p:nvGrpSpPr>
        <p:grpSpPr>
          <a:xfrm>
            <a:off x="1374868" y="4452361"/>
            <a:ext cx="1741805" cy="198120"/>
            <a:chOff x="1374868" y="4452361"/>
            <a:chExt cx="1741805" cy="198120"/>
          </a:xfrm>
        </p:grpSpPr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4868" y="4452361"/>
              <a:ext cx="128388" cy="163710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536395" y="4497717"/>
              <a:ext cx="95885" cy="118110"/>
            </a:xfrm>
            <a:custGeom>
              <a:avLst/>
              <a:gdLst/>
              <a:ahLst/>
              <a:cxnLst/>
              <a:rect l="l" t="t" r="r" b="b"/>
              <a:pathLst>
                <a:path w="95885" h="118110">
                  <a:moveTo>
                    <a:pt x="95834" y="0"/>
                  </a:moveTo>
                  <a:lnTo>
                    <a:pt x="75603" y="0"/>
                  </a:lnTo>
                  <a:lnTo>
                    <a:pt x="75603" y="49530"/>
                  </a:lnTo>
                  <a:lnTo>
                    <a:pt x="20040" y="49530"/>
                  </a:lnTo>
                  <a:lnTo>
                    <a:pt x="20040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66040"/>
                  </a:lnTo>
                  <a:lnTo>
                    <a:pt x="0" y="118110"/>
                  </a:lnTo>
                  <a:lnTo>
                    <a:pt x="20040" y="118110"/>
                  </a:lnTo>
                  <a:lnTo>
                    <a:pt x="20040" y="66040"/>
                  </a:lnTo>
                  <a:lnTo>
                    <a:pt x="75603" y="66040"/>
                  </a:lnTo>
                  <a:lnTo>
                    <a:pt x="75603" y="118110"/>
                  </a:lnTo>
                  <a:lnTo>
                    <a:pt x="95834" y="118110"/>
                  </a:lnTo>
                  <a:lnTo>
                    <a:pt x="95834" y="66040"/>
                  </a:lnTo>
                  <a:lnTo>
                    <a:pt x="95834" y="49530"/>
                  </a:lnTo>
                  <a:lnTo>
                    <a:pt x="958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62637" y="4494827"/>
              <a:ext cx="448206" cy="12402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30017" y="4497605"/>
              <a:ext cx="97432" cy="118467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2258098" y="4497717"/>
              <a:ext cx="109220" cy="152400"/>
            </a:xfrm>
            <a:custGeom>
              <a:avLst/>
              <a:gdLst/>
              <a:ahLst/>
              <a:cxnLst/>
              <a:rect l="l" t="t" r="r" b="b"/>
              <a:pathLst>
                <a:path w="109219" h="152400">
                  <a:moveTo>
                    <a:pt x="108750" y="101600"/>
                  </a:moveTo>
                  <a:lnTo>
                    <a:pt x="95656" y="101600"/>
                  </a:lnTo>
                  <a:lnTo>
                    <a:pt x="95656" y="0"/>
                  </a:lnTo>
                  <a:lnTo>
                    <a:pt x="75603" y="0"/>
                  </a:lnTo>
                  <a:lnTo>
                    <a:pt x="75603" y="101600"/>
                  </a:lnTo>
                  <a:lnTo>
                    <a:pt x="20040" y="101600"/>
                  </a:lnTo>
                  <a:lnTo>
                    <a:pt x="20040" y="0"/>
                  </a:lnTo>
                  <a:lnTo>
                    <a:pt x="0" y="0"/>
                  </a:lnTo>
                  <a:lnTo>
                    <a:pt x="0" y="101600"/>
                  </a:lnTo>
                  <a:lnTo>
                    <a:pt x="0" y="118110"/>
                  </a:lnTo>
                  <a:lnTo>
                    <a:pt x="92075" y="118110"/>
                  </a:lnTo>
                  <a:lnTo>
                    <a:pt x="92075" y="152400"/>
                  </a:lnTo>
                  <a:lnTo>
                    <a:pt x="108750" y="152400"/>
                  </a:lnTo>
                  <a:lnTo>
                    <a:pt x="108750" y="118110"/>
                  </a:lnTo>
                  <a:lnTo>
                    <a:pt x="108750" y="101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88641" y="4497605"/>
              <a:ext cx="97432" cy="11846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08795" y="4494827"/>
              <a:ext cx="111125" cy="124023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2643670" y="4497717"/>
              <a:ext cx="222250" cy="118110"/>
            </a:xfrm>
            <a:custGeom>
              <a:avLst/>
              <a:gdLst/>
              <a:ahLst/>
              <a:cxnLst/>
              <a:rect l="l" t="t" r="r" b="b"/>
              <a:pathLst>
                <a:path w="222250" h="118110">
                  <a:moveTo>
                    <a:pt x="95834" y="0"/>
                  </a:moveTo>
                  <a:lnTo>
                    <a:pt x="75603" y="0"/>
                  </a:lnTo>
                  <a:lnTo>
                    <a:pt x="75603" y="49530"/>
                  </a:lnTo>
                  <a:lnTo>
                    <a:pt x="20040" y="49530"/>
                  </a:lnTo>
                  <a:lnTo>
                    <a:pt x="20040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66040"/>
                  </a:lnTo>
                  <a:lnTo>
                    <a:pt x="0" y="118110"/>
                  </a:lnTo>
                  <a:lnTo>
                    <a:pt x="20040" y="118110"/>
                  </a:lnTo>
                  <a:lnTo>
                    <a:pt x="20040" y="66040"/>
                  </a:lnTo>
                  <a:lnTo>
                    <a:pt x="75603" y="66040"/>
                  </a:lnTo>
                  <a:lnTo>
                    <a:pt x="75603" y="118110"/>
                  </a:lnTo>
                  <a:lnTo>
                    <a:pt x="95834" y="118110"/>
                  </a:lnTo>
                  <a:lnTo>
                    <a:pt x="95834" y="66040"/>
                  </a:lnTo>
                  <a:lnTo>
                    <a:pt x="95834" y="49530"/>
                  </a:lnTo>
                  <a:lnTo>
                    <a:pt x="95834" y="0"/>
                  </a:lnTo>
                  <a:close/>
                </a:path>
                <a:path w="222250" h="118110">
                  <a:moveTo>
                    <a:pt x="222084" y="0"/>
                  </a:moveTo>
                  <a:lnTo>
                    <a:pt x="201841" y="0"/>
                  </a:lnTo>
                  <a:lnTo>
                    <a:pt x="201841" y="49530"/>
                  </a:lnTo>
                  <a:lnTo>
                    <a:pt x="146278" y="49530"/>
                  </a:lnTo>
                  <a:lnTo>
                    <a:pt x="146278" y="0"/>
                  </a:lnTo>
                  <a:lnTo>
                    <a:pt x="126238" y="0"/>
                  </a:lnTo>
                  <a:lnTo>
                    <a:pt x="126238" y="49530"/>
                  </a:lnTo>
                  <a:lnTo>
                    <a:pt x="126238" y="66040"/>
                  </a:lnTo>
                  <a:lnTo>
                    <a:pt x="126238" y="118110"/>
                  </a:lnTo>
                  <a:lnTo>
                    <a:pt x="146278" y="118110"/>
                  </a:lnTo>
                  <a:lnTo>
                    <a:pt x="146278" y="66040"/>
                  </a:lnTo>
                  <a:lnTo>
                    <a:pt x="201841" y="66040"/>
                  </a:lnTo>
                  <a:lnTo>
                    <a:pt x="201841" y="118110"/>
                  </a:lnTo>
                  <a:lnTo>
                    <a:pt x="222084" y="118110"/>
                  </a:lnTo>
                  <a:lnTo>
                    <a:pt x="222084" y="66040"/>
                  </a:lnTo>
                  <a:lnTo>
                    <a:pt x="222084" y="49530"/>
                  </a:lnTo>
                  <a:lnTo>
                    <a:pt x="222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89208" y="4494827"/>
              <a:ext cx="227148" cy="124023"/>
            </a:xfrm>
            <a:prstGeom prst="rect">
              <a:avLst/>
            </a:prstGeom>
          </p:spPr>
        </p:pic>
      </p:grpSp>
      <p:grpSp>
        <p:nvGrpSpPr>
          <p:cNvPr id="35" name="object 35" descr=""/>
          <p:cNvGrpSpPr/>
          <p:nvPr/>
        </p:nvGrpSpPr>
        <p:grpSpPr>
          <a:xfrm>
            <a:off x="3210588" y="4494827"/>
            <a:ext cx="837565" cy="167005"/>
            <a:chOff x="3210588" y="4494827"/>
            <a:chExt cx="837565" cy="167005"/>
          </a:xfrm>
        </p:grpSpPr>
        <p:pic>
          <p:nvPicPr>
            <p:cNvPr id="36" name="object 3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10588" y="4497605"/>
              <a:ext cx="97234" cy="118467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31833" y="4497605"/>
              <a:ext cx="97432" cy="118467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3448609" y="4497717"/>
              <a:ext cx="96520" cy="118110"/>
            </a:xfrm>
            <a:custGeom>
              <a:avLst/>
              <a:gdLst/>
              <a:ahLst/>
              <a:cxnLst/>
              <a:rect l="l" t="t" r="r" b="b"/>
              <a:pathLst>
                <a:path w="96520" h="118110">
                  <a:moveTo>
                    <a:pt x="96443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290" y="16510"/>
                  </a:lnTo>
                  <a:lnTo>
                    <a:pt x="38290" y="118110"/>
                  </a:lnTo>
                  <a:lnTo>
                    <a:pt x="58140" y="118110"/>
                  </a:lnTo>
                  <a:lnTo>
                    <a:pt x="58140" y="16510"/>
                  </a:lnTo>
                  <a:lnTo>
                    <a:pt x="96443" y="16510"/>
                  </a:lnTo>
                  <a:lnTo>
                    <a:pt x="96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64227" y="4494827"/>
              <a:ext cx="102980" cy="166687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91363" y="4497605"/>
              <a:ext cx="97433" cy="118467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3819245" y="4497717"/>
              <a:ext cx="95885" cy="118110"/>
            </a:xfrm>
            <a:custGeom>
              <a:avLst/>
              <a:gdLst/>
              <a:ahLst/>
              <a:cxnLst/>
              <a:rect l="l" t="t" r="r" b="b"/>
              <a:pathLst>
                <a:path w="95885" h="118110">
                  <a:moveTo>
                    <a:pt x="95846" y="0"/>
                  </a:moveTo>
                  <a:lnTo>
                    <a:pt x="75603" y="0"/>
                  </a:lnTo>
                  <a:lnTo>
                    <a:pt x="75603" y="49530"/>
                  </a:lnTo>
                  <a:lnTo>
                    <a:pt x="20040" y="49530"/>
                  </a:lnTo>
                  <a:lnTo>
                    <a:pt x="20040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66040"/>
                  </a:lnTo>
                  <a:lnTo>
                    <a:pt x="0" y="118110"/>
                  </a:lnTo>
                  <a:lnTo>
                    <a:pt x="20040" y="118110"/>
                  </a:lnTo>
                  <a:lnTo>
                    <a:pt x="20040" y="66040"/>
                  </a:lnTo>
                  <a:lnTo>
                    <a:pt x="75603" y="66040"/>
                  </a:lnTo>
                  <a:lnTo>
                    <a:pt x="75603" y="118110"/>
                  </a:lnTo>
                  <a:lnTo>
                    <a:pt x="95846" y="118110"/>
                  </a:lnTo>
                  <a:lnTo>
                    <a:pt x="95846" y="66040"/>
                  </a:lnTo>
                  <a:lnTo>
                    <a:pt x="95846" y="49530"/>
                  </a:lnTo>
                  <a:lnTo>
                    <a:pt x="95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38552" y="4494827"/>
              <a:ext cx="109140" cy="124023"/>
            </a:xfrm>
            <a:prstGeom prst="rect">
              <a:avLst/>
            </a:prstGeom>
          </p:spPr>
        </p:pic>
      </p:grpSp>
      <p:sp>
        <p:nvSpPr>
          <p:cNvPr id="43" name="object 43" descr=""/>
          <p:cNvSpPr/>
          <p:nvPr/>
        </p:nvSpPr>
        <p:spPr>
          <a:xfrm>
            <a:off x="1064700" y="4948852"/>
            <a:ext cx="228600" cy="16510"/>
          </a:xfrm>
          <a:custGeom>
            <a:avLst/>
            <a:gdLst/>
            <a:ahLst/>
            <a:cxnLst/>
            <a:rect l="l" t="t" r="r" b="b"/>
            <a:pathLst>
              <a:path w="228600" h="16510">
                <a:moveTo>
                  <a:pt x="228600" y="0"/>
                </a:moveTo>
                <a:lnTo>
                  <a:pt x="0" y="0"/>
                </a:lnTo>
                <a:lnTo>
                  <a:pt x="0" y="16073"/>
                </a:lnTo>
                <a:lnTo>
                  <a:pt x="228600" y="16073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4" name="object 44" descr=""/>
          <p:cNvGrpSpPr/>
          <p:nvPr/>
        </p:nvGrpSpPr>
        <p:grpSpPr>
          <a:xfrm>
            <a:off x="1374670" y="4848640"/>
            <a:ext cx="783590" cy="213360"/>
            <a:chOff x="1374670" y="4848640"/>
            <a:chExt cx="783590" cy="213360"/>
          </a:xfrm>
        </p:grpSpPr>
        <p:sp>
          <p:nvSpPr>
            <p:cNvPr id="45" name="object 45" descr=""/>
            <p:cNvSpPr/>
            <p:nvPr/>
          </p:nvSpPr>
          <p:spPr>
            <a:xfrm>
              <a:off x="1374660" y="4852047"/>
              <a:ext cx="128905" cy="163830"/>
            </a:xfrm>
            <a:custGeom>
              <a:avLst/>
              <a:gdLst/>
              <a:ahLst/>
              <a:cxnLst/>
              <a:rect l="l" t="t" r="r" b="b"/>
              <a:pathLst>
                <a:path w="128905" h="163829">
                  <a:moveTo>
                    <a:pt x="12879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163830"/>
                  </a:lnTo>
                  <a:lnTo>
                    <a:pt x="21628" y="163830"/>
                  </a:lnTo>
                  <a:lnTo>
                    <a:pt x="21628" y="20320"/>
                  </a:lnTo>
                  <a:lnTo>
                    <a:pt x="106959" y="20320"/>
                  </a:lnTo>
                  <a:lnTo>
                    <a:pt x="106959" y="163830"/>
                  </a:lnTo>
                  <a:lnTo>
                    <a:pt x="128790" y="163830"/>
                  </a:lnTo>
                  <a:lnTo>
                    <a:pt x="128790" y="20320"/>
                  </a:lnTo>
                  <a:lnTo>
                    <a:pt x="128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28656" y="4848640"/>
              <a:ext cx="502576" cy="201017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54784" y="4894877"/>
              <a:ext cx="102980" cy="166687"/>
            </a:xfrm>
            <a:prstGeom prst="rect">
              <a:avLst/>
            </a:prstGeom>
          </p:spPr>
        </p:pic>
      </p:grpSp>
      <p:grpSp>
        <p:nvGrpSpPr>
          <p:cNvPr id="48" name="object 48" descr=""/>
          <p:cNvGrpSpPr/>
          <p:nvPr/>
        </p:nvGrpSpPr>
        <p:grpSpPr>
          <a:xfrm>
            <a:off x="2246028" y="4894877"/>
            <a:ext cx="386715" cy="167005"/>
            <a:chOff x="2246028" y="4894877"/>
            <a:chExt cx="386715" cy="167005"/>
          </a:xfrm>
        </p:grpSpPr>
        <p:pic>
          <p:nvPicPr>
            <p:cNvPr id="49" name="object 4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46028" y="4897655"/>
              <a:ext cx="125809" cy="118467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95928" y="4894877"/>
              <a:ext cx="109257" cy="124023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29730" y="4894877"/>
              <a:ext cx="102979" cy="166687"/>
            </a:xfrm>
            <a:prstGeom prst="rect">
              <a:avLst/>
            </a:prstGeom>
          </p:spPr>
        </p:pic>
      </p:grpSp>
      <p:grpSp>
        <p:nvGrpSpPr>
          <p:cNvPr id="52" name="object 52" descr=""/>
          <p:cNvGrpSpPr/>
          <p:nvPr/>
        </p:nvGrpSpPr>
        <p:grpSpPr>
          <a:xfrm>
            <a:off x="2720576" y="4894877"/>
            <a:ext cx="1447165" cy="167005"/>
            <a:chOff x="2720576" y="4894877"/>
            <a:chExt cx="1447165" cy="167005"/>
          </a:xfrm>
        </p:grpSpPr>
        <p:pic>
          <p:nvPicPr>
            <p:cNvPr id="53" name="object 5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20576" y="4894877"/>
              <a:ext cx="418279" cy="124023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61440" y="4894877"/>
              <a:ext cx="504038" cy="154781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90022" y="4894877"/>
              <a:ext cx="477498" cy="166687"/>
            </a:xfrm>
            <a:prstGeom prst="rect">
              <a:avLst/>
            </a:prstGeom>
          </p:spPr>
        </p:pic>
      </p:grpSp>
      <p:sp>
        <p:nvSpPr>
          <p:cNvPr id="56" name="object 56" descr=""/>
          <p:cNvSpPr/>
          <p:nvPr/>
        </p:nvSpPr>
        <p:spPr>
          <a:xfrm>
            <a:off x="1064700" y="5348902"/>
            <a:ext cx="228600" cy="16510"/>
          </a:xfrm>
          <a:custGeom>
            <a:avLst/>
            <a:gdLst/>
            <a:ahLst/>
            <a:cxnLst/>
            <a:rect l="l" t="t" r="r" b="b"/>
            <a:pathLst>
              <a:path w="228600" h="16510">
                <a:moveTo>
                  <a:pt x="228600" y="0"/>
                </a:moveTo>
                <a:lnTo>
                  <a:pt x="0" y="0"/>
                </a:lnTo>
                <a:lnTo>
                  <a:pt x="0" y="16073"/>
                </a:lnTo>
                <a:lnTo>
                  <a:pt x="228600" y="16073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7" name="object 57" descr=""/>
          <p:cNvGrpSpPr/>
          <p:nvPr/>
        </p:nvGrpSpPr>
        <p:grpSpPr>
          <a:xfrm>
            <a:off x="1374670" y="5252096"/>
            <a:ext cx="1551305" cy="209550"/>
            <a:chOff x="1374670" y="5252096"/>
            <a:chExt cx="1551305" cy="209550"/>
          </a:xfrm>
        </p:grpSpPr>
        <p:sp>
          <p:nvSpPr>
            <p:cNvPr id="58" name="object 58" descr=""/>
            <p:cNvSpPr/>
            <p:nvPr/>
          </p:nvSpPr>
          <p:spPr>
            <a:xfrm>
              <a:off x="1374660" y="5252097"/>
              <a:ext cx="128905" cy="163830"/>
            </a:xfrm>
            <a:custGeom>
              <a:avLst/>
              <a:gdLst/>
              <a:ahLst/>
              <a:cxnLst/>
              <a:rect l="l" t="t" r="r" b="b"/>
              <a:pathLst>
                <a:path w="128905" h="163829">
                  <a:moveTo>
                    <a:pt x="12879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163830"/>
                  </a:lnTo>
                  <a:lnTo>
                    <a:pt x="21628" y="163830"/>
                  </a:lnTo>
                  <a:lnTo>
                    <a:pt x="21628" y="20320"/>
                  </a:lnTo>
                  <a:lnTo>
                    <a:pt x="106959" y="20320"/>
                  </a:lnTo>
                  <a:lnTo>
                    <a:pt x="106959" y="163830"/>
                  </a:lnTo>
                  <a:lnTo>
                    <a:pt x="128790" y="163830"/>
                  </a:lnTo>
                  <a:lnTo>
                    <a:pt x="128790" y="20320"/>
                  </a:lnTo>
                  <a:lnTo>
                    <a:pt x="128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29531" y="5294927"/>
              <a:ext cx="109257" cy="124023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63333" y="5294927"/>
              <a:ext cx="345019" cy="166687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2032101" y="5297817"/>
              <a:ext cx="95885" cy="118110"/>
            </a:xfrm>
            <a:custGeom>
              <a:avLst/>
              <a:gdLst/>
              <a:ahLst/>
              <a:cxnLst/>
              <a:rect l="l" t="t" r="r" b="b"/>
              <a:pathLst>
                <a:path w="95885" h="118110">
                  <a:moveTo>
                    <a:pt x="95846" y="0"/>
                  </a:moveTo>
                  <a:lnTo>
                    <a:pt x="75603" y="0"/>
                  </a:lnTo>
                  <a:lnTo>
                    <a:pt x="75603" y="49530"/>
                  </a:lnTo>
                  <a:lnTo>
                    <a:pt x="20040" y="49530"/>
                  </a:lnTo>
                  <a:lnTo>
                    <a:pt x="20040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66040"/>
                  </a:lnTo>
                  <a:lnTo>
                    <a:pt x="0" y="118110"/>
                  </a:lnTo>
                  <a:lnTo>
                    <a:pt x="20040" y="118110"/>
                  </a:lnTo>
                  <a:lnTo>
                    <a:pt x="20040" y="66040"/>
                  </a:lnTo>
                  <a:lnTo>
                    <a:pt x="75603" y="66040"/>
                  </a:lnTo>
                  <a:lnTo>
                    <a:pt x="75603" y="118110"/>
                  </a:lnTo>
                  <a:lnTo>
                    <a:pt x="95846" y="118110"/>
                  </a:lnTo>
                  <a:lnTo>
                    <a:pt x="95846" y="66040"/>
                  </a:lnTo>
                  <a:lnTo>
                    <a:pt x="95846" y="49530"/>
                  </a:lnTo>
                  <a:lnTo>
                    <a:pt x="95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51399" y="5294927"/>
              <a:ext cx="237070" cy="124023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18270" y="5297705"/>
              <a:ext cx="97433" cy="118467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2537955" y="5297817"/>
              <a:ext cx="95885" cy="118110"/>
            </a:xfrm>
            <a:custGeom>
              <a:avLst/>
              <a:gdLst/>
              <a:ahLst/>
              <a:cxnLst/>
              <a:rect l="l" t="t" r="r" b="b"/>
              <a:pathLst>
                <a:path w="95885" h="118110">
                  <a:moveTo>
                    <a:pt x="95846" y="0"/>
                  </a:moveTo>
                  <a:lnTo>
                    <a:pt x="75603" y="0"/>
                  </a:lnTo>
                  <a:lnTo>
                    <a:pt x="75603" y="49530"/>
                  </a:lnTo>
                  <a:lnTo>
                    <a:pt x="20040" y="49530"/>
                  </a:lnTo>
                  <a:lnTo>
                    <a:pt x="20040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66040"/>
                  </a:lnTo>
                  <a:lnTo>
                    <a:pt x="0" y="118110"/>
                  </a:lnTo>
                  <a:lnTo>
                    <a:pt x="20040" y="118110"/>
                  </a:lnTo>
                  <a:lnTo>
                    <a:pt x="20040" y="66040"/>
                  </a:lnTo>
                  <a:lnTo>
                    <a:pt x="75603" y="66040"/>
                  </a:lnTo>
                  <a:lnTo>
                    <a:pt x="75603" y="118110"/>
                  </a:lnTo>
                  <a:lnTo>
                    <a:pt x="95846" y="118110"/>
                  </a:lnTo>
                  <a:lnTo>
                    <a:pt x="95846" y="66040"/>
                  </a:lnTo>
                  <a:lnTo>
                    <a:pt x="95846" y="49530"/>
                  </a:lnTo>
                  <a:lnTo>
                    <a:pt x="95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64404" y="5297705"/>
              <a:ext cx="132556" cy="118467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28312" y="5252659"/>
              <a:ext cx="97432" cy="163512"/>
            </a:xfrm>
            <a:prstGeom prst="rect">
              <a:avLst/>
            </a:prstGeom>
          </p:spPr>
        </p:pic>
      </p:grpSp>
      <p:grpSp>
        <p:nvGrpSpPr>
          <p:cNvPr id="67" name="object 67" descr=""/>
          <p:cNvGrpSpPr/>
          <p:nvPr/>
        </p:nvGrpSpPr>
        <p:grpSpPr>
          <a:xfrm>
            <a:off x="3020113" y="5294927"/>
            <a:ext cx="1054100" cy="167005"/>
            <a:chOff x="3020113" y="5294927"/>
            <a:chExt cx="1054100" cy="167005"/>
          </a:xfrm>
        </p:grpSpPr>
        <p:pic>
          <p:nvPicPr>
            <p:cNvPr id="68" name="object 6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20113" y="5297705"/>
              <a:ext cx="125809" cy="118467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70014" y="5294927"/>
              <a:ext cx="109257" cy="124023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3304006" y="5294934"/>
              <a:ext cx="642620" cy="154940"/>
            </a:xfrm>
            <a:custGeom>
              <a:avLst/>
              <a:gdLst/>
              <a:ahLst/>
              <a:cxnLst/>
              <a:rect l="l" t="t" r="r" b="b"/>
              <a:pathLst>
                <a:path w="642620" h="154939">
                  <a:moveTo>
                    <a:pt x="95846" y="2882"/>
                  </a:moveTo>
                  <a:lnTo>
                    <a:pt x="75603" y="2882"/>
                  </a:lnTo>
                  <a:lnTo>
                    <a:pt x="75603" y="52412"/>
                  </a:lnTo>
                  <a:lnTo>
                    <a:pt x="20040" y="52412"/>
                  </a:lnTo>
                  <a:lnTo>
                    <a:pt x="20040" y="2882"/>
                  </a:lnTo>
                  <a:lnTo>
                    <a:pt x="0" y="2882"/>
                  </a:lnTo>
                  <a:lnTo>
                    <a:pt x="0" y="52412"/>
                  </a:lnTo>
                  <a:lnTo>
                    <a:pt x="0" y="68922"/>
                  </a:lnTo>
                  <a:lnTo>
                    <a:pt x="0" y="120992"/>
                  </a:lnTo>
                  <a:lnTo>
                    <a:pt x="20040" y="120992"/>
                  </a:lnTo>
                  <a:lnTo>
                    <a:pt x="20040" y="68922"/>
                  </a:lnTo>
                  <a:lnTo>
                    <a:pt x="75603" y="68922"/>
                  </a:lnTo>
                  <a:lnTo>
                    <a:pt x="75603" y="120992"/>
                  </a:lnTo>
                  <a:lnTo>
                    <a:pt x="95846" y="120992"/>
                  </a:lnTo>
                  <a:lnTo>
                    <a:pt x="95846" y="68922"/>
                  </a:lnTo>
                  <a:lnTo>
                    <a:pt x="95846" y="52412"/>
                  </a:lnTo>
                  <a:lnTo>
                    <a:pt x="95846" y="2882"/>
                  </a:lnTo>
                  <a:close/>
                </a:path>
                <a:path w="642620" h="154939">
                  <a:moveTo>
                    <a:pt x="228638" y="61709"/>
                  </a:moveTo>
                  <a:lnTo>
                    <a:pt x="227876" y="50596"/>
                  </a:lnTo>
                  <a:lnTo>
                    <a:pt x="227761" y="48856"/>
                  </a:lnTo>
                  <a:lnTo>
                    <a:pt x="227698" y="47853"/>
                  </a:lnTo>
                  <a:lnTo>
                    <a:pt x="224866" y="35661"/>
                  </a:lnTo>
                  <a:lnTo>
                    <a:pt x="220154" y="25133"/>
                  </a:lnTo>
                  <a:lnTo>
                    <a:pt x="213702" y="16471"/>
                  </a:lnTo>
                  <a:lnTo>
                    <a:pt x="213550" y="16268"/>
                  </a:lnTo>
                  <a:lnTo>
                    <a:pt x="207403" y="10858"/>
                  </a:lnTo>
                  <a:lnTo>
                    <a:pt x="207403" y="50596"/>
                  </a:lnTo>
                  <a:lnTo>
                    <a:pt x="141122" y="50596"/>
                  </a:lnTo>
                  <a:lnTo>
                    <a:pt x="165735" y="16471"/>
                  </a:lnTo>
                  <a:lnTo>
                    <a:pt x="174866" y="16471"/>
                  </a:lnTo>
                  <a:lnTo>
                    <a:pt x="206476" y="40678"/>
                  </a:lnTo>
                  <a:lnTo>
                    <a:pt x="207403" y="50596"/>
                  </a:lnTo>
                  <a:lnTo>
                    <a:pt x="207403" y="10858"/>
                  </a:lnTo>
                  <a:lnTo>
                    <a:pt x="205473" y="9156"/>
                  </a:lnTo>
                  <a:lnTo>
                    <a:pt x="196469" y="4165"/>
                  </a:lnTo>
                  <a:lnTo>
                    <a:pt x="196621" y="4165"/>
                  </a:lnTo>
                  <a:lnTo>
                    <a:pt x="186105" y="1041"/>
                  </a:lnTo>
                  <a:lnTo>
                    <a:pt x="186296" y="1041"/>
                  </a:lnTo>
                  <a:lnTo>
                    <a:pt x="174663" y="0"/>
                  </a:lnTo>
                  <a:lnTo>
                    <a:pt x="134581" y="16662"/>
                  </a:lnTo>
                  <a:lnTo>
                    <a:pt x="119380" y="61709"/>
                  </a:lnTo>
                  <a:lnTo>
                    <a:pt x="119418" y="64693"/>
                  </a:lnTo>
                  <a:lnTo>
                    <a:pt x="134581" y="107950"/>
                  </a:lnTo>
                  <a:lnTo>
                    <a:pt x="175856" y="124028"/>
                  </a:lnTo>
                  <a:lnTo>
                    <a:pt x="185712" y="123393"/>
                  </a:lnTo>
                  <a:lnTo>
                    <a:pt x="220992" y="101803"/>
                  </a:lnTo>
                  <a:lnTo>
                    <a:pt x="228041" y="85725"/>
                  </a:lnTo>
                  <a:lnTo>
                    <a:pt x="207200" y="83146"/>
                  </a:lnTo>
                  <a:lnTo>
                    <a:pt x="204279" y="91287"/>
                  </a:lnTo>
                  <a:lnTo>
                    <a:pt x="204165" y="91605"/>
                  </a:lnTo>
                  <a:lnTo>
                    <a:pt x="199999" y="97764"/>
                  </a:lnTo>
                  <a:lnTo>
                    <a:pt x="194703" y="101600"/>
                  </a:lnTo>
                  <a:lnTo>
                    <a:pt x="189547" y="105435"/>
                  </a:lnTo>
                  <a:lnTo>
                    <a:pt x="183261" y="107353"/>
                  </a:lnTo>
                  <a:lnTo>
                    <a:pt x="175856" y="107353"/>
                  </a:lnTo>
                  <a:lnTo>
                    <a:pt x="143357" y="84378"/>
                  </a:lnTo>
                  <a:lnTo>
                    <a:pt x="141262" y="76581"/>
                  </a:lnTo>
                  <a:lnTo>
                    <a:pt x="141185" y="76314"/>
                  </a:lnTo>
                  <a:lnTo>
                    <a:pt x="140131" y="67068"/>
                  </a:lnTo>
                  <a:lnTo>
                    <a:pt x="228434" y="67068"/>
                  </a:lnTo>
                  <a:lnTo>
                    <a:pt x="228574" y="64693"/>
                  </a:lnTo>
                  <a:lnTo>
                    <a:pt x="228638" y="61709"/>
                  </a:lnTo>
                  <a:close/>
                </a:path>
                <a:path w="642620" h="154939">
                  <a:moveTo>
                    <a:pt x="364502" y="104775"/>
                  </a:moveTo>
                  <a:lnTo>
                    <a:pt x="351599" y="104775"/>
                  </a:lnTo>
                  <a:lnTo>
                    <a:pt x="351599" y="19253"/>
                  </a:lnTo>
                  <a:lnTo>
                    <a:pt x="351599" y="2781"/>
                  </a:lnTo>
                  <a:lnTo>
                    <a:pt x="331558" y="2781"/>
                  </a:lnTo>
                  <a:lnTo>
                    <a:pt x="331558" y="19253"/>
                  </a:lnTo>
                  <a:lnTo>
                    <a:pt x="331558" y="104775"/>
                  </a:lnTo>
                  <a:lnTo>
                    <a:pt x="267868" y="104775"/>
                  </a:lnTo>
                  <a:lnTo>
                    <a:pt x="274866" y="89014"/>
                  </a:lnTo>
                  <a:lnTo>
                    <a:pt x="280174" y="69507"/>
                  </a:lnTo>
                  <a:lnTo>
                    <a:pt x="283794" y="46253"/>
                  </a:lnTo>
                  <a:lnTo>
                    <a:pt x="285724" y="19253"/>
                  </a:lnTo>
                  <a:lnTo>
                    <a:pt x="331558" y="19253"/>
                  </a:lnTo>
                  <a:lnTo>
                    <a:pt x="331558" y="2781"/>
                  </a:lnTo>
                  <a:lnTo>
                    <a:pt x="269062" y="2781"/>
                  </a:lnTo>
                  <a:lnTo>
                    <a:pt x="268071" y="36614"/>
                  </a:lnTo>
                  <a:lnTo>
                    <a:pt x="264337" y="64884"/>
                  </a:lnTo>
                  <a:lnTo>
                    <a:pt x="257860" y="87604"/>
                  </a:lnTo>
                  <a:lnTo>
                    <a:pt x="248615" y="104775"/>
                  </a:lnTo>
                  <a:lnTo>
                    <a:pt x="238099" y="104775"/>
                  </a:lnTo>
                  <a:lnTo>
                    <a:pt x="238099" y="154774"/>
                  </a:lnTo>
                  <a:lnTo>
                    <a:pt x="254571" y="154774"/>
                  </a:lnTo>
                  <a:lnTo>
                    <a:pt x="254571" y="121246"/>
                  </a:lnTo>
                  <a:lnTo>
                    <a:pt x="348030" y="121246"/>
                  </a:lnTo>
                  <a:lnTo>
                    <a:pt x="348030" y="154774"/>
                  </a:lnTo>
                  <a:lnTo>
                    <a:pt x="364502" y="154774"/>
                  </a:lnTo>
                  <a:lnTo>
                    <a:pt x="364502" y="121246"/>
                  </a:lnTo>
                  <a:lnTo>
                    <a:pt x="364502" y="104775"/>
                  </a:lnTo>
                  <a:close/>
                </a:path>
                <a:path w="642620" h="154939">
                  <a:moveTo>
                    <a:pt x="525081" y="121246"/>
                  </a:moveTo>
                  <a:lnTo>
                    <a:pt x="503047" y="84531"/>
                  </a:lnTo>
                  <a:lnTo>
                    <a:pt x="477456" y="60325"/>
                  </a:lnTo>
                  <a:lnTo>
                    <a:pt x="482879" y="57937"/>
                  </a:lnTo>
                  <a:lnTo>
                    <a:pt x="486841" y="55295"/>
                  </a:lnTo>
                  <a:lnTo>
                    <a:pt x="491871" y="49339"/>
                  </a:lnTo>
                  <a:lnTo>
                    <a:pt x="494652" y="43916"/>
                  </a:lnTo>
                  <a:lnTo>
                    <a:pt x="500862" y="28041"/>
                  </a:lnTo>
                  <a:lnTo>
                    <a:pt x="503250" y="23215"/>
                  </a:lnTo>
                  <a:lnTo>
                    <a:pt x="506285" y="20040"/>
                  </a:lnTo>
                  <a:lnTo>
                    <a:pt x="509663" y="19253"/>
                  </a:lnTo>
                  <a:lnTo>
                    <a:pt x="520509" y="19253"/>
                  </a:lnTo>
                  <a:lnTo>
                    <a:pt x="520509" y="2781"/>
                  </a:lnTo>
                  <a:lnTo>
                    <a:pt x="505231" y="2781"/>
                  </a:lnTo>
                  <a:lnTo>
                    <a:pt x="499414" y="4292"/>
                  </a:lnTo>
                  <a:lnTo>
                    <a:pt x="491998" y="10388"/>
                  </a:lnTo>
                  <a:lnTo>
                    <a:pt x="487832" y="17526"/>
                  </a:lnTo>
                  <a:lnTo>
                    <a:pt x="478180" y="40678"/>
                  </a:lnTo>
                  <a:lnTo>
                    <a:pt x="474345" y="47891"/>
                  </a:lnTo>
                  <a:lnTo>
                    <a:pt x="469049" y="52781"/>
                  </a:lnTo>
                  <a:lnTo>
                    <a:pt x="464553" y="53975"/>
                  </a:lnTo>
                  <a:lnTo>
                    <a:pt x="458203" y="53975"/>
                  </a:lnTo>
                  <a:lnTo>
                    <a:pt x="458203" y="2781"/>
                  </a:lnTo>
                  <a:lnTo>
                    <a:pt x="437769" y="2781"/>
                  </a:lnTo>
                  <a:lnTo>
                    <a:pt x="437769" y="53975"/>
                  </a:lnTo>
                  <a:lnTo>
                    <a:pt x="431279" y="53975"/>
                  </a:lnTo>
                  <a:lnTo>
                    <a:pt x="426720" y="52717"/>
                  </a:lnTo>
                  <a:lnTo>
                    <a:pt x="421551" y="47688"/>
                  </a:lnTo>
                  <a:lnTo>
                    <a:pt x="417855" y="40551"/>
                  </a:lnTo>
                  <a:lnTo>
                    <a:pt x="408851" y="19253"/>
                  </a:lnTo>
                  <a:lnTo>
                    <a:pt x="405549" y="13030"/>
                  </a:lnTo>
                  <a:lnTo>
                    <a:pt x="400659" y="7073"/>
                  </a:lnTo>
                  <a:lnTo>
                    <a:pt x="397878" y="5092"/>
                  </a:lnTo>
                  <a:lnTo>
                    <a:pt x="391528" y="3238"/>
                  </a:lnTo>
                  <a:lnTo>
                    <a:pt x="386041" y="2781"/>
                  </a:lnTo>
                  <a:lnTo>
                    <a:pt x="375450" y="2781"/>
                  </a:lnTo>
                  <a:lnTo>
                    <a:pt x="375450" y="19253"/>
                  </a:lnTo>
                  <a:lnTo>
                    <a:pt x="385241" y="19253"/>
                  </a:lnTo>
                  <a:lnTo>
                    <a:pt x="388086" y="19710"/>
                  </a:lnTo>
                  <a:lnTo>
                    <a:pt x="391795" y="21564"/>
                  </a:lnTo>
                  <a:lnTo>
                    <a:pt x="393573" y="24079"/>
                  </a:lnTo>
                  <a:lnTo>
                    <a:pt x="401548" y="43256"/>
                  </a:lnTo>
                  <a:lnTo>
                    <a:pt x="403999" y="48272"/>
                  </a:lnTo>
                  <a:lnTo>
                    <a:pt x="406019" y="51587"/>
                  </a:lnTo>
                  <a:lnTo>
                    <a:pt x="408393" y="54762"/>
                  </a:lnTo>
                  <a:lnTo>
                    <a:pt x="412559" y="57683"/>
                  </a:lnTo>
                  <a:lnTo>
                    <a:pt x="418515" y="60325"/>
                  </a:lnTo>
                  <a:lnTo>
                    <a:pt x="412000" y="63182"/>
                  </a:lnTo>
                  <a:lnTo>
                    <a:pt x="405561" y="68160"/>
                  </a:lnTo>
                  <a:lnTo>
                    <a:pt x="399199" y="75285"/>
                  </a:lnTo>
                  <a:lnTo>
                    <a:pt x="392912" y="84531"/>
                  </a:lnTo>
                  <a:lnTo>
                    <a:pt x="370890" y="121246"/>
                  </a:lnTo>
                  <a:lnTo>
                    <a:pt x="393115" y="121246"/>
                  </a:lnTo>
                  <a:lnTo>
                    <a:pt x="418909" y="76987"/>
                  </a:lnTo>
                  <a:lnTo>
                    <a:pt x="422744" y="72097"/>
                  </a:lnTo>
                  <a:lnTo>
                    <a:pt x="429361" y="67602"/>
                  </a:lnTo>
                  <a:lnTo>
                    <a:pt x="433260" y="66471"/>
                  </a:lnTo>
                  <a:lnTo>
                    <a:pt x="437769" y="66471"/>
                  </a:lnTo>
                  <a:lnTo>
                    <a:pt x="437769" y="121246"/>
                  </a:lnTo>
                  <a:lnTo>
                    <a:pt x="458203" y="121246"/>
                  </a:lnTo>
                  <a:lnTo>
                    <a:pt x="458203" y="66471"/>
                  </a:lnTo>
                  <a:lnTo>
                    <a:pt x="462699" y="66471"/>
                  </a:lnTo>
                  <a:lnTo>
                    <a:pt x="466598" y="67665"/>
                  </a:lnTo>
                  <a:lnTo>
                    <a:pt x="473214" y="72301"/>
                  </a:lnTo>
                  <a:lnTo>
                    <a:pt x="477050" y="77127"/>
                  </a:lnTo>
                  <a:lnTo>
                    <a:pt x="503047" y="121246"/>
                  </a:lnTo>
                  <a:lnTo>
                    <a:pt x="525081" y="121246"/>
                  </a:lnTo>
                  <a:close/>
                </a:path>
                <a:path w="642620" h="154939">
                  <a:moveTo>
                    <a:pt x="642073" y="61709"/>
                  </a:moveTo>
                  <a:lnTo>
                    <a:pt x="641324" y="50596"/>
                  </a:lnTo>
                  <a:lnTo>
                    <a:pt x="641197" y="48856"/>
                  </a:lnTo>
                  <a:lnTo>
                    <a:pt x="641134" y="47853"/>
                  </a:lnTo>
                  <a:lnTo>
                    <a:pt x="638302" y="35661"/>
                  </a:lnTo>
                  <a:lnTo>
                    <a:pt x="633590" y="25133"/>
                  </a:lnTo>
                  <a:lnTo>
                    <a:pt x="627138" y="16471"/>
                  </a:lnTo>
                  <a:lnTo>
                    <a:pt x="626999" y="16268"/>
                  </a:lnTo>
                  <a:lnTo>
                    <a:pt x="620839" y="10858"/>
                  </a:lnTo>
                  <a:lnTo>
                    <a:pt x="620839" y="50596"/>
                  </a:lnTo>
                  <a:lnTo>
                    <a:pt x="554570" y="50596"/>
                  </a:lnTo>
                  <a:lnTo>
                    <a:pt x="579170" y="16471"/>
                  </a:lnTo>
                  <a:lnTo>
                    <a:pt x="588302" y="16471"/>
                  </a:lnTo>
                  <a:lnTo>
                    <a:pt x="619912" y="40678"/>
                  </a:lnTo>
                  <a:lnTo>
                    <a:pt x="620839" y="50596"/>
                  </a:lnTo>
                  <a:lnTo>
                    <a:pt x="620839" y="10858"/>
                  </a:lnTo>
                  <a:lnTo>
                    <a:pt x="618909" y="9156"/>
                  </a:lnTo>
                  <a:lnTo>
                    <a:pt x="609917" y="4165"/>
                  </a:lnTo>
                  <a:lnTo>
                    <a:pt x="610069" y="4165"/>
                  </a:lnTo>
                  <a:lnTo>
                    <a:pt x="599541" y="1041"/>
                  </a:lnTo>
                  <a:lnTo>
                    <a:pt x="599744" y="1041"/>
                  </a:lnTo>
                  <a:lnTo>
                    <a:pt x="588098" y="0"/>
                  </a:lnTo>
                  <a:lnTo>
                    <a:pt x="548017" y="16662"/>
                  </a:lnTo>
                  <a:lnTo>
                    <a:pt x="532815" y="61709"/>
                  </a:lnTo>
                  <a:lnTo>
                    <a:pt x="532866" y="64693"/>
                  </a:lnTo>
                  <a:lnTo>
                    <a:pt x="533679" y="76314"/>
                  </a:lnTo>
                  <a:lnTo>
                    <a:pt x="533692" y="76581"/>
                  </a:lnTo>
                  <a:lnTo>
                    <a:pt x="556323" y="114985"/>
                  </a:lnTo>
                  <a:lnTo>
                    <a:pt x="589292" y="124028"/>
                  </a:lnTo>
                  <a:lnTo>
                    <a:pt x="599147" y="123393"/>
                  </a:lnTo>
                  <a:lnTo>
                    <a:pt x="634441" y="101803"/>
                  </a:lnTo>
                  <a:lnTo>
                    <a:pt x="641477" y="85725"/>
                  </a:lnTo>
                  <a:lnTo>
                    <a:pt x="620649" y="83146"/>
                  </a:lnTo>
                  <a:lnTo>
                    <a:pt x="617715" y="91287"/>
                  </a:lnTo>
                  <a:lnTo>
                    <a:pt x="617601" y="91605"/>
                  </a:lnTo>
                  <a:lnTo>
                    <a:pt x="613435" y="97764"/>
                  </a:lnTo>
                  <a:lnTo>
                    <a:pt x="608139" y="101600"/>
                  </a:lnTo>
                  <a:lnTo>
                    <a:pt x="602983" y="105435"/>
                  </a:lnTo>
                  <a:lnTo>
                    <a:pt x="596696" y="107353"/>
                  </a:lnTo>
                  <a:lnTo>
                    <a:pt x="589292" y="107353"/>
                  </a:lnTo>
                  <a:lnTo>
                    <a:pt x="582231" y="106705"/>
                  </a:lnTo>
                  <a:lnTo>
                    <a:pt x="554697" y="76581"/>
                  </a:lnTo>
                  <a:lnTo>
                    <a:pt x="554621" y="76314"/>
                  </a:lnTo>
                  <a:lnTo>
                    <a:pt x="553567" y="67068"/>
                  </a:lnTo>
                  <a:lnTo>
                    <a:pt x="641883" y="67068"/>
                  </a:lnTo>
                  <a:lnTo>
                    <a:pt x="642010" y="64693"/>
                  </a:lnTo>
                  <a:lnTo>
                    <a:pt x="642073" y="6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970633" y="5294927"/>
              <a:ext cx="102980" cy="166687"/>
            </a:xfrm>
            <a:prstGeom prst="rect">
              <a:avLst/>
            </a:prstGeom>
          </p:spPr>
        </p:pic>
      </p:grpSp>
      <p:sp>
        <p:nvSpPr>
          <p:cNvPr id="72" name="object 72" descr=""/>
          <p:cNvSpPr/>
          <p:nvPr/>
        </p:nvSpPr>
        <p:spPr>
          <a:xfrm>
            <a:off x="1064700" y="5748952"/>
            <a:ext cx="228600" cy="16510"/>
          </a:xfrm>
          <a:custGeom>
            <a:avLst/>
            <a:gdLst/>
            <a:ahLst/>
            <a:cxnLst/>
            <a:rect l="l" t="t" r="r" b="b"/>
            <a:pathLst>
              <a:path w="228600" h="16510">
                <a:moveTo>
                  <a:pt x="228600" y="0"/>
                </a:moveTo>
                <a:lnTo>
                  <a:pt x="0" y="0"/>
                </a:lnTo>
                <a:lnTo>
                  <a:pt x="0" y="16073"/>
                </a:lnTo>
                <a:lnTo>
                  <a:pt x="228600" y="16073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3" name="object 73" descr=""/>
          <p:cNvGrpSpPr/>
          <p:nvPr/>
        </p:nvGrpSpPr>
        <p:grpSpPr>
          <a:xfrm>
            <a:off x="1374868" y="5652511"/>
            <a:ext cx="973455" cy="209550"/>
            <a:chOff x="1374868" y="5652511"/>
            <a:chExt cx="973455" cy="209550"/>
          </a:xfrm>
        </p:grpSpPr>
        <p:pic>
          <p:nvPicPr>
            <p:cNvPr id="74" name="object 7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74868" y="5652511"/>
              <a:ext cx="233770" cy="166489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1632381" y="5697867"/>
              <a:ext cx="212090" cy="118110"/>
            </a:xfrm>
            <a:custGeom>
              <a:avLst/>
              <a:gdLst/>
              <a:ahLst/>
              <a:cxnLst/>
              <a:rect l="l" t="t" r="r" b="b"/>
              <a:pathLst>
                <a:path w="212089" h="118110">
                  <a:moveTo>
                    <a:pt x="95846" y="0"/>
                  </a:moveTo>
                  <a:lnTo>
                    <a:pt x="75603" y="0"/>
                  </a:lnTo>
                  <a:lnTo>
                    <a:pt x="75603" y="49530"/>
                  </a:lnTo>
                  <a:lnTo>
                    <a:pt x="20040" y="49530"/>
                  </a:lnTo>
                  <a:lnTo>
                    <a:pt x="20040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66040"/>
                  </a:lnTo>
                  <a:lnTo>
                    <a:pt x="0" y="118110"/>
                  </a:lnTo>
                  <a:lnTo>
                    <a:pt x="20040" y="118110"/>
                  </a:lnTo>
                  <a:lnTo>
                    <a:pt x="20040" y="66040"/>
                  </a:lnTo>
                  <a:lnTo>
                    <a:pt x="75603" y="66040"/>
                  </a:lnTo>
                  <a:lnTo>
                    <a:pt x="75603" y="118110"/>
                  </a:lnTo>
                  <a:lnTo>
                    <a:pt x="95846" y="118110"/>
                  </a:lnTo>
                  <a:lnTo>
                    <a:pt x="95846" y="66040"/>
                  </a:lnTo>
                  <a:lnTo>
                    <a:pt x="95846" y="49530"/>
                  </a:lnTo>
                  <a:lnTo>
                    <a:pt x="95846" y="0"/>
                  </a:lnTo>
                  <a:close/>
                </a:path>
                <a:path w="212089" h="118110">
                  <a:moveTo>
                    <a:pt x="211569" y="0"/>
                  </a:moveTo>
                  <a:lnTo>
                    <a:pt x="115125" y="0"/>
                  </a:lnTo>
                  <a:lnTo>
                    <a:pt x="115125" y="16510"/>
                  </a:lnTo>
                  <a:lnTo>
                    <a:pt x="153428" y="16510"/>
                  </a:lnTo>
                  <a:lnTo>
                    <a:pt x="153428" y="118110"/>
                  </a:lnTo>
                  <a:lnTo>
                    <a:pt x="173278" y="118110"/>
                  </a:lnTo>
                  <a:lnTo>
                    <a:pt x="173278" y="16510"/>
                  </a:lnTo>
                  <a:lnTo>
                    <a:pt x="211569" y="16510"/>
                  </a:lnTo>
                  <a:lnTo>
                    <a:pt x="211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863132" y="5694977"/>
              <a:ext cx="357459" cy="166687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250392" y="5697755"/>
              <a:ext cx="97433" cy="118467"/>
            </a:xfrm>
            <a:prstGeom prst="rect">
              <a:avLst/>
            </a:prstGeom>
          </p:spPr>
        </p:pic>
      </p:grpSp>
      <p:grpSp>
        <p:nvGrpSpPr>
          <p:cNvPr id="78" name="object 78" descr=""/>
          <p:cNvGrpSpPr/>
          <p:nvPr/>
        </p:nvGrpSpPr>
        <p:grpSpPr>
          <a:xfrm>
            <a:off x="2423676" y="5694977"/>
            <a:ext cx="706755" cy="124460"/>
            <a:chOff x="2423676" y="5694977"/>
            <a:chExt cx="706755" cy="124460"/>
          </a:xfrm>
        </p:grpSpPr>
        <p:pic>
          <p:nvPicPr>
            <p:cNvPr id="79" name="object 7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23676" y="5694977"/>
              <a:ext cx="333460" cy="124023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2782074" y="5697867"/>
              <a:ext cx="93980" cy="118110"/>
            </a:xfrm>
            <a:custGeom>
              <a:avLst/>
              <a:gdLst/>
              <a:ahLst/>
              <a:cxnLst/>
              <a:rect l="l" t="t" r="r" b="b"/>
              <a:pathLst>
                <a:path w="93980" h="118110">
                  <a:moveTo>
                    <a:pt x="9345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118110"/>
                  </a:lnTo>
                  <a:lnTo>
                    <a:pt x="20040" y="118110"/>
                  </a:lnTo>
                  <a:lnTo>
                    <a:pt x="20040" y="16510"/>
                  </a:lnTo>
                  <a:lnTo>
                    <a:pt x="73418" y="16510"/>
                  </a:lnTo>
                  <a:lnTo>
                    <a:pt x="73418" y="118110"/>
                  </a:lnTo>
                  <a:lnTo>
                    <a:pt x="93459" y="118110"/>
                  </a:lnTo>
                  <a:lnTo>
                    <a:pt x="93459" y="16510"/>
                  </a:lnTo>
                  <a:lnTo>
                    <a:pt x="93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898126" y="5694977"/>
              <a:ext cx="111125" cy="124023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033001" y="5697755"/>
              <a:ext cx="97234" cy="118467"/>
            </a:xfrm>
            <a:prstGeom prst="rect">
              <a:avLst/>
            </a:prstGeom>
          </p:spPr>
        </p:pic>
      </p:grpSp>
      <p:pic>
        <p:nvPicPr>
          <p:cNvPr id="83" name="object 83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064700" y="6145232"/>
            <a:ext cx="228600" cy="23415"/>
          </a:xfrm>
          <a:prstGeom prst="rect">
            <a:avLst/>
          </a:prstGeom>
        </p:spPr>
      </p:pic>
      <p:grpSp>
        <p:nvGrpSpPr>
          <p:cNvPr id="84" name="object 84" descr=""/>
          <p:cNvGrpSpPr/>
          <p:nvPr/>
        </p:nvGrpSpPr>
        <p:grpSpPr>
          <a:xfrm>
            <a:off x="1375067" y="6052561"/>
            <a:ext cx="956944" cy="167005"/>
            <a:chOff x="1375067" y="6052561"/>
            <a:chExt cx="956944" cy="167005"/>
          </a:xfrm>
        </p:grpSpPr>
        <p:pic>
          <p:nvPicPr>
            <p:cNvPr id="85" name="object 85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75067" y="6052561"/>
              <a:ext cx="494472" cy="166489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894297" y="6097805"/>
              <a:ext cx="114895" cy="118467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034828" y="6097805"/>
              <a:ext cx="163512" cy="118467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220726" y="6095027"/>
              <a:ext cx="110727" cy="124023"/>
            </a:xfrm>
            <a:prstGeom prst="rect">
              <a:avLst/>
            </a:prstGeom>
          </p:spPr>
        </p:pic>
      </p:grpSp>
      <p:grpSp>
        <p:nvGrpSpPr>
          <p:cNvPr id="89" name="object 89" descr=""/>
          <p:cNvGrpSpPr/>
          <p:nvPr/>
        </p:nvGrpSpPr>
        <p:grpSpPr>
          <a:xfrm>
            <a:off x="2419312" y="6095027"/>
            <a:ext cx="935990" cy="166370"/>
            <a:chOff x="2419312" y="6095027"/>
            <a:chExt cx="935990" cy="166370"/>
          </a:xfrm>
        </p:grpSpPr>
        <p:pic>
          <p:nvPicPr>
            <p:cNvPr id="90" name="object 9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419312" y="6097805"/>
              <a:ext cx="105171" cy="118467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557584" y="6095027"/>
              <a:ext cx="115676" cy="166289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690870" y="6095027"/>
              <a:ext cx="122419" cy="124023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828720" y="6095027"/>
              <a:ext cx="110728" cy="124023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963794" y="6097011"/>
              <a:ext cx="208667" cy="119260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191547" y="6097805"/>
              <a:ext cx="163512" cy="118467"/>
            </a:xfrm>
            <a:prstGeom prst="rect">
              <a:avLst/>
            </a:prstGeom>
          </p:spPr>
        </p:pic>
      </p:grpSp>
      <p:pic>
        <p:nvPicPr>
          <p:cNvPr id="96" name="object 96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7540299" y="9712408"/>
            <a:ext cx="136922" cy="206176"/>
          </a:xfrm>
          <a:prstGeom prst="rect">
            <a:avLst/>
          </a:prstGeom>
        </p:spPr>
      </p:pic>
      <p:grpSp>
        <p:nvGrpSpPr>
          <p:cNvPr id="97" name="object 97" descr=""/>
          <p:cNvGrpSpPr/>
          <p:nvPr/>
        </p:nvGrpSpPr>
        <p:grpSpPr>
          <a:xfrm>
            <a:off x="1085733" y="595235"/>
            <a:ext cx="1508125" cy="250825"/>
            <a:chOff x="1085733" y="595235"/>
            <a:chExt cx="1508125" cy="250825"/>
          </a:xfrm>
        </p:grpSpPr>
        <p:pic>
          <p:nvPicPr>
            <p:cNvPr id="98" name="object 98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85733" y="598410"/>
              <a:ext cx="149820" cy="190896"/>
            </a:xfrm>
            <a:prstGeom prst="rect">
              <a:avLst/>
            </a:prstGeom>
          </p:spPr>
        </p:pic>
        <p:sp>
          <p:nvSpPr>
            <p:cNvPr id="99" name="object 99" descr=""/>
            <p:cNvSpPr/>
            <p:nvPr/>
          </p:nvSpPr>
          <p:spPr>
            <a:xfrm>
              <a:off x="1274038" y="651446"/>
              <a:ext cx="112395" cy="138430"/>
            </a:xfrm>
            <a:custGeom>
              <a:avLst/>
              <a:gdLst/>
              <a:ahLst/>
              <a:cxnLst/>
              <a:rect l="l" t="t" r="r" b="b"/>
              <a:pathLst>
                <a:path w="112394" h="138429">
                  <a:moveTo>
                    <a:pt x="111925" y="0"/>
                  </a:moveTo>
                  <a:lnTo>
                    <a:pt x="88506" y="0"/>
                  </a:lnTo>
                  <a:lnTo>
                    <a:pt x="88506" y="57150"/>
                  </a:lnTo>
                  <a:lnTo>
                    <a:pt x="23418" y="57150"/>
                  </a:lnTo>
                  <a:lnTo>
                    <a:pt x="2341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76200"/>
                  </a:lnTo>
                  <a:lnTo>
                    <a:pt x="0" y="138430"/>
                  </a:lnTo>
                  <a:lnTo>
                    <a:pt x="23418" y="138430"/>
                  </a:lnTo>
                  <a:lnTo>
                    <a:pt x="23418" y="76200"/>
                  </a:lnTo>
                  <a:lnTo>
                    <a:pt x="88506" y="76200"/>
                  </a:lnTo>
                  <a:lnTo>
                    <a:pt x="88506" y="138430"/>
                  </a:lnTo>
                  <a:lnTo>
                    <a:pt x="111925" y="138430"/>
                  </a:lnTo>
                  <a:lnTo>
                    <a:pt x="111925" y="76200"/>
                  </a:lnTo>
                  <a:lnTo>
                    <a:pt x="111925" y="57150"/>
                  </a:lnTo>
                  <a:lnTo>
                    <a:pt x="1119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421332" y="650996"/>
              <a:ext cx="113704" cy="138310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55079" y="647821"/>
              <a:ext cx="127595" cy="144660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704197" y="647821"/>
              <a:ext cx="240109" cy="144660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66841" y="650996"/>
              <a:ext cx="113704" cy="138310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2116213" y="651446"/>
              <a:ext cx="127000" cy="176530"/>
            </a:xfrm>
            <a:custGeom>
              <a:avLst/>
              <a:gdLst/>
              <a:ahLst/>
              <a:cxnLst/>
              <a:rect l="l" t="t" r="r" b="b"/>
              <a:pathLst>
                <a:path w="127000" h="176530">
                  <a:moveTo>
                    <a:pt x="126796" y="118110"/>
                  </a:moveTo>
                  <a:lnTo>
                    <a:pt x="111709" y="118110"/>
                  </a:lnTo>
                  <a:lnTo>
                    <a:pt x="111709" y="0"/>
                  </a:lnTo>
                  <a:lnTo>
                    <a:pt x="88303" y="0"/>
                  </a:lnTo>
                  <a:lnTo>
                    <a:pt x="88303" y="118110"/>
                  </a:lnTo>
                  <a:lnTo>
                    <a:pt x="23406" y="118110"/>
                  </a:lnTo>
                  <a:lnTo>
                    <a:pt x="23406" y="0"/>
                  </a:lnTo>
                  <a:lnTo>
                    <a:pt x="0" y="0"/>
                  </a:lnTo>
                  <a:lnTo>
                    <a:pt x="0" y="118110"/>
                  </a:lnTo>
                  <a:lnTo>
                    <a:pt x="0" y="138430"/>
                  </a:lnTo>
                  <a:lnTo>
                    <a:pt x="107543" y="138430"/>
                  </a:lnTo>
                  <a:lnTo>
                    <a:pt x="107543" y="176530"/>
                  </a:lnTo>
                  <a:lnTo>
                    <a:pt x="126796" y="176530"/>
                  </a:lnTo>
                  <a:lnTo>
                    <a:pt x="126796" y="138430"/>
                  </a:lnTo>
                  <a:lnTo>
                    <a:pt x="126796" y="1181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268569" y="650996"/>
              <a:ext cx="113705" cy="138310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417546" y="650996"/>
              <a:ext cx="113704" cy="138310"/>
            </a:xfrm>
            <a:prstGeom prst="rect">
              <a:avLst/>
            </a:prstGeom>
          </p:spPr>
        </p:pic>
        <p:sp>
          <p:nvSpPr>
            <p:cNvPr id="107" name="object 107" descr=""/>
            <p:cNvSpPr/>
            <p:nvPr/>
          </p:nvSpPr>
          <p:spPr>
            <a:xfrm>
              <a:off x="2573270" y="595235"/>
              <a:ext cx="20955" cy="250825"/>
            </a:xfrm>
            <a:custGeom>
              <a:avLst/>
              <a:gdLst/>
              <a:ahLst/>
              <a:cxnLst/>
              <a:rect l="l" t="t" r="r" b="b"/>
              <a:pathLst>
                <a:path w="20955" h="250825">
                  <a:moveTo>
                    <a:pt x="20438" y="0"/>
                  </a:moveTo>
                  <a:lnTo>
                    <a:pt x="0" y="0"/>
                  </a:lnTo>
                  <a:lnTo>
                    <a:pt x="0" y="250229"/>
                  </a:lnTo>
                  <a:lnTo>
                    <a:pt x="20438" y="250229"/>
                  </a:lnTo>
                  <a:lnTo>
                    <a:pt x="204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8" name="object 108" descr=""/>
          <p:cNvSpPr/>
          <p:nvPr/>
        </p:nvSpPr>
        <p:spPr>
          <a:xfrm>
            <a:off x="3857921" y="595235"/>
            <a:ext cx="20955" cy="250825"/>
          </a:xfrm>
          <a:custGeom>
            <a:avLst/>
            <a:gdLst/>
            <a:ahLst/>
            <a:cxnLst/>
            <a:rect l="l" t="t" r="r" b="b"/>
            <a:pathLst>
              <a:path w="20954" h="250825">
                <a:moveTo>
                  <a:pt x="20439" y="0"/>
                </a:moveTo>
                <a:lnTo>
                  <a:pt x="0" y="0"/>
                </a:lnTo>
                <a:lnTo>
                  <a:pt x="0" y="250229"/>
                </a:lnTo>
                <a:lnTo>
                  <a:pt x="20439" y="250229"/>
                </a:lnTo>
                <a:lnTo>
                  <a:pt x="20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9" name="object 109" descr=""/>
          <p:cNvGrpSpPr/>
          <p:nvPr/>
        </p:nvGrpSpPr>
        <p:grpSpPr>
          <a:xfrm>
            <a:off x="3997524" y="598522"/>
            <a:ext cx="1127125" cy="194310"/>
            <a:chOff x="3997524" y="598522"/>
            <a:chExt cx="1127125" cy="194310"/>
          </a:xfrm>
        </p:grpSpPr>
        <p:pic>
          <p:nvPicPr>
            <p:cNvPr id="110" name="object 110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997524" y="598522"/>
              <a:ext cx="145653" cy="190784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164497" y="647821"/>
              <a:ext cx="251313" cy="144660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443038" y="650996"/>
              <a:ext cx="113704" cy="138310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584722" y="650996"/>
              <a:ext cx="113704" cy="138310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4720996" y="651446"/>
              <a:ext cx="112395" cy="138430"/>
            </a:xfrm>
            <a:custGeom>
              <a:avLst/>
              <a:gdLst/>
              <a:ahLst/>
              <a:cxnLst/>
              <a:rect l="l" t="t" r="r" b="b"/>
              <a:pathLst>
                <a:path w="112395" h="138429">
                  <a:moveTo>
                    <a:pt x="112306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4450" y="19050"/>
                  </a:lnTo>
                  <a:lnTo>
                    <a:pt x="44450" y="138430"/>
                  </a:lnTo>
                  <a:lnTo>
                    <a:pt x="67856" y="138430"/>
                  </a:lnTo>
                  <a:lnTo>
                    <a:pt x="67856" y="19050"/>
                  </a:lnTo>
                  <a:lnTo>
                    <a:pt x="112306" y="19050"/>
                  </a:lnTo>
                  <a:lnTo>
                    <a:pt x="112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855850" y="650996"/>
              <a:ext cx="113704" cy="138310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996889" y="647821"/>
              <a:ext cx="127595" cy="144660"/>
            </a:xfrm>
            <a:prstGeom prst="rect">
              <a:avLst/>
            </a:prstGeom>
          </p:spPr>
        </p:pic>
      </p:grpSp>
      <p:grpSp>
        <p:nvGrpSpPr>
          <p:cNvPr id="117" name="object 117" descr=""/>
          <p:cNvGrpSpPr/>
          <p:nvPr/>
        </p:nvGrpSpPr>
        <p:grpSpPr>
          <a:xfrm>
            <a:off x="2713071" y="598410"/>
            <a:ext cx="1027430" cy="244475"/>
            <a:chOff x="2713071" y="598410"/>
            <a:chExt cx="1027430" cy="244475"/>
          </a:xfrm>
        </p:grpSpPr>
        <p:pic>
          <p:nvPicPr>
            <p:cNvPr id="118" name="object 118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901586" y="647821"/>
              <a:ext cx="120054" cy="194468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713071" y="598410"/>
              <a:ext cx="150217" cy="190896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041179" y="647821"/>
              <a:ext cx="129579" cy="144660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190297" y="647821"/>
              <a:ext cx="127595" cy="144660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346360" y="650996"/>
              <a:ext cx="216493" cy="138310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585785" y="650996"/>
              <a:ext cx="154582" cy="138310"/>
            </a:xfrm>
            <a:prstGeom prst="rect">
              <a:avLst/>
            </a:prstGeom>
          </p:spPr>
        </p:pic>
      </p:grpSp>
      <p:pic>
        <p:nvPicPr>
          <p:cNvPr id="124" name="object 124" descr="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4482778" y="1328018"/>
            <a:ext cx="2149571" cy="2149571"/>
          </a:xfrm>
          <a:prstGeom prst="rect">
            <a:avLst/>
          </a:prstGeom>
        </p:spPr>
      </p:pic>
      <p:pic>
        <p:nvPicPr>
          <p:cNvPr id="125" name="object 125" descr="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5392763" y="6940872"/>
            <a:ext cx="50601" cy="250032"/>
          </a:xfrm>
          <a:prstGeom prst="rect">
            <a:avLst/>
          </a:prstGeom>
        </p:spPr>
      </p:pic>
      <p:grpSp>
        <p:nvGrpSpPr>
          <p:cNvPr id="126" name="object 126" descr=""/>
          <p:cNvGrpSpPr/>
          <p:nvPr/>
        </p:nvGrpSpPr>
        <p:grpSpPr>
          <a:xfrm>
            <a:off x="5491977" y="6936706"/>
            <a:ext cx="1131570" cy="259079"/>
            <a:chOff x="5491977" y="6936706"/>
            <a:chExt cx="1131570" cy="259079"/>
          </a:xfrm>
        </p:grpSpPr>
        <p:pic>
          <p:nvPicPr>
            <p:cNvPr id="127" name="object 127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491977" y="6940872"/>
              <a:ext cx="198238" cy="250032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717999" y="6940872"/>
              <a:ext cx="232766" cy="250032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976542" y="6940872"/>
              <a:ext cx="190103" cy="250032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196788" y="6936706"/>
              <a:ext cx="203186" cy="258563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424574" y="6940872"/>
              <a:ext cx="198636" cy="250032"/>
            </a:xfrm>
            <a:prstGeom prst="rect">
              <a:avLst/>
            </a:prstGeom>
          </p:spPr>
        </p:pic>
      </p:grpSp>
      <p:pic>
        <p:nvPicPr>
          <p:cNvPr id="132" name="object 132" descr="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6751211" y="6940872"/>
            <a:ext cx="50601" cy="250032"/>
          </a:xfrm>
          <a:prstGeom prst="rect">
            <a:avLst/>
          </a:prstGeom>
        </p:spPr>
      </p:pic>
      <p:pic>
        <p:nvPicPr>
          <p:cNvPr id="133" name="object 133" descr="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6849632" y="6940872"/>
            <a:ext cx="209549" cy="250032"/>
          </a:xfrm>
          <a:prstGeom prst="rect">
            <a:avLst/>
          </a:prstGeom>
        </p:spPr>
      </p:pic>
      <p:sp>
        <p:nvSpPr>
          <p:cNvPr id="134" name="object 134" descr=""/>
          <p:cNvSpPr/>
          <p:nvPr/>
        </p:nvSpPr>
        <p:spPr>
          <a:xfrm>
            <a:off x="7173676" y="7082359"/>
            <a:ext cx="349250" cy="36195"/>
          </a:xfrm>
          <a:custGeom>
            <a:avLst/>
            <a:gdLst/>
            <a:ahLst/>
            <a:cxnLst/>
            <a:rect l="l" t="t" r="r" b="b"/>
            <a:pathLst>
              <a:path w="349250" h="36195">
                <a:moveTo>
                  <a:pt x="349250" y="0"/>
                </a:moveTo>
                <a:lnTo>
                  <a:pt x="0" y="0"/>
                </a:lnTo>
                <a:lnTo>
                  <a:pt x="0" y="35917"/>
                </a:lnTo>
                <a:lnTo>
                  <a:pt x="349250" y="35917"/>
                </a:lnTo>
                <a:lnTo>
                  <a:pt x="349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5" name="object 135" descr="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642976" y="7009731"/>
            <a:ext cx="148827" cy="181174"/>
          </a:xfrm>
          <a:prstGeom prst="rect">
            <a:avLst/>
          </a:prstGeom>
        </p:spPr>
      </p:pic>
      <p:grpSp>
        <p:nvGrpSpPr>
          <p:cNvPr id="136" name="object 136" descr=""/>
          <p:cNvGrpSpPr/>
          <p:nvPr/>
        </p:nvGrpSpPr>
        <p:grpSpPr>
          <a:xfrm>
            <a:off x="7838263" y="7005763"/>
            <a:ext cx="1726564" cy="259079"/>
            <a:chOff x="7838263" y="7005763"/>
            <a:chExt cx="1726564" cy="259079"/>
          </a:xfrm>
        </p:grpSpPr>
        <p:sp>
          <p:nvSpPr>
            <p:cNvPr id="137" name="object 137" descr=""/>
            <p:cNvSpPr/>
            <p:nvPr/>
          </p:nvSpPr>
          <p:spPr>
            <a:xfrm>
              <a:off x="7838262" y="7010310"/>
              <a:ext cx="146685" cy="180340"/>
            </a:xfrm>
            <a:custGeom>
              <a:avLst/>
              <a:gdLst/>
              <a:ahLst/>
              <a:cxnLst/>
              <a:rect l="l" t="t" r="r" b="b"/>
              <a:pathLst>
                <a:path w="146684" h="180340">
                  <a:moveTo>
                    <a:pt x="146443" y="0"/>
                  </a:moveTo>
                  <a:lnTo>
                    <a:pt x="115684" y="0"/>
                  </a:lnTo>
                  <a:lnTo>
                    <a:pt x="115684" y="74930"/>
                  </a:lnTo>
                  <a:lnTo>
                    <a:pt x="30746" y="74930"/>
                  </a:lnTo>
                  <a:lnTo>
                    <a:pt x="30746" y="0"/>
                  </a:lnTo>
                  <a:lnTo>
                    <a:pt x="0" y="0"/>
                  </a:lnTo>
                  <a:lnTo>
                    <a:pt x="0" y="74930"/>
                  </a:lnTo>
                  <a:lnTo>
                    <a:pt x="0" y="100330"/>
                  </a:lnTo>
                  <a:lnTo>
                    <a:pt x="0" y="180340"/>
                  </a:lnTo>
                  <a:lnTo>
                    <a:pt x="30746" y="180340"/>
                  </a:lnTo>
                  <a:lnTo>
                    <a:pt x="30746" y="100330"/>
                  </a:lnTo>
                  <a:lnTo>
                    <a:pt x="115684" y="100330"/>
                  </a:lnTo>
                  <a:lnTo>
                    <a:pt x="115684" y="180340"/>
                  </a:lnTo>
                  <a:lnTo>
                    <a:pt x="146443" y="180340"/>
                  </a:lnTo>
                  <a:lnTo>
                    <a:pt x="146443" y="100330"/>
                  </a:lnTo>
                  <a:lnTo>
                    <a:pt x="146443" y="74930"/>
                  </a:lnTo>
                  <a:lnTo>
                    <a:pt x="146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8" name="object 138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021609" y="7005763"/>
              <a:ext cx="314521" cy="189307"/>
            </a:xfrm>
            <a:prstGeom prst="rect">
              <a:avLst/>
            </a:prstGeom>
          </p:spPr>
        </p:pic>
        <p:sp>
          <p:nvSpPr>
            <p:cNvPr id="139" name="object 139" descr=""/>
            <p:cNvSpPr/>
            <p:nvPr/>
          </p:nvSpPr>
          <p:spPr>
            <a:xfrm>
              <a:off x="8365516" y="7005764"/>
              <a:ext cx="342900" cy="259079"/>
            </a:xfrm>
            <a:custGeom>
              <a:avLst/>
              <a:gdLst/>
              <a:ahLst/>
              <a:cxnLst/>
              <a:rect l="l" t="t" r="r" b="b"/>
              <a:pathLst>
                <a:path w="342900" h="259079">
                  <a:moveTo>
                    <a:pt x="157149" y="93065"/>
                  </a:moveTo>
                  <a:lnTo>
                    <a:pt x="148031" y="45643"/>
                  </a:lnTo>
                  <a:lnTo>
                    <a:pt x="125806" y="15379"/>
                  </a:lnTo>
                  <a:lnTo>
                    <a:pt x="125806" y="93065"/>
                  </a:lnTo>
                  <a:lnTo>
                    <a:pt x="124891" y="110032"/>
                  </a:lnTo>
                  <a:lnTo>
                    <a:pt x="111125" y="146646"/>
                  </a:lnTo>
                  <a:lnTo>
                    <a:pt x="85801" y="162915"/>
                  </a:lnTo>
                  <a:lnTo>
                    <a:pt x="85255" y="162915"/>
                  </a:lnTo>
                  <a:lnTo>
                    <a:pt x="76200" y="163918"/>
                  </a:lnTo>
                  <a:lnTo>
                    <a:pt x="66992" y="162915"/>
                  </a:lnTo>
                  <a:lnTo>
                    <a:pt x="66675" y="162915"/>
                  </a:lnTo>
                  <a:lnTo>
                    <a:pt x="57594" y="159740"/>
                  </a:lnTo>
                  <a:lnTo>
                    <a:pt x="31305" y="126009"/>
                  </a:lnTo>
                  <a:lnTo>
                    <a:pt x="27774" y="95656"/>
                  </a:lnTo>
                  <a:lnTo>
                    <a:pt x="28651" y="80543"/>
                  </a:lnTo>
                  <a:lnTo>
                    <a:pt x="28714" y="79235"/>
                  </a:lnTo>
                  <a:lnTo>
                    <a:pt x="42862" y="42468"/>
                  </a:lnTo>
                  <a:lnTo>
                    <a:pt x="61785" y="27584"/>
                  </a:lnTo>
                  <a:lnTo>
                    <a:pt x="68046" y="25171"/>
                  </a:lnTo>
                  <a:lnTo>
                    <a:pt x="77584" y="24015"/>
                  </a:lnTo>
                  <a:lnTo>
                    <a:pt x="87807" y="25171"/>
                  </a:lnTo>
                  <a:lnTo>
                    <a:pt x="87350" y="25171"/>
                  </a:lnTo>
                  <a:lnTo>
                    <a:pt x="95986" y="28333"/>
                  </a:lnTo>
                  <a:lnTo>
                    <a:pt x="122237" y="62763"/>
                  </a:lnTo>
                  <a:lnTo>
                    <a:pt x="125806" y="93065"/>
                  </a:lnTo>
                  <a:lnTo>
                    <a:pt x="125806" y="15379"/>
                  </a:lnTo>
                  <a:lnTo>
                    <a:pt x="80556" y="0"/>
                  </a:lnTo>
                  <a:lnTo>
                    <a:pt x="71970" y="444"/>
                  </a:lnTo>
                  <a:lnTo>
                    <a:pt x="33083" y="21082"/>
                  </a:lnTo>
                  <a:lnTo>
                    <a:pt x="27978" y="27584"/>
                  </a:lnTo>
                  <a:lnTo>
                    <a:pt x="27978" y="3975"/>
                  </a:lnTo>
                  <a:lnTo>
                    <a:pt x="0" y="3975"/>
                  </a:lnTo>
                  <a:lnTo>
                    <a:pt x="0" y="254596"/>
                  </a:lnTo>
                  <a:lnTo>
                    <a:pt x="30759" y="254596"/>
                  </a:lnTo>
                  <a:lnTo>
                    <a:pt x="30759" y="166293"/>
                  </a:lnTo>
                  <a:lnTo>
                    <a:pt x="34899" y="171043"/>
                  </a:lnTo>
                  <a:lnTo>
                    <a:pt x="70726" y="188899"/>
                  </a:lnTo>
                  <a:lnTo>
                    <a:pt x="78181" y="189318"/>
                  </a:lnTo>
                  <a:lnTo>
                    <a:pt x="88569" y="188569"/>
                  </a:lnTo>
                  <a:lnTo>
                    <a:pt x="127215" y="170815"/>
                  </a:lnTo>
                  <a:lnTo>
                    <a:pt x="131686" y="166293"/>
                  </a:lnTo>
                  <a:lnTo>
                    <a:pt x="134048" y="163918"/>
                  </a:lnTo>
                  <a:lnTo>
                    <a:pt x="154673" y="119659"/>
                  </a:lnTo>
                  <a:lnTo>
                    <a:pt x="157048" y="95656"/>
                  </a:lnTo>
                  <a:lnTo>
                    <a:pt x="157149" y="93065"/>
                  </a:lnTo>
                  <a:close/>
                </a:path>
                <a:path w="342900" h="259079">
                  <a:moveTo>
                    <a:pt x="342861" y="3975"/>
                  </a:moveTo>
                  <a:lnTo>
                    <a:pt x="312102" y="3975"/>
                  </a:lnTo>
                  <a:lnTo>
                    <a:pt x="273405" y="109537"/>
                  </a:lnTo>
                  <a:lnTo>
                    <a:pt x="269862" y="119710"/>
                  </a:lnTo>
                  <a:lnTo>
                    <a:pt x="266560" y="129984"/>
                  </a:lnTo>
                  <a:lnTo>
                    <a:pt x="263512" y="140347"/>
                  </a:lnTo>
                  <a:lnTo>
                    <a:pt x="260705" y="150812"/>
                  </a:lnTo>
                  <a:lnTo>
                    <a:pt x="257733" y="139941"/>
                  </a:lnTo>
                  <a:lnTo>
                    <a:pt x="254558" y="129336"/>
                  </a:lnTo>
                  <a:lnTo>
                    <a:pt x="251180" y="118999"/>
                  </a:lnTo>
                  <a:lnTo>
                    <a:pt x="209905" y="3975"/>
                  </a:lnTo>
                  <a:lnTo>
                    <a:pt x="176771" y="3975"/>
                  </a:lnTo>
                  <a:lnTo>
                    <a:pt x="245630" y="185547"/>
                  </a:lnTo>
                  <a:lnTo>
                    <a:pt x="238480" y="205117"/>
                  </a:lnTo>
                  <a:lnTo>
                    <a:pt x="213817" y="228803"/>
                  </a:lnTo>
                  <a:lnTo>
                    <a:pt x="202031" y="228803"/>
                  </a:lnTo>
                  <a:lnTo>
                    <a:pt x="196215" y="227876"/>
                  </a:lnTo>
                  <a:lnTo>
                    <a:pt x="189471" y="226021"/>
                  </a:lnTo>
                  <a:lnTo>
                    <a:pt x="192849" y="254800"/>
                  </a:lnTo>
                  <a:lnTo>
                    <a:pt x="200113" y="257314"/>
                  </a:lnTo>
                  <a:lnTo>
                    <a:pt x="206730" y="258572"/>
                  </a:lnTo>
                  <a:lnTo>
                    <a:pt x="212686" y="258572"/>
                  </a:lnTo>
                  <a:lnTo>
                    <a:pt x="247865" y="242443"/>
                  </a:lnTo>
                  <a:lnTo>
                    <a:pt x="268566" y="201942"/>
                  </a:lnTo>
                  <a:lnTo>
                    <a:pt x="342861" y="39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0" name="object 140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8735171" y="7009730"/>
              <a:ext cx="192484" cy="181174"/>
            </a:xfrm>
            <a:prstGeom prst="rect">
              <a:avLst/>
            </a:prstGeom>
          </p:spPr>
        </p:pic>
        <p:pic>
          <p:nvPicPr>
            <p:cNvPr id="141" name="object 141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964167" y="7005763"/>
              <a:ext cx="167084" cy="189307"/>
            </a:xfrm>
            <a:prstGeom prst="rect">
              <a:avLst/>
            </a:prstGeom>
          </p:spPr>
        </p:pic>
        <p:sp>
          <p:nvSpPr>
            <p:cNvPr id="142" name="object 142" descr=""/>
            <p:cNvSpPr/>
            <p:nvPr/>
          </p:nvSpPr>
          <p:spPr>
            <a:xfrm>
              <a:off x="9168918" y="7010310"/>
              <a:ext cx="396240" cy="230504"/>
            </a:xfrm>
            <a:custGeom>
              <a:avLst/>
              <a:gdLst/>
              <a:ahLst/>
              <a:cxnLst/>
              <a:rect l="l" t="t" r="r" b="b"/>
              <a:pathLst>
                <a:path w="396240" h="230504">
                  <a:moveTo>
                    <a:pt x="146443" y="0"/>
                  </a:moveTo>
                  <a:lnTo>
                    <a:pt x="115684" y="0"/>
                  </a:lnTo>
                  <a:lnTo>
                    <a:pt x="115684" y="74930"/>
                  </a:lnTo>
                  <a:lnTo>
                    <a:pt x="30759" y="74930"/>
                  </a:lnTo>
                  <a:lnTo>
                    <a:pt x="30759" y="0"/>
                  </a:lnTo>
                  <a:lnTo>
                    <a:pt x="0" y="0"/>
                  </a:lnTo>
                  <a:lnTo>
                    <a:pt x="0" y="74930"/>
                  </a:lnTo>
                  <a:lnTo>
                    <a:pt x="0" y="100330"/>
                  </a:lnTo>
                  <a:lnTo>
                    <a:pt x="0" y="180340"/>
                  </a:lnTo>
                  <a:lnTo>
                    <a:pt x="30759" y="180340"/>
                  </a:lnTo>
                  <a:lnTo>
                    <a:pt x="30759" y="100330"/>
                  </a:lnTo>
                  <a:lnTo>
                    <a:pt x="115684" y="100330"/>
                  </a:lnTo>
                  <a:lnTo>
                    <a:pt x="115684" y="180340"/>
                  </a:lnTo>
                  <a:lnTo>
                    <a:pt x="146443" y="180340"/>
                  </a:lnTo>
                  <a:lnTo>
                    <a:pt x="146443" y="100330"/>
                  </a:lnTo>
                  <a:lnTo>
                    <a:pt x="146443" y="74930"/>
                  </a:lnTo>
                  <a:lnTo>
                    <a:pt x="146443" y="0"/>
                  </a:lnTo>
                  <a:close/>
                </a:path>
                <a:path w="396240" h="230504">
                  <a:moveTo>
                    <a:pt x="323240" y="0"/>
                  </a:moveTo>
                  <a:lnTo>
                    <a:pt x="176199" y="0"/>
                  </a:lnTo>
                  <a:lnTo>
                    <a:pt x="176199" y="25400"/>
                  </a:lnTo>
                  <a:lnTo>
                    <a:pt x="234543" y="25400"/>
                  </a:lnTo>
                  <a:lnTo>
                    <a:pt x="234543" y="180340"/>
                  </a:lnTo>
                  <a:lnTo>
                    <a:pt x="264896" y="180340"/>
                  </a:lnTo>
                  <a:lnTo>
                    <a:pt x="264896" y="25400"/>
                  </a:lnTo>
                  <a:lnTo>
                    <a:pt x="323240" y="25400"/>
                  </a:lnTo>
                  <a:lnTo>
                    <a:pt x="323240" y="0"/>
                  </a:lnTo>
                  <a:close/>
                </a:path>
                <a:path w="396240" h="230504">
                  <a:moveTo>
                    <a:pt x="395693" y="145669"/>
                  </a:moveTo>
                  <a:lnTo>
                    <a:pt x="360565" y="145669"/>
                  </a:lnTo>
                  <a:lnTo>
                    <a:pt x="360565" y="180594"/>
                  </a:lnTo>
                  <a:lnTo>
                    <a:pt x="378028" y="180594"/>
                  </a:lnTo>
                  <a:lnTo>
                    <a:pt x="377634" y="190919"/>
                  </a:lnTo>
                  <a:lnTo>
                    <a:pt x="375907" y="198856"/>
                  </a:lnTo>
                  <a:lnTo>
                    <a:pt x="369824" y="209969"/>
                  </a:lnTo>
                  <a:lnTo>
                    <a:pt x="365061" y="214134"/>
                  </a:lnTo>
                  <a:lnTo>
                    <a:pt x="358584" y="216916"/>
                  </a:lnTo>
                  <a:lnTo>
                    <a:pt x="367118" y="230009"/>
                  </a:lnTo>
                  <a:lnTo>
                    <a:pt x="393954" y="198018"/>
                  </a:lnTo>
                  <a:lnTo>
                    <a:pt x="395693" y="180594"/>
                  </a:lnTo>
                  <a:lnTo>
                    <a:pt x="395693" y="145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3" name="object 143" descr=""/>
          <p:cNvGrpSpPr/>
          <p:nvPr/>
        </p:nvGrpSpPr>
        <p:grpSpPr>
          <a:xfrm>
            <a:off x="5391770" y="7417114"/>
            <a:ext cx="1099185" cy="254635"/>
            <a:chOff x="5391770" y="7417114"/>
            <a:chExt cx="1099185" cy="254635"/>
          </a:xfrm>
        </p:grpSpPr>
        <p:pic>
          <p:nvPicPr>
            <p:cNvPr id="144" name="object 144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391770" y="7417114"/>
              <a:ext cx="311347" cy="189310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722530" y="7417114"/>
              <a:ext cx="334782" cy="189310"/>
            </a:xfrm>
            <a:prstGeom prst="rect">
              <a:avLst/>
            </a:prstGeom>
          </p:spPr>
        </p:pic>
        <p:sp>
          <p:nvSpPr>
            <p:cNvPr id="146" name="object 146" descr=""/>
            <p:cNvSpPr/>
            <p:nvPr/>
          </p:nvSpPr>
          <p:spPr>
            <a:xfrm>
              <a:off x="6093195" y="7417114"/>
              <a:ext cx="157480" cy="254635"/>
            </a:xfrm>
            <a:custGeom>
              <a:avLst/>
              <a:gdLst/>
              <a:ahLst/>
              <a:cxnLst/>
              <a:rect l="l" t="t" r="r" b="b"/>
              <a:pathLst>
                <a:path w="157479" h="254634">
                  <a:moveTo>
                    <a:pt x="27979" y="3968"/>
                  </a:moveTo>
                  <a:lnTo>
                    <a:pt x="0" y="3968"/>
                  </a:lnTo>
                  <a:lnTo>
                    <a:pt x="0" y="254595"/>
                  </a:lnTo>
                  <a:lnTo>
                    <a:pt x="30757" y="254595"/>
                  </a:lnTo>
                  <a:lnTo>
                    <a:pt x="30757" y="166291"/>
                  </a:lnTo>
                  <a:lnTo>
                    <a:pt x="131695" y="166291"/>
                  </a:lnTo>
                  <a:lnTo>
                    <a:pt x="134053" y="163910"/>
                  </a:lnTo>
                  <a:lnTo>
                    <a:pt x="76200" y="163910"/>
                  </a:lnTo>
                  <a:lnTo>
                    <a:pt x="66997" y="162917"/>
                  </a:lnTo>
                  <a:lnTo>
                    <a:pt x="66680" y="162917"/>
                  </a:lnTo>
                  <a:lnTo>
                    <a:pt x="57596" y="159742"/>
                  </a:lnTo>
                  <a:lnTo>
                    <a:pt x="31303" y="126008"/>
                  </a:lnTo>
                  <a:lnTo>
                    <a:pt x="27781" y="95647"/>
                  </a:lnTo>
                  <a:lnTo>
                    <a:pt x="28648" y="80541"/>
                  </a:lnTo>
                  <a:lnTo>
                    <a:pt x="42862" y="42466"/>
                  </a:lnTo>
                  <a:lnTo>
                    <a:pt x="61783" y="27583"/>
                  </a:lnTo>
                  <a:lnTo>
                    <a:pt x="27979" y="27583"/>
                  </a:lnTo>
                  <a:lnTo>
                    <a:pt x="27979" y="3968"/>
                  </a:lnTo>
                  <a:close/>
                </a:path>
                <a:path w="157479" h="254634">
                  <a:moveTo>
                    <a:pt x="131695" y="166291"/>
                  </a:moveTo>
                  <a:lnTo>
                    <a:pt x="30757" y="166291"/>
                  </a:lnTo>
                  <a:lnTo>
                    <a:pt x="34900" y="171041"/>
                  </a:lnTo>
                  <a:lnTo>
                    <a:pt x="70730" y="188900"/>
                  </a:lnTo>
                  <a:lnTo>
                    <a:pt x="78184" y="189310"/>
                  </a:lnTo>
                  <a:lnTo>
                    <a:pt x="88577" y="188565"/>
                  </a:lnTo>
                  <a:lnTo>
                    <a:pt x="127223" y="170805"/>
                  </a:lnTo>
                  <a:lnTo>
                    <a:pt x="131695" y="166291"/>
                  </a:lnTo>
                  <a:close/>
                </a:path>
                <a:path w="157479" h="254634">
                  <a:moveTo>
                    <a:pt x="134820" y="24011"/>
                  </a:moveTo>
                  <a:lnTo>
                    <a:pt x="77588" y="24011"/>
                  </a:lnTo>
                  <a:lnTo>
                    <a:pt x="87810" y="25164"/>
                  </a:lnTo>
                  <a:lnTo>
                    <a:pt x="87354" y="25164"/>
                  </a:lnTo>
                  <a:lnTo>
                    <a:pt x="117772" y="50912"/>
                  </a:lnTo>
                  <a:lnTo>
                    <a:pt x="125809" y="93067"/>
                  </a:lnTo>
                  <a:lnTo>
                    <a:pt x="124891" y="110033"/>
                  </a:lnTo>
                  <a:lnTo>
                    <a:pt x="111125" y="146645"/>
                  </a:lnTo>
                  <a:lnTo>
                    <a:pt x="85803" y="162917"/>
                  </a:lnTo>
                  <a:lnTo>
                    <a:pt x="85255" y="162917"/>
                  </a:lnTo>
                  <a:lnTo>
                    <a:pt x="76200" y="163910"/>
                  </a:lnTo>
                  <a:lnTo>
                    <a:pt x="134053" y="163910"/>
                  </a:lnTo>
                  <a:lnTo>
                    <a:pt x="135036" y="162917"/>
                  </a:lnTo>
                  <a:lnTo>
                    <a:pt x="154682" y="119658"/>
                  </a:lnTo>
                  <a:lnTo>
                    <a:pt x="157153" y="93067"/>
                  </a:lnTo>
                  <a:lnTo>
                    <a:pt x="156592" y="80541"/>
                  </a:lnTo>
                  <a:lnTo>
                    <a:pt x="143023" y="35347"/>
                  </a:lnTo>
                  <a:lnTo>
                    <a:pt x="136921" y="26293"/>
                  </a:lnTo>
                  <a:lnTo>
                    <a:pt x="134820" y="24011"/>
                  </a:lnTo>
                  <a:close/>
                </a:path>
                <a:path w="157479" h="254634">
                  <a:moveTo>
                    <a:pt x="80565" y="0"/>
                  </a:moveTo>
                  <a:lnTo>
                    <a:pt x="38496" y="15478"/>
                  </a:lnTo>
                  <a:lnTo>
                    <a:pt x="27979" y="27583"/>
                  </a:lnTo>
                  <a:lnTo>
                    <a:pt x="61783" y="27583"/>
                  </a:lnTo>
                  <a:lnTo>
                    <a:pt x="68051" y="25164"/>
                  </a:lnTo>
                  <a:lnTo>
                    <a:pt x="77588" y="24011"/>
                  </a:lnTo>
                  <a:lnTo>
                    <a:pt x="134820" y="24011"/>
                  </a:lnTo>
                  <a:lnTo>
                    <a:pt x="129728" y="18480"/>
                  </a:lnTo>
                  <a:lnTo>
                    <a:pt x="121443" y="11906"/>
                  </a:lnTo>
                  <a:lnTo>
                    <a:pt x="112266" y="6697"/>
                  </a:lnTo>
                  <a:lnTo>
                    <a:pt x="102393" y="2976"/>
                  </a:lnTo>
                  <a:lnTo>
                    <a:pt x="91826" y="744"/>
                  </a:lnTo>
                  <a:lnTo>
                    <a:pt x="805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7" name="object 147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288027" y="7421083"/>
              <a:ext cx="202604" cy="181173"/>
            </a:xfrm>
            <a:prstGeom prst="rect">
              <a:avLst/>
            </a:prstGeom>
          </p:spPr>
        </p:pic>
      </p:grpSp>
      <p:pic>
        <p:nvPicPr>
          <p:cNvPr id="148" name="object 148" descr="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6538454" y="7352623"/>
            <a:ext cx="148827" cy="249634"/>
          </a:xfrm>
          <a:prstGeom prst="rect">
            <a:avLst/>
          </a:prstGeom>
        </p:spPr>
      </p:pic>
      <p:grpSp>
        <p:nvGrpSpPr>
          <p:cNvPr id="149" name="object 149" descr=""/>
          <p:cNvGrpSpPr/>
          <p:nvPr/>
        </p:nvGrpSpPr>
        <p:grpSpPr>
          <a:xfrm>
            <a:off x="5368950" y="7828467"/>
            <a:ext cx="1144270" cy="236854"/>
            <a:chOff x="5368950" y="7828467"/>
            <a:chExt cx="1144270" cy="236854"/>
          </a:xfrm>
        </p:grpSpPr>
        <p:pic>
          <p:nvPicPr>
            <p:cNvPr id="150" name="object 150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368950" y="7832436"/>
              <a:ext cx="193079" cy="232568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585436" y="7828467"/>
              <a:ext cx="362114" cy="189309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983457" y="7828467"/>
              <a:ext cx="166687" cy="189309"/>
            </a:xfrm>
            <a:prstGeom prst="rect">
              <a:avLst/>
            </a:prstGeom>
          </p:spPr>
        </p:pic>
        <p:pic>
          <p:nvPicPr>
            <p:cNvPr id="153" name="object 153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177693" y="7828467"/>
              <a:ext cx="167084" cy="189309"/>
            </a:xfrm>
            <a:prstGeom prst="rect">
              <a:avLst/>
            </a:prstGeom>
          </p:spPr>
        </p:pic>
        <p:sp>
          <p:nvSpPr>
            <p:cNvPr id="154" name="object 154" descr=""/>
            <p:cNvSpPr/>
            <p:nvPr/>
          </p:nvSpPr>
          <p:spPr>
            <a:xfrm>
              <a:off x="6365773" y="7832000"/>
              <a:ext cx="147320" cy="181610"/>
            </a:xfrm>
            <a:custGeom>
              <a:avLst/>
              <a:gdLst/>
              <a:ahLst/>
              <a:cxnLst/>
              <a:rect l="l" t="t" r="r" b="b"/>
              <a:pathLst>
                <a:path w="147320" h="181609">
                  <a:moveTo>
                    <a:pt x="1470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8343" y="25400"/>
                  </a:lnTo>
                  <a:lnTo>
                    <a:pt x="58343" y="181610"/>
                  </a:lnTo>
                  <a:lnTo>
                    <a:pt x="88696" y="181610"/>
                  </a:lnTo>
                  <a:lnTo>
                    <a:pt x="88696" y="25400"/>
                  </a:lnTo>
                  <a:lnTo>
                    <a:pt x="147040" y="25400"/>
                  </a:lnTo>
                  <a:lnTo>
                    <a:pt x="14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5" name="object 155" descr=""/>
          <p:cNvGrpSpPr/>
          <p:nvPr/>
        </p:nvGrpSpPr>
        <p:grpSpPr>
          <a:xfrm>
            <a:off x="6629912" y="7828467"/>
            <a:ext cx="2113915" cy="254635"/>
            <a:chOff x="6629912" y="7828467"/>
            <a:chExt cx="2113915" cy="254635"/>
          </a:xfrm>
        </p:grpSpPr>
        <p:pic>
          <p:nvPicPr>
            <p:cNvPr id="156" name="object 156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629912" y="7828467"/>
              <a:ext cx="342302" cy="189309"/>
            </a:xfrm>
            <a:prstGeom prst="rect">
              <a:avLst/>
            </a:prstGeom>
          </p:spPr>
        </p:pic>
        <p:pic>
          <p:nvPicPr>
            <p:cNvPr id="157" name="object 157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008296" y="7828467"/>
              <a:ext cx="1551345" cy="254595"/>
            </a:xfrm>
            <a:prstGeom prst="rect">
              <a:avLst/>
            </a:prstGeom>
          </p:spPr>
        </p:pic>
        <p:sp>
          <p:nvSpPr>
            <p:cNvPr id="158" name="object 158" descr=""/>
            <p:cNvSpPr/>
            <p:nvPr/>
          </p:nvSpPr>
          <p:spPr>
            <a:xfrm>
              <a:off x="8597303" y="7832000"/>
              <a:ext cx="146685" cy="181610"/>
            </a:xfrm>
            <a:custGeom>
              <a:avLst/>
              <a:gdLst/>
              <a:ahLst/>
              <a:cxnLst/>
              <a:rect l="l" t="t" r="r" b="b"/>
              <a:pathLst>
                <a:path w="146684" h="181609">
                  <a:moveTo>
                    <a:pt x="146443" y="0"/>
                  </a:moveTo>
                  <a:lnTo>
                    <a:pt x="115684" y="0"/>
                  </a:lnTo>
                  <a:lnTo>
                    <a:pt x="115684" y="76200"/>
                  </a:lnTo>
                  <a:lnTo>
                    <a:pt x="30759" y="76200"/>
                  </a:lnTo>
                  <a:lnTo>
                    <a:pt x="30759" y="0"/>
                  </a:lnTo>
                  <a:lnTo>
                    <a:pt x="0" y="0"/>
                  </a:lnTo>
                  <a:lnTo>
                    <a:pt x="0" y="76200"/>
                  </a:lnTo>
                  <a:lnTo>
                    <a:pt x="0" y="101600"/>
                  </a:lnTo>
                  <a:lnTo>
                    <a:pt x="0" y="181610"/>
                  </a:lnTo>
                  <a:lnTo>
                    <a:pt x="30759" y="181610"/>
                  </a:lnTo>
                  <a:lnTo>
                    <a:pt x="30759" y="101600"/>
                  </a:lnTo>
                  <a:lnTo>
                    <a:pt x="115684" y="101600"/>
                  </a:lnTo>
                  <a:lnTo>
                    <a:pt x="115684" y="181610"/>
                  </a:lnTo>
                  <a:lnTo>
                    <a:pt x="146443" y="181610"/>
                  </a:lnTo>
                  <a:lnTo>
                    <a:pt x="146443" y="101600"/>
                  </a:lnTo>
                  <a:lnTo>
                    <a:pt x="146443" y="76200"/>
                  </a:lnTo>
                  <a:lnTo>
                    <a:pt x="146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9" name="object 159" descr=""/>
          <p:cNvGrpSpPr/>
          <p:nvPr/>
        </p:nvGrpSpPr>
        <p:grpSpPr>
          <a:xfrm>
            <a:off x="8789983" y="7828467"/>
            <a:ext cx="352425" cy="189865"/>
            <a:chOff x="8789983" y="7828467"/>
            <a:chExt cx="352425" cy="189865"/>
          </a:xfrm>
        </p:grpSpPr>
        <p:pic>
          <p:nvPicPr>
            <p:cNvPr id="160" name="object 160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789983" y="7832436"/>
              <a:ext cx="148827" cy="181173"/>
            </a:xfrm>
            <a:prstGeom prst="rect">
              <a:avLst/>
            </a:prstGeom>
          </p:spPr>
        </p:pic>
        <p:pic>
          <p:nvPicPr>
            <p:cNvPr id="161" name="object 161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974753" y="7828467"/>
              <a:ext cx="167084" cy="189309"/>
            </a:xfrm>
            <a:prstGeom prst="rect">
              <a:avLst/>
            </a:prstGeom>
          </p:spPr>
        </p:pic>
      </p:grpSp>
      <p:sp>
        <p:nvSpPr>
          <p:cNvPr id="162" name="object 162" descr=""/>
          <p:cNvSpPr/>
          <p:nvPr/>
        </p:nvSpPr>
        <p:spPr>
          <a:xfrm>
            <a:off x="5392166" y="8243481"/>
            <a:ext cx="142875" cy="181610"/>
          </a:xfrm>
          <a:custGeom>
            <a:avLst/>
            <a:gdLst/>
            <a:ahLst/>
            <a:cxnLst/>
            <a:rect l="l" t="t" r="r" b="b"/>
            <a:pathLst>
              <a:path w="142875" h="181609">
                <a:moveTo>
                  <a:pt x="142875" y="0"/>
                </a:moveTo>
                <a:lnTo>
                  <a:pt x="0" y="0"/>
                </a:lnTo>
                <a:lnTo>
                  <a:pt x="0" y="25400"/>
                </a:lnTo>
                <a:lnTo>
                  <a:pt x="0" y="181610"/>
                </a:lnTo>
                <a:lnTo>
                  <a:pt x="30759" y="181610"/>
                </a:lnTo>
                <a:lnTo>
                  <a:pt x="30759" y="25400"/>
                </a:lnTo>
                <a:lnTo>
                  <a:pt x="112115" y="25400"/>
                </a:lnTo>
                <a:lnTo>
                  <a:pt x="112115" y="181610"/>
                </a:lnTo>
                <a:lnTo>
                  <a:pt x="142875" y="181610"/>
                </a:lnTo>
                <a:lnTo>
                  <a:pt x="142875" y="25400"/>
                </a:lnTo>
                <a:lnTo>
                  <a:pt x="142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3" name="object 163" descr=""/>
          <p:cNvGrpSpPr/>
          <p:nvPr/>
        </p:nvGrpSpPr>
        <p:grpSpPr>
          <a:xfrm>
            <a:off x="5581088" y="8239821"/>
            <a:ext cx="1238885" cy="254635"/>
            <a:chOff x="5581088" y="8239821"/>
            <a:chExt cx="1238885" cy="254635"/>
          </a:xfrm>
        </p:grpSpPr>
        <p:sp>
          <p:nvSpPr>
            <p:cNvPr id="164" name="object 164" descr=""/>
            <p:cNvSpPr/>
            <p:nvPr/>
          </p:nvSpPr>
          <p:spPr>
            <a:xfrm>
              <a:off x="5581088" y="8239821"/>
              <a:ext cx="157480" cy="254635"/>
            </a:xfrm>
            <a:custGeom>
              <a:avLst/>
              <a:gdLst/>
              <a:ahLst/>
              <a:cxnLst/>
              <a:rect l="l" t="t" r="r" b="b"/>
              <a:pathLst>
                <a:path w="157479" h="254634">
                  <a:moveTo>
                    <a:pt x="27979" y="3968"/>
                  </a:moveTo>
                  <a:lnTo>
                    <a:pt x="0" y="3968"/>
                  </a:lnTo>
                  <a:lnTo>
                    <a:pt x="0" y="254595"/>
                  </a:lnTo>
                  <a:lnTo>
                    <a:pt x="30757" y="254595"/>
                  </a:lnTo>
                  <a:lnTo>
                    <a:pt x="30757" y="166290"/>
                  </a:lnTo>
                  <a:lnTo>
                    <a:pt x="131694" y="166290"/>
                  </a:lnTo>
                  <a:lnTo>
                    <a:pt x="134053" y="163909"/>
                  </a:lnTo>
                  <a:lnTo>
                    <a:pt x="76200" y="163909"/>
                  </a:lnTo>
                  <a:lnTo>
                    <a:pt x="66996" y="162917"/>
                  </a:lnTo>
                  <a:lnTo>
                    <a:pt x="66679" y="162917"/>
                  </a:lnTo>
                  <a:lnTo>
                    <a:pt x="57596" y="159742"/>
                  </a:lnTo>
                  <a:lnTo>
                    <a:pt x="31303" y="126007"/>
                  </a:lnTo>
                  <a:lnTo>
                    <a:pt x="27781" y="95647"/>
                  </a:lnTo>
                  <a:lnTo>
                    <a:pt x="28648" y="80540"/>
                  </a:lnTo>
                  <a:lnTo>
                    <a:pt x="28723" y="79226"/>
                  </a:lnTo>
                  <a:lnTo>
                    <a:pt x="42862" y="42465"/>
                  </a:lnTo>
                  <a:lnTo>
                    <a:pt x="61785" y="27582"/>
                  </a:lnTo>
                  <a:lnTo>
                    <a:pt x="27979" y="27582"/>
                  </a:lnTo>
                  <a:lnTo>
                    <a:pt x="27979" y="3968"/>
                  </a:lnTo>
                  <a:close/>
                </a:path>
                <a:path w="157479" h="254634">
                  <a:moveTo>
                    <a:pt x="131694" y="166290"/>
                  </a:moveTo>
                  <a:lnTo>
                    <a:pt x="30757" y="166290"/>
                  </a:lnTo>
                  <a:lnTo>
                    <a:pt x="34900" y="171040"/>
                  </a:lnTo>
                  <a:lnTo>
                    <a:pt x="70730" y="188900"/>
                  </a:lnTo>
                  <a:lnTo>
                    <a:pt x="78184" y="189309"/>
                  </a:lnTo>
                  <a:lnTo>
                    <a:pt x="88577" y="188565"/>
                  </a:lnTo>
                  <a:lnTo>
                    <a:pt x="127223" y="170805"/>
                  </a:lnTo>
                  <a:lnTo>
                    <a:pt x="131694" y="166290"/>
                  </a:lnTo>
                  <a:close/>
                </a:path>
                <a:path w="157479" h="254634">
                  <a:moveTo>
                    <a:pt x="134821" y="24011"/>
                  </a:moveTo>
                  <a:lnTo>
                    <a:pt x="77588" y="24011"/>
                  </a:lnTo>
                  <a:lnTo>
                    <a:pt x="87810" y="25164"/>
                  </a:lnTo>
                  <a:lnTo>
                    <a:pt x="87354" y="25164"/>
                  </a:lnTo>
                  <a:lnTo>
                    <a:pt x="117772" y="50911"/>
                  </a:lnTo>
                  <a:lnTo>
                    <a:pt x="125809" y="93067"/>
                  </a:lnTo>
                  <a:lnTo>
                    <a:pt x="124891" y="110033"/>
                  </a:lnTo>
                  <a:lnTo>
                    <a:pt x="111125" y="146645"/>
                  </a:lnTo>
                  <a:lnTo>
                    <a:pt x="85804" y="162917"/>
                  </a:lnTo>
                  <a:lnTo>
                    <a:pt x="85258" y="162917"/>
                  </a:lnTo>
                  <a:lnTo>
                    <a:pt x="76200" y="163909"/>
                  </a:lnTo>
                  <a:lnTo>
                    <a:pt x="134053" y="163909"/>
                  </a:lnTo>
                  <a:lnTo>
                    <a:pt x="135036" y="162917"/>
                  </a:lnTo>
                  <a:lnTo>
                    <a:pt x="154682" y="119657"/>
                  </a:lnTo>
                  <a:lnTo>
                    <a:pt x="157153" y="93067"/>
                  </a:lnTo>
                  <a:lnTo>
                    <a:pt x="156592" y="80540"/>
                  </a:lnTo>
                  <a:lnTo>
                    <a:pt x="143023" y="35347"/>
                  </a:lnTo>
                  <a:lnTo>
                    <a:pt x="136921" y="26293"/>
                  </a:lnTo>
                  <a:lnTo>
                    <a:pt x="134821" y="24011"/>
                  </a:lnTo>
                  <a:close/>
                </a:path>
                <a:path w="157479" h="254634">
                  <a:moveTo>
                    <a:pt x="80565" y="0"/>
                  </a:moveTo>
                  <a:lnTo>
                    <a:pt x="38496" y="15477"/>
                  </a:lnTo>
                  <a:lnTo>
                    <a:pt x="27979" y="27582"/>
                  </a:lnTo>
                  <a:lnTo>
                    <a:pt x="61785" y="27582"/>
                  </a:lnTo>
                  <a:lnTo>
                    <a:pt x="68051" y="25164"/>
                  </a:lnTo>
                  <a:lnTo>
                    <a:pt x="77588" y="24011"/>
                  </a:lnTo>
                  <a:lnTo>
                    <a:pt x="134821" y="24011"/>
                  </a:lnTo>
                  <a:lnTo>
                    <a:pt x="129728" y="18479"/>
                  </a:lnTo>
                  <a:lnTo>
                    <a:pt x="121443" y="11906"/>
                  </a:lnTo>
                  <a:lnTo>
                    <a:pt x="112265" y="6697"/>
                  </a:lnTo>
                  <a:lnTo>
                    <a:pt x="102393" y="2976"/>
                  </a:lnTo>
                  <a:lnTo>
                    <a:pt x="91826" y="744"/>
                  </a:lnTo>
                  <a:lnTo>
                    <a:pt x="805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5" name="object 165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763814" y="8239821"/>
              <a:ext cx="169862" cy="189309"/>
            </a:xfrm>
            <a:prstGeom prst="rect">
              <a:avLst/>
            </a:prstGeom>
          </p:spPr>
        </p:pic>
        <p:pic>
          <p:nvPicPr>
            <p:cNvPr id="166" name="object 166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959241" y="8239821"/>
              <a:ext cx="167084" cy="189309"/>
            </a:xfrm>
            <a:prstGeom prst="rect">
              <a:avLst/>
            </a:prstGeom>
          </p:spPr>
        </p:pic>
        <p:pic>
          <p:nvPicPr>
            <p:cNvPr id="167" name="object 167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6163598" y="8239821"/>
              <a:ext cx="471305" cy="189309"/>
            </a:xfrm>
            <a:prstGeom prst="rect">
              <a:avLst/>
            </a:prstGeom>
          </p:spPr>
        </p:pic>
        <p:pic>
          <p:nvPicPr>
            <p:cNvPr id="168" name="object 168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670985" y="8243789"/>
              <a:ext cx="148629" cy="181174"/>
            </a:xfrm>
            <a:prstGeom prst="rect">
              <a:avLst/>
            </a:prstGeom>
          </p:spPr>
        </p:pic>
      </p:grpSp>
      <p:pic>
        <p:nvPicPr>
          <p:cNvPr id="169" name="object 169" descr="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6953553" y="8239821"/>
            <a:ext cx="1261723" cy="254595"/>
          </a:xfrm>
          <a:prstGeom prst="rect">
            <a:avLst/>
          </a:prstGeom>
        </p:spPr>
      </p:pic>
      <p:sp>
        <p:nvSpPr>
          <p:cNvPr id="170" name="object 170" descr=""/>
          <p:cNvSpPr/>
          <p:nvPr/>
        </p:nvSpPr>
        <p:spPr>
          <a:xfrm>
            <a:off x="8261693" y="8243481"/>
            <a:ext cx="146685" cy="181610"/>
          </a:xfrm>
          <a:custGeom>
            <a:avLst/>
            <a:gdLst/>
            <a:ahLst/>
            <a:cxnLst/>
            <a:rect l="l" t="t" r="r" b="b"/>
            <a:pathLst>
              <a:path w="146684" h="181609">
                <a:moveTo>
                  <a:pt x="146456" y="0"/>
                </a:moveTo>
                <a:lnTo>
                  <a:pt x="115697" y="0"/>
                </a:lnTo>
                <a:lnTo>
                  <a:pt x="115697" y="76200"/>
                </a:lnTo>
                <a:lnTo>
                  <a:pt x="30759" y="76200"/>
                </a:lnTo>
                <a:lnTo>
                  <a:pt x="30759" y="0"/>
                </a:lnTo>
                <a:lnTo>
                  <a:pt x="0" y="0"/>
                </a:lnTo>
                <a:lnTo>
                  <a:pt x="0" y="76200"/>
                </a:lnTo>
                <a:lnTo>
                  <a:pt x="0" y="101600"/>
                </a:lnTo>
                <a:lnTo>
                  <a:pt x="0" y="181610"/>
                </a:lnTo>
                <a:lnTo>
                  <a:pt x="30759" y="181610"/>
                </a:lnTo>
                <a:lnTo>
                  <a:pt x="30759" y="101600"/>
                </a:lnTo>
                <a:lnTo>
                  <a:pt x="115697" y="101600"/>
                </a:lnTo>
                <a:lnTo>
                  <a:pt x="115697" y="181610"/>
                </a:lnTo>
                <a:lnTo>
                  <a:pt x="146456" y="181610"/>
                </a:lnTo>
                <a:lnTo>
                  <a:pt x="146456" y="101600"/>
                </a:lnTo>
                <a:lnTo>
                  <a:pt x="146456" y="76200"/>
                </a:lnTo>
                <a:lnTo>
                  <a:pt x="146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1" name="object 171" descr="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8454970" y="8243789"/>
            <a:ext cx="202604" cy="181174"/>
          </a:xfrm>
          <a:prstGeom prst="rect">
            <a:avLst/>
          </a:prstGeom>
        </p:spPr>
      </p:pic>
      <p:pic>
        <p:nvPicPr>
          <p:cNvPr id="172" name="object 172" descr="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8706191" y="8243789"/>
            <a:ext cx="192483" cy="181174"/>
          </a:xfrm>
          <a:prstGeom prst="rect">
            <a:avLst/>
          </a:prstGeom>
        </p:spPr>
      </p:pic>
      <p:pic>
        <p:nvPicPr>
          <p:cNvPr id="173" name="object 173" descr="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5391969" y="8655143"/>
            <a:ext cx="148828" cy="181173"/>
          </a:xfrm>
          <a:prstGeom prst="rect">
            <a:avLst/>
          </a:prstGeom>
        </p:spPr>
      </p:pic>
      <p:grpSp>
        <p:nvGrpSpPr>
          <p:cNvPr id="174" name="object 174" descr=""/>
          <p:cNvGrpSpPr/>
          <p:nvPr/>
        </p:nvGrpSpPr>
        <p:grpSpPr>
          <a:xfrm>
            <a:off x="5676548" y="8580332"/>
            <a:ext cx="1190625" cy="325755"/>
            <a:chOff x="5676548" y="8580332"/>
            <a:chExt cx="1190625" cy="325755"/>
          </a:xfrm>
        </p:grpSpPr>
        <p:sp>
          <p:nvSpPr>
            <p:cNvPr id="175" name="object 175" descr=""/>
            <p:cNvSpPr/>
            <p:nvPr/>
          </p:nvSpPr>
          <p:spPr>
            <a:xfrm>
              <a:off x="5676548" y="8580332"/>
              <a:ext cx="170815" cy="260350"/>
            </a:xfrm>
            <a:custGeom>
              <a:avLst/>
              <a:gdLst/>
              <a:ahLst/>
              <a:cxnLst/>
              <a:rect l="l" t="t" r="r" b="b"/>
              <a:pathLst>
                <a:path w="170814" h="260350">
                  <a:moveTo>
                    <a:pt x="140295" y="0"/>
                  </a:moveTo>
                  <a:lnTo>
                    <a:pt x="109671" y="5754"/>
                  </a:lnTo>
                  <a:lnTo>
                    <a:pt x="99218" y="5754"/>
                  </a:lnTo>
                  <a:lnTo>
                    <a:pt x="75555" y="7316"/>
                  </a:lnTo>
                  <a:lnTo>
                    <a:pt x="38050" y="19818"/>
                  </a:lnTo>
                  <a:lnTo>
                    <a:pt x="6052" y="67319"/>
                  </a:lnTo>
                  <a:lnTo>
                    <a:pt x="0" y="127397"/>
                  </a:lnTo>
                  <a:lnTo>
                    <a:pt x="262" y="139054"/>
                  </a:lnTo>
                  <a:lnTo>
                    <a:pt x="322" y="141733"/>
                  </a:lnTo>
                  <a:lnTo>
                    <a:pt x="415" y="145851"/>
                  </a:lnTo>
                  <a:lnTo>
                    <a:pt x="536" y="151246"/>
                  </a:lnTo>
                  <a:lnTo>
                    <a:pt x="595" y="153838"/>
                  </a:lnTo>
                  <a:lnTo>
                    <a:pt x="5292" y="193526"/>
                  </a:lnTo>
                  <a:lnTo>
                    <a:pt x="21133" y="228550"/>
                  </a:lnTo>
                  <a:lnTo>
                    <a:pt x="58489" y="256480"/>
                  </a:lnTo>
                  <a:lnTo>
                    <a:pt x="87114" y="260151"/>
                  </a:lnTo>
                  <a:lnTo>
                    <a:pt x="100273" y="259457"/>
                  </a:lnTo>
                  <a:lnTo>
                    <a:pt x="138819" y="242912"/>
                  </a:lnTo>
                  <a:lnTo>
                    <a:pt x="146337" y="235347"/>
                  </a:lnTo>
                  <a:lnTo>
                    <a:pt x="87312" y="235347"/>
                  </a:lnTo>
                  <a:lnTo>
                    <a:pt x="76634" y="234305"/>
                  </a:lnTo>
                  <a:lnTo>
                    <a:pt x="43123" y="209413"/>
                  </a:lnTo>
                  <a:lnTo>
                    <a:pt x="34528" y="170457"/>
                  </a:lnTo>
                  <a:lnTo>
                    <a:pt x="35384" y="155289"/>
                  </a:lnTo>
                  <a:lnTo>
                    <a:pt x="55885" y="111037"/>
                  </a:lnTo>
                  <a:lnTo>
                    <a:pt x="58457" y="109338"/>
                  </a:lnTo>
                  <a:lnTo>
                    <a:pt x="26392" y="109338"/>
                  </a:lnTo>
                  <a:lnTo>
                    <a:pt x="26805" y="101414"/>
                  </a:lnTo>
                  <a:lnTo>
                    <a:pt x="26910" y="99417"/>
                  </a:lnTo>
                  <a:lnTo>
                    <a:pt x="27024" y="97221"/>
                  </a:lnTo>
                  <a:lnTo>
                    <a:pt x="28327" y="86270"/>
                  </a:lnTo>
                  <a:lnTo>
                    <a:pt x="46409" y="48592"/>
                  </a:lnTo>
                  <a:lnTo>
                    <a:pt x="87238" y="37565"/>
                  </a:lnTo>
                  <a:lnTo>
                    <a:pt x="104775" y="37106"/>
                  </a:lnTo>
                  <a:lnTo>
                    <a:pt x="114300" y="37106"/>
                  </a:lnTo>
                  <a:lnTo>
                    <a:pt x="128637" y="36611"/>
                  </a:lnTo>
                  <a:lnTo>
                    <a:pt x="164356" y="15875"/>
                  </a:lnTo>
                  <a:lnTo>
                    <a:pt x="167283" y="396"/>
                  </a:lnTo>
                  <a:lnTo>
                    <a:pt x="140295" y="0"/>
                  </a:lnTo>
                  <a:close/>
                </a:path>
                <a:path w="170814" h="260350">
                  <a:moveTo>
                    <a:pt x="147852" y="100211"/>
                  </a:moveTo>
                  <a:lnTo>
                    <a:pt x="87511" y="100211"/>
                  </a:lnTo>
                  <a:lnTo>
                    <a:pt x="99645" y="101414"/>
                  </a:lnTo>
                  <a:lnTo>
                    <a:pt x="99203" y="101414"/>
                  </a:lnTo>
                  <a:lnTo>
                    <a:pt x="131141" y="128190"/>
                  </a:lnTo>
                  <a:lnTo>
                    <a:pt x="138708" y="164703"/>
                  </a:lnTo>
                  <a:lnTo>
                    <a:pt x="137815" y="179896"/>
                  </a:lnTo>
                  <a:lnTo>
                    <a:pt x="124420" y="216097"/>
                  </a:lnTo>
                  <a:lnTo>
                    <a:pt x="87312" y="235347"/>
                  </a:lnTo>
                  <a:lnTo>
                    <a:pt x="146337" y="235347"/>
                  </a:lnTo>
                  <a:lnTo>
                    <a:pt x="167729" y="194468"/>
                  </a:lnTo>
                  <a:lnTo>
                    <a:pt x="170656" y="165695"/>
                  </a:lnTo>
                  <a:lnTo>
                    <a:pt x="169192" y="145851"/>
                  </a:lnTo>
                  <a:lnTo>
                    <a:pt x="164802" y="128190"/>
                  </a:lnTo>
                  <a:lnTo>
                    <a:pt x="157485" y="112712"/>
                  </a:lnTo>
                  <a:lnTo>
                    <a:pt x="147852" y="100211"/>
                  </a:lnTo>
                  <a:close/>
                </a:path>
                <a:path w="170814" h="260350">
                  <a:moveTo>
                    <a:pt x="88304" y="74811"/>
                  </a:moveTo>
                  <a:lnTo>
                    <a:pt x="45888" y="88354"/>
                  </a:lnTo>
                  <a:lnTo>
                    <a:pt x="26392" y="109338"/>
                  </a:lnTo>
                  <a:lnTo>
                    <a:pt x="58457" y="109338"/>
                  </a:lnTo>
                  <a:lnTo>
                    <a:pt x="64988" y="105023"/>
                  </a:lnTo>
                  <a:lnTo>
                    <a:pt x="75530" y="101414"/>
                  </a:lnTo>
                  <a:lnTo>
                    <a:pt x="87511" y="100211"/>
                  </a:lnTo>
                  <a:lnTo>
                    <a:pt x="147852" y="100211"/>
                  </a:lnTo>
                  <a:lnTo>
                    <a:pt x="147240" y="99417"/>
                  </a:lnTo>
                  <a:lnTo>
                    <a:pt x="134850" y="88652"/>
                  </a:lnTo>
                  <a:lnTo>
                    <a:pt x="120898" y="80963"/>
                  </a:lnTo>
                  <a:lnTo>
                    <a:pt x="105382" y="76349"/>
                  </a:lnTo>
                  <a:lnTo>
                    <a:pt x="88304" y="748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6" name="object 176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884717" y="8655143"/>
              <a:ext cx="202604" cy="181173"/>
            </a:xfrm>
            <a:prstGeom prst="rect">
              <a:avLst/>
            </a:prstGeom>
          </p:spPr>
        </p:pic>
        <p:pic>
          <p:nvPicPr>
            <p:cNvPr id="177" name="object 177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6125817" y="8651174"/>
              <a:ext cx="314521" cy="189308"/>
            </a:xfrm>
            <a:prstGeom prst="rect">
              <a:avLst/>
            </a:prstGeom>
          </p:spPr>
        </p:pic>
        <p:sp>
          <p:nvSpPr>
            <p:cNvPr id="178" name="object 178" descr=""/>
            <p:cNvSpPr/>
            <p:nvPr/>
          </p:nvSpPr>
          <p:spPr>
            <a:xfrm>
              <a:off x="6469726" y="8651174"/>
              <a:ext cx="157480" cy="254635"/>
            </a:xfrm>
            <a:custGeom>
              <a:avLst/>
              <a:gdLst/>
              <a:ahLst/>
              <a:cxnLst/>
              <a:rect l="l" t="t" r="r" b="b"/>
              <a:pathLst>
                <a:path w="157479" h="254634">
                  <a:moveTo>
                    <a:pt x="27979" y="3968"/>
                  </a:moveTo>
                  <a:lnTo>
                    <a:pt x="0" y="3968"/>
                  </a:lnTo>
                  <a:lnTo>
                    <a:pt x="0" y="254594"/>
                  </a:lnTo>
                  <a:lnTo>
                    <a:pt x="30757" y="254594"/>
                  </a:lnTo>
                  <a:lnTo>
                    <a:pt x="30757" y="166289"/>
                  </a:lnTo>
                  <a:lnTo>
                    <a:pt x="131695" y="166289"/>
                  </a:lnTo>
                  <a:lnTo>
                    <a:pt x="134053" y="163908"/>
                  </a:lnTo>
                  <a:lnTo>
                    <a:pt x="76199" y="163908"/>
                  </a:lnTo>
                  <a:lnTo>
                    <a:pt x="66997" y="162916"/>
                  </a:lnTo>
                  <a:lnTo>
                    <a:pt x="66680" y="162916"/>
                  </a:lnTo>
                  <a:lnTo>
                    <a:pt x="57596" y="159741"/>
                  </a:lnTo>
                  <a:lnTo>
                    <a:pt x="31303" y="126006"/>
                  </a:lnTo>
                  <a:lnTo>
                    <a:pt x="27781" y="95645"/>
                  </a:lnTo>
                  <a:lnTo>
                    <a:pt x="28648" y="80540"/>
                  </a:lnTo>
                  <a:lnTo>
                    <a:pt x="28723" y="79225"/>
                  </a:lnTo>
                  <a:lnTo>
                    <a:pt x="42862" y="42464"/>
                  </a:lnTo>
                  <a:lnTo>
                    <a:pt x="61784" y="27582"/>
                  </a:lnTo>
                  <a:lnTo>
                    <a:pt x="27979" y="27582"/>
                  </a:lnTo>
                  <a:lnTo>
                    <a:pt x="27979" y="3968"/>
                  </a:lnTo>
                  <a:close/>
                </a:path>
                <a:path w="157479" h="254634">
                  <a:moveTo>
                    <a:pt x="131695" y="166289"/>
                  </a:moveTo>
                  <a:lnTo>
                    <a:pt x="30757" y="166289"/>
                  </a:lnTo>
                  <a:lnTo>
                    <a:pt x="34900" y="171039"/>
                  </a:lnTo>
                  <a:lnTo>
                    <a:pt x="70730" y="188899"/>
                  </a:lnTo>
                  <a:lnTo>
                    <a:pt x="78184" y="189308"/>
                  </a:lnTo>
                  <a:lnTo>
                    <a:pt x="88577" y="188564"/>
                  </a:lnTo>
                  <a:lnTo>
                    <a:pt x="127223" y="170804"/>
                  </a:lnTo>
                  <a:lnTo>
                    <a:pt x="131695" y="166289"/>
                  </a:lnTo>
                  <a:close/>
                </a:path>
                <a:path w="157479" h="254634">
                  <a:moveTo>
                    <a:pt x="134821" y="24010"/>
                  </a:moveTo>
                  <a:lnTo>
                    <a:pt x="77588" y="24010"/>
                  </a:lnTo>
                  <a:lnTo>
                    <a:pt x="87809" y="25163"/>
                  </a:lnTo>
                  <a:lnTo>
                    <a:pt x="87354" y="25163"/>
                  </a:lnTo>
                  <a:lnTo>
                    <a:pt x="117772" y="50911"/>
                  </a:lnTo>
                  <a:lnTo>
                    <a:pt x="125809" y="93066"/>
                  </a:lnTo>
                  <a:lnTo>
                    <a:pt x="124891" y="110032"/>
                  </a:lnTo>
                  <a:lnTo>
                    <a:pt x="111124" y="146644"/>
                  </a:lnTo>
                  <a:lnTo>
                    <a:pt x="85803" y="162916"/>
                  </a:lnTo>
                  <a:lnTo>
                    <a:pt x="85254" y="162916"/>
                  </a:lnTo>
                  <a:lnTo>
                    <a:pt x="76199" y="163908"/>
                  </a:lnTo>
                  <a:lnTo>
                    <a:pt x="134053" y="163908"/>
                  </a:lnTo>
                  <a:lnTo>
                    <a:pt x="135036" y="162916"/>
                  </a:lnTo>
                  <a:lnTo>
                    <a:pt x="154681" y="119656"/>
                  </a:lnTo>
                  <a:lnTo>
                    <a:pt x="157153" y="93066"/>
                  </a:lnTo>
                  <a:lnTo>
                    <a:pt x="156591" y="80540"/>
                  </a:lnTo>
                  <a:lnTo>
                    <a:pt x="143023" y="35345"/>
                  </a:lnTo>
                  <a:lnTo>
                    <a:pt x="136921" y="26291"/>
                  </a:lnTo>
                  <a:lnTo>
                    <a:pt x="134821" y="24010"/>
                  </a:lnTo>
                  <a:close/>
                </a:path>
                <a:path w="157479" h="254634">
                  <a:moveTo>
                    <a:pt x="80565" y="0"/>
                  </a:moveTo>
                  <a:lnTo>
                    <a:pt x="38496" y="15477"/>
                  </a:lnTo>
                  <a:lnTo>
                    <a:pt x="27979" y="27582"/>
                  </a:lnTo>
                  <a:lnTo>
                    <a:pt x="61784" y="27582"/>
                  </a:lnTo>
                  <a:lnTo>
                    <a:pt x="68051" y="25163"/>
                  </a:lnTo>
                  <a:lnTo>
                    <a:pt x="77588" y="24010"/>
                  </a:lnTo>
                  <a:lnTo>
                    <a:pt x="134821" y="24010"/>
                  </a:lnTo>
                  <a:lnTo>
                    <a:pt x="129728" y="18478"/>
                  </a:lnTo>
                  <a:lnTo>
                    <a:pt x="121443" y="11906"/>
                  </a:lnTo>
                  <a:lnTo>
                    <a:pt x="112265" y="6697"/>
                  </a:lnTo>
                  <a:lnTo>
                    <a:pt x="102393" y="2976"/>
                  </a:lnTo>
                  <a:lnTo>
                    <a:pt x="91826" y="744"/>
                  </a:lnTo>
                  <a:lnTo>
                    <a:pt x="805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9" name="object 179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664557" y="8655143"/>
              <a:ext cx="202604" cy="181173"/>
            </a:xfrm>
            <a:prstGeom prst="rect">
              <a:avLst/>
            </a:prstGeom>
          </p:spPr>
        </p:pic>
      </p:grpSp>
      <p:pic>
        <p:nvPicPr>
          <p:cNvPr id="180" name="object 180" descr="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915777" y="8655143"/>
            <a:ext cx="192484" cy="181173"/>
          </a:xfrm>
          <a:prstGeom prst="rect">
            <a:avLst/>
          </a:prstGeom>
        </p:spPr>
      </p:pic>
      <p:sp>
        <p:nvSpPr>
          <p:cNvPr id="181" name="object 181" descr=""/>
          <p:cNvSpPr/>
          <p:nvPr/>
        </p:nvSpPr>
        <p:spPr>
          <a:xfrm>
            <a:off x="7163823" y="8801392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34925" y="0"/>
                </a:moveTo>
                <a:lnTo>
                  <a:pt x="0" y="0"/>
                </a:lnTo>
                <a:lnTo>
                  <a:pt x="0" y="34925"/>
                </a:lnTo>
                <a:lnTo>
                  <a:pt x="34925" y="34925"/>
                </a:lnTo>
                <a:lnTo>
                  <a:pt x="34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70"/>
              <a:t>СПАСИБО!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667005" y="9495269"/>
            <a:ext cx="1640839" cy="255904"/>
            <a:chOff x="1667005" y="9495269"/>
            <a:chExt cx="1640839" cy="25590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7005" y="9550435"/>
              <a:ext cx="602380" cy="14485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6929" y="9667314"/>
              <a:ext cx="27980" cy="2797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9275" y="9547062"/>
              <a:ext cx="133349" cy="15160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2997" y="9547062"/>
              <a:ext cx="125809" cy="20379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8584" y="9495269"/>
              <a:ext cx="182127" cy="20002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80357" y="9495269"/>
              <a:ext cx="120054" cy="20002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26804" y="9667314"/>
              <a:ext cx="27979" cy="2797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97087" y="9547062"/>
              <a:ext cx="78779" cy="14823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89929" y="9550435"/>
              <a:ext cx="117474" cy="148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2025-12-16T11:54:04Z</dcterms:created>
  <dcterms:modified xsi:type="dcterms:W3CDTF">2025-12-16T11:54:04Z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2025-12-15T00:00:00Z</vt:filetime>
  </property>
  <property fmtid="{D5CDD505-2E9C-101B-9397-08002B2CF9AE}" pid="3" name="Creator">
    <vt:lpwstr>www.smallpdf.com</vt:lpwstr>
  </property>
  <property fmtid="{D5CDD505-2E9C-101B-9397-08002B2CF9AE}" pid="4" name="LastSaved">
    <vt:filetime>2025-12-16T00:00:00Z</vt:filetime>
  </property>
  <property fmtid="{D5CDD505-2E9C-101B-9397-08002B2CF9AE}" pid="5" name="Producer">
    <vt:lpwstr>www.smallpdf.com</vt:lpwstr>
  </property>
</Properties>
</file>