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7" r:id="rId4"/>
    <p:sldId id="268" r:id="rId5"/>
    <p:sldId id="270" r:id="rId6"/>
    <p:sldId id="279" r:id="rId7"/>
    <p:sldId id="278" r:id="rId8"/>
    <p:sldId id="281" r:id="rId9"/>
    <p:sldId id="283" r:id="rId10"/>
    <p:sldId id="273" r:id="rId11"/>
    <p:sldId id="272" r:id="rId1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C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2"/>
    <p:restoredTop sz="94632"/>
  </p:normalViewPr>
  <p:slideViewPr>
    <p:cSldViewPr>
      <p:cViewPr>
        <p:scale>
          <a:sx n="69" d="100"/>
          <a:sy n="69" d="100"/>
        </p:scale>
        <p:origin x="-636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7A850-2B1D-4932-B5A7-AD518E39A3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A4219-93BD-44E2-A965-F9498648D7E6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CF3A-6A25-4D94-B6CA-4A84652A7DBF}" type="parTrans" cxnId="{F0C6DCFD-F101-4985-A4CB-74A074BEA1B7}">
      <dgm:prSet/>
      <dgm:spPr/>
      <dgm:t>
        <a:bodyPr/>
        <a:lstStyle/>
        <a:p>
          <a:endParaRPr lang="ru-RU"/>
        </a:p>
      </dgm:t>
    </dgm:pt>
    <dgm:pt modelId="{630403B5-3A0A-4767-A265-93355BD0FC66}" type="sibTrans" cxnId="{F0C6DCFD-F101-4985-A4CB-74A074BEA1B7}">
      <dgm:prSet/>
      <dgm:spPr/>
      <dgm:t>
        <a:bodyPr/>
        <a:lstStyle/>
        <a:p>
          <a:endParaRPr lang="ru-RU"/>
        </a:p>
      </dgm:t>
    </dgm:pt>
    <dgm:pt modelId="{B97258FD-E503-4946-BC95-4BFB54750652}">
      <dgm:prSet phldrT="[Текст]" custT="1"/>
      <dgm:spPr>
        <a:noFill/>
      </dgm:spPr>
      <dgm:t>
        <a:bodyPr/>
        <a:lstStyle/>
        <a:p>
          <a:pPr>
            <a:spcAft>
              <a:spcPts val="600"/>
            </a:spcAft>
          </a:pPr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15799-AF6B-4FED-A766-25D5BF9F6F91}" type="parTrans" cxnId="{DDBD6D71-B4D0-4B87-AB38-C9407E0DF0AF}">
      <dgm:prSet/>
      <dgm:spPr/>
      <dgm:t>
        <a:bodyPr/>
        <a:lstStyle/>
        <a:p>
          <a:endParaRPr lang="ru-RU"/>
        </a:p>
      </dgm:t>
    </dgm:pt>
    <dgm:pt modelId="{48A3F725-9775-4A58-9338-6CE3180CCC0B}" type="sibTrans" cxnId="{DDBD6D71-B4D0-4B87-AB38-C9407E0DF0AF}">
      <dgm:prSet/>
      <dgm:spPr/>
      <dgm:t>
        <a:bodyPr/>
        <a:lstStyle/>
        <a:p>
          <a:endParaRPr lang="ru-RU"/>
        </a:p>
      </dgm:t>
    </dgm:pt>
    <dgm:pt modelId="{1CA36974-804B-4C46-9F46-43C38E1BC68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21C6-6C85-4AAF-9BEA-89606C8A5D48}" type="sibTrans" cxnId="{20CE0B69-F1C9-4F77-8184-F273004A6323}">
      <dgm:prSet/>
      <dgm:spPr/>
      <dgm:t>
        <a:bodyPr/>
        <a:lstStyle/>
        <a:p>
          <a:endParaRPr lang="ru-RU"/>
        </a:p>
      </dgm:t>
    </dgm:pt>
    <dgm:pt modelId="{8263A009-1ED8-4F5C-9F1B-B4F8566096DE}" type="parTrans" cxnId="{20CE0B69-F1C9-4F77-8184-F273004A6323}">
      <dgm:prSet/>
      <dgm:spPr/>
      <dgm:t>
        <a:bodyPr/>
        <a:lstStyle/>
        <a:p>
          <a:endParaRPr lang="ru-RU"/>
        </a:p>
      </dgm:t>
    </dgm:pt>
    <dgm:pt modelId="{16F333F7-1382-40A9-ACC3-C0A7E0B32A92}" type="pres">
      <dgm:prSet presAssocID="{E2B7A850-2B1D-4932-B5A7-AD518E39A3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318317-147C-4BE5-8958-8F1D116F38E9}" type="pres">
      <dgm:prSet presAssocID="{E2B7A850-2B1D-4932-B5A7-AD518E39A39B}" presName="Name1" presStyleCnt="0"/>
      <dgm:spPr/>
    </dgm:pt>
    <dgm:pt modelId="{D9FF3B5E-0E59-4EBB-ADBC-1DB587B1E596}" type="pres">
      <dgm:prSet presAssocID="{E2B7A850-2B1D-4932-B5A7-AD518E39A39B}" presName="cycle" presStyleCnt="0"/>
      <dgm:spPr/>
    </dgm:pt>
    <dgm:pt modelId="{9BB53CC7-78E1-4DAD-875B-38253643BE0D}" type="pres">
      <dgm:prSet presAssocID="{E2B7A850-2B1D-4932-B5A7-AD518E39A39B}" presName="srcNode" presStyleLbl="node1" presStyleIdx="0" presStyleCnt="3"/>
      <dgm:spPr/>
    </dgm:pt>
    <dgm:pt modelId="{41DC2DB7-5679-4A18-B8FA-EFC4A1689CEA}" type="pres">
      <dgm:prSet presAssocID="{E2B7A850-2B1D-4932-B5A7-AD518E39A39B}" presName="conn" presStyleLbl="parChTrans1D2" presStyleIdx="0" presStyleCnt="1"/>
      <dgm:spPr/>
      <dgm:t>
        <a:bodyPr/>
        <a:lstStyle/>
        <a:p>
          <a:endParaRPr lang="ru-RU"/>
        </a:p>
      </dgm:t>
    </dgm:pt>
    <dgm:pt modelId="{DE8F2CC0-78A7-4A62-AB99-CF7181ABB154}" type="pres">
      <dgm:prSet presAssocID="{E2B7A850-2B1D-4932-B5A7-AD518E39A39B}" presName="extraNode" presStyleLbl="node1" presStyleIdx="0" presStyleCnt="3"/>
      <dgm:spPr/>
    </dgm:pt>
    <dgm:pt modelId="{5DD95723-8118-41C4-8AA8-60645580697A}" type="pres">
      <dgm:prSet presAssocID="{E2B7A850-2B1D-4932-B5A7-AD518E39A39B}" presName="dstNode" presStyleLbl="node1" presStyleIdx="0" presStyleCnt="3"/>
      <dgm:spPr/>
    </dgm:pt>
    <dgm:pt modelId="{401058D9-1009-4AFF-813E-30BBE091E2D2}" type="pres">
      <dgm:prSet presAssocID="{3DCA4219-93BD-44E2-A965-F9498648D7E6}" presName="text_1" presStyleLbl="node1" presStyleIdx="0" presStyleCnt="3" custScaleX="8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75D0-26E9-4FAC-B9BD-05C0FBF00D33}" type="pres">
      <dgm:prSet presAssocID="{3DCA4219-93BD-44E2-A965-F9498648D7E6}" presName="accent_1" presStyleCnt="0"/>
      <dgm:spPr/>
    </dgm:pt>
    <dgm:pt modelId="{EED35C52-5E0A-4DF9-8E96-32B5B12D6E96}" type="pres">
      <dgm:prSet presAssocID="{3DCA4219-93BD-44E2-A965-F9498648D7E6}" presName="accentRepeatNode" presStyleLbl="solidFgAcc1" presStyleIdx="0" presStyleCnt="3"/>
      <dgm:spPr/>
    </dgm:pt>
    <dgm:pt modelId="{042A2BA3-6528-480F-8BDB-ED91134B4227}" type="pres">
      <dgm:prSet presAssocID="{B97258FD-E503-4946-BC95-4BFB54750652}" presName="text_2" presStyleLbl="node1" presStyleIdx="1" presStyleCnt="3" custScaleX="9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1F3C-BC76-4FA2-96A8-47722D2B5AC3}" type="pres">
      <dgm:prSet presAssocID="{B97258FD-E503-4946-BC95-4BFB54750652}" presName="accent_2" presStyleCnt="0"/>
      <dgm:spPr/>
    </dgm:pt>
    <dgm:pt modelId="{B27E9C70-607B-4D70-81F3-4B707B53FBFD}" type="pres">
      <dgm:prSet presAssocID="{B97258FD-E503-4946-BC95-4BFB54750652}" presName="accentRepeatNode" presStyleLbl="solidFgAcc1" presStyleIdx="1" presStyleCnt="3"/>
      <dgm:spPr/>
    </dgm:pt>
    <dgm:pt modelId="{5351E32C-A5FF-4844-922B-77DE3A429543}" type="pres">
      <dgm:prSet presAssocID="{1CA36974-804B-4C46-9F46-43C38E1BC680}" presName="text_3" presStyleLbl="node1" presStyleIdx="2" presStyleCnt="3" custScaleX="88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C9359-2E91-4D2E-A705-43DBE1B0B92B}" type="pres">
      <dgm:prSet presAssocID="{1CA36974-804B-4C46-9F46-43C38E1BC680}" presName="accent_3" presStyleCnt="0"/>
      <dgm:spPr/>
    </dgm:pt>
    <dgm:pt modelId="{31B1052D-7BE9-4640-B688-1B1DF1BC8DBB}" type="pres">
      <dgm:prSet presAssocID="{1CA36974-804B-4C46-9F46-43C38E1BC680}" presName="accentRepeatNode" presStyleLbl="solidFgAcc1" presStyleIdx="2" presStyleCnt="3"/>
      <dgm:spPr/>
    </dgm:pt>
  </dgm:ptLst>
  <dgm:cxnLst>
    <dgm:cxn modelId="{DDBD6D71-B4D0-4B87-AB38-C9407E0DF0AF}" srcId="{E2B7A850-2B1D-4932-B5A7-AD518E39A39B}" destId="{B97258FD-E503-4946-BC95-4BFB54750652}" srcOrd="1" destOrd="0" parTransId="{0DF15799-AF6B-4FED-A766-25D5BF9F6F91}" sibTransId="{48A3F725-9775-4A58-9338-6CE3180CCC0B}"/>
    <dgm:cxn modelId="{73B67A88-10F1-44C8-BF4D-B29605779B4C}" type="presOf" srcId="{1CA36974-804B-4C46-9F46-43C38E1BC680}" destId="{5351E32C-A5FF-4844-922B-77DE3A429543}" srcOrd="0" destOrd="0" presId="urn:microsoft.com/office/officeart/2008/layout/VerticalCurvedList"/>
    <dgm:cxn modelId="{20CE0B69-F1C9-4F77-8184-F273004A6323}" srcId="{E2B7A850-2B1D-4932-B5A7-AD518E39A39B}" destId="{1CA36974-804B-4C46-9F46-43C38E1BC680}" srcOrd="2" destOrd="0" parTransId="{8263A009-1ED8-4F5C-9F1B-B4F8566096DE}" sibTransId="{512A21C6-6C85-4AAF-9BEA-89606C8A5D48}"/>
    <dgm:cxn modelId="{20E73DEA-8DD2-4855-88DE-87457DA4FC76}" type="presOf" srcId="{E2B7A850-2B1D-4932-B5A7-AD518E39A39B}" destId="{16F333F7-1382-40A9-ACC3-C0A7E0B32A92}" srcOrd="0" destOrd="0" presId="urn:microsoft.com/office/officeart/2008/layout/VerticalCurvedList"/>
    <dgm:cxn modelId="{956C432A-8A73-46D4-8F5B-35A3FBC71129}" type="presOf" srcId="{B97258FD-E503-4946-BC95-4BFB54750652}" destId="{042A2BA3-6528-480F-8BDB-ED91134B4227}" srcOrd="0" destOrd="0" presId="urn:microsoft.com/office/officeart/2008/layout/VerticalCurvedList"/>
    <dgm:cxn modelId="{F0C6DCFD-F101-4985-A4CB-74A074BEA1B7}" srcId="{E2B7A850-2B1D-4932-B5A7-AD518E39A39B}" destId="{3DCA4219-93BD-44E2-A965-F9498648D7E6}" srcOrd="0" destOrd="0" parTransId="{3558CF3A-6A25-4D94-B6CA-4A84652A7DBF}" sibTransId="{630403B5-3A0A-4767-A265-93355BD0FC66}"/>
    <dgm:cxn modelId="{C94F6031-BFDF-4066-9BF9-B03A0C8F07EE}" type="presOf" srcId="{630403B5-3A0A-4767-A265-93355BD0FC66}" destId="{41DC2DB7-5679-4A18-B8FA-EFC4A1689CEA}" srcOrd="0" destOrd="0" presId="urn:microsoft.com/office/officeart/2008/layout/VerticalCurvedList"/>
    <dgm:cxn modelId="{606019F7-2BE7-4253-B166-EA6D6878D70B}" type="presOf" srcId="{3DCA4219-93BD-44E2-A965-F9498648D7E6}" destId="{401058D9-1009-4AFF-813E-30BBE091E2D2}" srcOrd="0" destOrd="0" presId="urn:microsoft.com/office/officeart/2008/layout/VerticalCurvedList"/>
    <dgm:cxn modelId="{F6D87D33-6B10-49AA-BA14-7FF176EE00B7}" type="presParOf" srcId="{16F333F7-1382-40A9-ACC3-C0A7E0B32A92}" destId="{C9318317-147C-4BE5-8958-8F1D116F38E9}" srcOrd="0" destOrd="0" presId="urn:microsoft.com/office/officeart/2008/layout/VerticalCurvedList"/>
    <dgm:cxn modelId="{38284E62-0A66-4514-85F6-C2514901346D}" type="presParOf" srcId="{C9318317-147C-4BE5-8958-8F1D116F38E9}" destId="{D9FF3B5E-0E59-4EBB-ADBC-1DB587B1E596}" srcOrd="0" destOrd="0" presId="urn:microsoft.com/office/officeart/2008/layout/VerticalCurvedList"/>
    <dgm:cxn modelId="{78E96853-D4A2-4E56-A33F-C65751926579}" type="presParOf" srcId="{D9FF3B5E-0E59-4EBB-ADBC-1DB587B1E596}" destId="{9BB53CC7-78E1-4DAD-875B-38253643BE0D}" srcOrd="0" destOrd="0" presId="urn:microsoft.com/office/officeart/2008/layout/VerticalCurvedList"/>
    <dgm:cxn modelId="{FDB24A3C-9108-4F58-963E-4C689C52CC35}" type="presParOf" srcId="{D9FF3B5E-0E59-4EBB-ADBC-1DB587B1E596}" destId="{41DC2DB7-5679-4A18-B8FA-EFC4A1689CEA}" srcOrd="1" destOrd="0" presId="urn:microsoft.com/office/officeart/2008/layout/VerticalCurvedList"/>
    <dgm:cxn modelId="{DA2BD1F9-1B8B-4416-8D92-31CFB898C856}" type="presParOf" srcId="{D9FF3B5E-0E59-4EBB-ADBC-1DB587B1E596}" destId="{DE8F2CC0-78A7-4A62-AB99-CF7181ABB154}" srcOrd="2" destOrd="0" presId="urn:microsoft.com/office/officeart/2008/layout/VerticalCurvedList"/>
    <dgm:cxn modelId="{7B3BD520-F949-4EC8-8526-4D652DCD3CF6}" type="presParOf" srcId="{D9FF3B5E-0E59-4EBB-ADBC-1DB587B1E596}" destId="{5DD95723-8118-41C4-8AA8-60645580697A}" srcOrd="3" destOrd="0" presId="urn:microsoft.com/office/officeart/2008/layout/VerticalCurvedList"/>
    <dgm:cxn modelId="{1B1E6B33-6506-431A-87C3-4F44241FAB6F}" type="presParOf" srcId="{C9318317-147C-4BE5-8958-8F1D116F38E9}" destId="{401058D9-1009-4AFF-813E-30BBE091E2D2}" srcOrd="1" destOrd="0" presId="urn:microsoft.com/office/officeart/2008/layout/VerticalCurvedList"/>
    <dgm:cxn modelId="{B55ADB89-9B93-46E5-AF35-35C57AECCA26}" type="presParOf" srcId="{C9318317-147C-4BE5-8958-8F1D116F38E9}" destId="{910C75D0-26E9-4FAC-B9BD-05C0FBF00D33}" srcOrd="2" destOrd="0" presId="urn:microsoft.com/office/officeart/2008/layout/VerticalCurvedList"/>
    <dgm:cxn modelId="{C98E93A6-3256-46D9-BF7E-EDDA2A541502}" type="presParOf" srcId="{910C75D0-26E9-4FAC-B9BD-05C0FBF00D33}" destId="{EED35C52-5E0A-4DF9-8E96-32B5B12D6E96}" srcOrd="0" destOrd="0" presId="urn:microsoft.com/office/officeart/2008/layout/VerticalCurvedList"/>
    <dgm:cxn modelId="{86321695-42F4-4286-A6F4-8910252E0FD1}" type="presParOf" srcId="{C9318317-147C-4BE5-8958-8F1D116F38E9}" destId="{042A2BA3-6528-480F-8BDB-ED91134B4227}" srcOrd="3" destOrd="0" presId="urn:microsoft.com/office/officeart/2008/layout/VerticalCurvedList"/>
    <dgm:cxn modelId="{7EF68C5E-DCD9-4B64-A048-2BDB8CFBA0CA}" type="presParOf" srcId="{C9318317-147C-4BE5-8958-8F1D116F38E9}" destId="{BD861F3C-BC76-4FA2-96A8-47722D2B5AC3}" srcOrd="4" destOrd="0" presId="urn:microsoft.com/office/officeart/2008/layout/VerticalCurvedList"/>
    <dgm:cxn modelId="{E4BB73B9-57B3-4AFF-AC44-3872EF5C3153}" type="presParOf" srcId="{BD861F3C-BC76-4FA2-96A8-47722D2B5AC3}" destId="{B27E9C70-607B-4D70-81F3-4B707B53FBFD}" srcOrd="0" destOrd="0" presId="urn:microsoft.com/office/officeart/2008/layout/VerticalCurvedList"/>
    <dgm:cxn modelId="{BCE34793-6C1B-4E4F-81CE-2DD19314099F}" type="presParOf" srcId="{C9318317-147C-4BE5-8958-8F1D116F38E9}" destId="{5351E32C-A5FF-4844-922B-77DE3A429543}" srcOrd="5" destOrd="0" presId="urn:microsoft.com/office/officeart/2008/layout/VerticalCurvedList"/>
    <dgm:cxn modelId="{46E5E56E-16A2-471E-AAED-1C8D64A43F95}" type="presParOf" srcId="{C9318317-147C-4BE5-8958-8F1D116F38E9}" destId="{806C9359-2E91-4D2E-A705-43DBE1B0B92B}" srcOrd="6" destOrd="0" presId="urn:microsoft.com/office/officeart/2008/layout/VerticalCurvedList"/>
    <dgm:cxn modelId="{4F1CAF67-9EF8-43C8-AF3C-5EC3115C9FD9}" type="presParOf" srcId="{806C9359-2E91-4D2E-A705-43DBE1B0B92B}" destId="{31B1052D-7BE9-4640-B688-1B1DF1BC8D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2DB7-5679-4A18-B8FA-EFC4A1689CEA}">
      <dsp:nvSpPr>
        <dsp:cNvPr id="0" name=""/>
        <dsp:cNvSpPr/>
      </dsp:nvSpPr>
      <dsp:spPr>
        <a:xfrm>
          <a:off x="-6373562" y="-1009738"/>
          <a:ext cx="7858655" cy="785865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58D9-1009-4AFF-813E-30BBE091E2D2}">
      <dsp:nvSpPr>
        <dsp:cNvPr id="0" name=""/>
        <dsp:cNvSpPr/>
      </dsp:nvSpPr>
      <dsp:spPr>
        <a:xfrm>
          <a:off x="1925117" y="583917"/>
          <a:ext cx="128935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5117" y="583917"/>
        <a:ext cx="12893516" cy="1167835"/>
      </dsp:txXfrm>
    </dsp:sp>
    <dsp:sp modelId="{EED35C52-5E0A-4DF9-8E96-32B5B12D6E96}">
      <dsp:nvSpPr>
        <dsp:cNvPr id="0" name=""/>
        <dsp:cNvSpPr/>
      </dsp:nvSpPr>
      <dsp:spPr>
        <a:xfrm>
          <a:off x="307115" y="437938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2BA3-6528-480F-8BDB-ED91134B4227}">
      <dsp:nvSpPr>
        <dsp:cNvPr id="0" name=""/>
        <dsp:cNvSpPr/>
      </dsp:nvSpPr>
      <dsp:spPr>
        <a:xfrm>
          <a:off x="1914589" y="2335671"/>
          <a:ext cx="13339080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4589" y="2335671"/>
        <a:ext cx="13339080" cy="1167835"/>
      </dsp:txXfrm>
    </dsp:sp>
    <dsp:sp modelId="{B27E9C70-607B-4D70-81F3-4B707B53FBFD}">
      <dsp:nvSpPr>
        <dsp:cNvPr id="0" name=""/>
        <dsp:cNvSpPr/>
      </dsp:nvSpPr>
      <dsp:spPr>
        <a:xfrm>
          <a:off x="731623" y="2189691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E32C-A5FF-4844-922B-77DE3A429543}">
      <dsp:nvSpPr>
        <dsp:cNvPr id="0" name=""/>
        <dsp:cNvSpPr/>
      </dsp:nvSpPr>
      <dsp:spPr>
        <a:xfrm>
          <a:off x="1894017" y="4087424"/>
          <a:ext cx="129557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4017" y="4087424"/>
        <a:ext cx="12955716" cy="1167835"/>
      </dsp:txXfrm>
    </dsp:sp>
    <dsp:sp modelId="{31B1052D-7BE9-4640-B688-1B1DF1BC8DBB}">
      <dsp:nvSpPr>
        <dsp:cNvPr id="0" name=""/>
        <dsp:cNvSpPr/>
      </dsp:nvSpPr>
      <dsp:spPr>
        <a:xfrm>
          <a:off x="307115" y="3941445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60030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89718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13420" y="1504079"/>
            <a:ext cx="904875" cy="405765"/>
          </a:xfrm>
          <a:custGeom>
            <a:avLst/>
            <a:gdLst/>
            <a:ahLst/>
            <a:cxnLst/>
            <a:rect l="l" t="t" r="r" b="b"/>
            <a:pathLst>
              <a:path w="904875" h="405764">
                <a:moveTo>
                  <a:pt x="282155" y="272338"/>
                </a:moveTo>
                <a:lnTo>
                  <a:pt x="273088" y="218846"/>
                </a:lnTo>
                <a:lnTo>
                  <a:pt x="252374" y="185851"/>
                </a:lnTo>
                <a:lnTo>
                  <a:pt x="247383" y="177888"/>
                </a:lnTo>
                <a:lnTo>
                  <a:pt x="229781" y="166395"/>
                </a:lnTo>
                <a:lnTo>
                  <a:pt x="229781" y="274650"/>
                </a:lnTo>
                <a:lnTo>
                  <a:pt x="223075" y="310362"/>
                </a:lnTo>
                <a:lnTo>
                  <a:pt x="204635" y="338188"/>
                </a:lnTo>
                <a:lnTo>
                  <a:pt x="176949" y="356273"/>
                </a:lnTo>
                <a:lnTo>
                  <a:pt x="142519" y="362712"/>
                </a:lnTo>
                <a:lnTo>
                  <a:pt x="103936" y="353695"/>
                </a:lnTo>
                <a:lnTo>
                  <a:pt x="75730" y="329247"/>
                </a:lnTo>
                <a:lnTo>
                  <a:pt x="58445" y="293382"/>
                </a:lnTo>
                <a:lnTo>
                  <a:pt x="52565" y="250037"/>
                </a:lnTo>
                <a:lnTo>
                  <a:pt x="67513" y="225031"/>
                </a:lnTo>
                <a:lnTo>
                  <a:pt x="89700" y="204635"/>
                </a:lnTo>
                <a:lnTo>
                  <a:pt x="92176" y="203339"/>
                </a:lnTo>
                <a:lnTo>
                  <a:pt x="116065" y="190893"/>
                </a:lnTo>
                <a:lnTo>
                  <a:pt x="143548" y="185851"/>
                </a:lnTo>
                <a:lnTo>
                  <a:pt x="179235" y="191846"/>
                </a:lnTo>
                <a:lnTo>
                  <a:pt x="206413" y="209232"/>
                </a:lnTo>
                <a:lnTo>
                  <a:pt x="223710" y="237134"/>
                </a:lnTo>
                <a:lnTo>
                  <a:pt x="229781" y="274650"/>
                </a:lnTo>
                <a:lnTo>
                  <a:pt x="229781" y="166395"/>
                </a:lnTo>
                <a:lnTo>
                  <a:pt x="207302" y="151688"/>
                </a:lnTo>
                <a:lnTo>
                  <a:pt x="155130" y="142468"/>
                </a:lnTo>
                <a:lnTo>
                  <a:pt x="122478" y="146850"/>
                </a:lnTo>
                <a:lnTo>
                  <a:pt x="92290" y="159232"/>
                </a:lnTo>
                <a:lnTo>
                  <a:pt x="67195" y="178447"/>
                </a:lnTo>
                <a:lnTo>
                  <a:pt x="49860" y="203339"/>
                </a:lnTo>
                <a:lnTo>
                  <a:pt x="47472" y="203314"/>
                </a:lnTo>
                <a:lnTo>
                  <a:pt x="48399" y="199529"/>
                </a:lnTo>
                <a:lnTo>
                  <a:pt x="49974" y="195783"/>
                </a:lnTo>
                <a:lnTo>
                  <a:pt x="50241" y="192189"/>
                </a:lnTo>
                <a:lnTo>
                  <a:pt x="56527" y="152590"/>
                </a:lnTo>
                <a:lnTo>
                  <a:pt x="90106" y="92913"/>
                </a:lnTo>
                <a:lnTo>
                  <a:pt x="138798" y="69875"/>
                </a:lnTo>
                <a:lnTo>
                  <a:pt x="193408" y="58166"/>
                </a:lnTo>
                <a:lnTo>
                  <a:pt x="209905" y="54533"/>
                </a:lnTo>
                <a:lnTo>
                  <a:pt x="225679" y="50825"/>
                </a:lnTo>
                <a:lnTo>
                  <a:pt x="239814" y="47256"/>
                </a:lnTo>
                <a:lnTo>
                  <a:pt x="251383" y="44030"/>
                </a:lnTo>
                <a:lnTo>
                  <a:pt x="236715" y="0"/>
                </a:lnTo>
                <a:lnTo>
                  <a:pt x="218630" y="4737"/>
                </a:lnTo>
                <a:lnTo>
                  <a:pt x="199593" y="9220"/>
                </a:lnTo>
                <a:lnTo>
                  <a:pt x="177990" y="13893"/>
                </a:lnTo>
                <a:lnTo>
                  <a:pt x="139928" y="21666"/>
                </a:lnTo>
                <a:lnTo>
                  <a:pt x="126949" y="24549"/>
                </a:lnTo>
                <a:lnTo>
                  <a:pt x="61455" y="55118"/>
                </a:lnTo>
                <a:lnTo>
                  <a:pt x="33731" y="84404"/>
                </a:lnTo>
                <a:lnTo>
                  <a:pt x="14617" y="122847"/>
                </a:lnTo>
                <a:lnTo>
                  <a:pt x="3568" y="171538"/>
                </a:lnTo>
                <a:lnTo>
                  <a:pt x="0" y="231546"/>
                </a:lnTo>
                <a:lnTo>
                  <a:pt x="3759" y="278765"/>
                </a:lnTo>
                <a:lnTo>
                  <a:pt x="15227" y="320611"/>
                </a:lnTo>
                <a:lnTo>
                  <a:pt x="34709" y="355650"/>
                </a:lnTo>
                <a:lnTo>
                  <a:pt x="62509" y="382460"/>
                </a:lnTo>
                <a:lnTo>
                  <a:pt x="98920" y="399592"/>
                </a:lnTo>
                <a:lnTo>
                  <a:pt x="144246" y="405625"/>
                </a:lnTo>
                <a:lnTo>
                  <a:pt x="189699" y="398310"/>
                </a:lnTo>
                <a:lnTo>
                  <a:pt x="227787" y="378358"/>
                </a:lnTo>
                <a:lnTo>
                  <a:pt x="243179" y="362712"/>
                </a:lnTo>
                <a:lnTo>
                  <a:pt x="256946" y="348716"/>
                </a:lnTo>
                <a:lnTo>
                  <a:pt x="275590" y="312394"/>
                </a:lnTo>
                <a:lnTo>
                  <a:pt x="282155" y="272338"/>
                </a:lnTo>
                <a:close/>
              </a:path>
              <a:path w="904875" h="405764">
                <a:moveTo>
                  <a:pt x="565251" y="139585"/>
                </a:moveTo>
                <a:lnTo>
                  <a:pt x="518731" y="139585"/>
                </a:lnTo>
                <a:lnTo>
                  <a:pt x="370166" y="325856"/>
                </a:lnTo>
                <a:lnTo>
                  <a:pt x="369189" y="325831"/>
                </a:lnTo>
                <a:lnTo>
                  <a:pt x="367766" y="325831"/>
                </a:lnTo>
                <a:lnTo>
                  <a:pt x="368896" y="321703"/>
                </a:lnTo>
                <a:lnTo>
                  <a:pt x="370166" y="315607"/>
                </a:lnTo>
                <a:lnTo>
                  <a:pt x="370166" y="139585"/>
                </a:lnTo>
                <a:lnTo>
                  <a:pt x="318312" y="139585"/>
                </a:lnTo>
                <a:lnTo>
                  <a:pt x="318312" y="399580"/>
                </a:lnTo>
                <a:lnTo>
                  <a:pt x="364845" y="399580"/>
                </a:lnTo>
                <a:lnTo>
                  <a:pt x="423430" y="325856"/>
                </a:lnTo>
                <a:lnTo>
                  <a:pt x="513384" y="212674"/>
                </a:lnTo>
                <a:lnTo>
                  <a:pt x="515785" y="212674"/>
                </a:lnTo>
                <a:lnTo>
                  <a:pt x="514591" y="216750"/>
                </a:lnTo>
                <a:lnTo>
                  <a:pt x="513359" y="223634"/>
                </a:lnTo>
                <a:lnTo>
                  <a:pt x="513359" y="399580"/>
                </a:lnTo>
                <a:lnTo>
                  <a:pt x="565251" y="399580"/>
                </a:lnTo>
                <a:lnTo>
                  <a:pt x="565251" y="212674"/>
                </a:lnTo>
                <a:lnTo>
                  <a:pt x="565251" y="139585"/>
                </a:lnTo>
                <a:close/>
              </a:path>
              <a:path w="904875" h="405764">
                <a:moveTo>
                  <a:pt x="816698" y="327634"/>
                </a:moveTo>
                <a:lnTo>
                  <a:pt x="813130" y="305054"/>
                </a:lnTo>
                <a:lnTo>
                  <a:pt x="802665" y="286118"/>
                </a:lnTo>
                <a:lnTo>
                  <a:pt x="785698" y="272389"/>
                </a:lnTo>
                <a:lnTo>
                  <a:pt x="762596" y="265430"/>
                </a:lnTo>
                <a:lnTo>
                  <a:pt x="762596" y="264287"/>
                </a:lnTo>
                <a:lnTo>
                  <a:pt x="782675" y="254419"/>
                </a:lnTo>
                <a:lnTo>
                  <a:pt x="796950" y="241198"/>
                </a:lnTo>
                <a:lnTo>
                  <a:pt x="805484" y="224409"/>
                </a:lnTo>
                <a:lnTo>
                  <a:pt x="808316" y="203809"/>
                </a:lnTo>
                <a:lnTo>
                  <a:pt x="801624" y="174510"/>
                </a:lnTo>
                <a:lnTo>
                  <a:pt x="782243" y="152387"/>
                </a:lnTo>
                <a:lnTo>
                  <a:pt x="751141" y="138404"/>
                </a:lnTo>
                <a:lnTo>
                  <a:pt x="709307" y="133527"/>
                </a:lnTo>
                <a:lnTo>
                  <a:pt x="682332" y="135293"/>
                </a:lnTo>
                <a:lnTo>
                  <a:pt x="655675" y="140970"/>
                </a:lnTo>
                <a:lnTo>
                  <a:pt x="629907" y="151130"/>
                </a:lnTo>
                <a:lnTo>
                  <a:pt x="605612" y="166319"/>
                </a:lnTo>
                <a:lnTo>
                  <a:pt x="626059" y="203200"/>
                </a:lnTo>
                <a:lnTo>
                  <a:pt x="644575" y="191173"/>
                </a:lnTo>
                <a:lnTo>
                  <a:pt x="664413" y="182613"/>
                </a:lnTo>
                <a:lnTo>
                  <a:pt x="684453" y="177482"/>
                </a:lnTo>
                <a:lnTo>
                  <a:pt x="703580" y="175768"/>
                </a:lnTo>
                <a:lnTo>
                  <a:pt x="726186" y="178346"/>
                </a:lnTo>
                <a:lnTo>
                  <a:pt x="742632" y="185737"/>
                </a:lnTo>
                <a:lnTo>
                  <a:pt x="752678" y="197459"/>
                </a:lnTo>
                <a:lnTo>
                  <a:pt x="756081" y="213055"/>
                </a:lnTo>
                <a:lnTo>
                  <a:pt x="753173" y="227266"/>
                </a:lnTo>
                <a:lnTo>
                  <a:pt x="744804" y="238201"/>
                </a:lnTo>
                <a:lnTo>
                  <a:pt x="731558" y="245237"/>
                </a:lnTo>
                <a:lnTo>
                  <a:pt x="713994" y="247713"/>
                </a:lnTo>
                <a:lnTo>
                  <a:pt x="672909" y="247713"/>
                </a:lnTo>
                <a:lnTo>
                  <a:pt x="672909" y="288112"/>
                </a:lnTo>
                <a:lnTo>
                  <a:pt x="716889" y="288112"/>
                </a:lnTo>
                <a:lnTo>
                  <a:pt x="737768" y="290283"/>
                </a:lnTo>
                <a:lnTo>
                  <a:pt x="752690" y="296659"/>
                </a:lnTo>
                <a:lnTo>
                  <a:pt x="761644" y="307047"/>
                </a:lnTo>
                <a:lnTo>
                  <a:pt x="764628" y="321259"/>
                </a:lnTo>
                <a:lnTo>
                  <a:pt x="760742" y="338416"/>
                </a:lnTo>
                <a:lnTo>
                  <a:pt x="749007" y="351320"/>
                </a:lnTo>
                <a:lnTo>
                  <a:pt x="729335" y="359448"/>
                </a:lnTo>
                <a:lnTo>
                  <a:pt x="701624" y="362280"/>
                </a:lnTo>
                <a:lnTo>
                  <a:pt x="680250" y="360172"/>
                </a:lnTo>
                <a:lnTo>
                  <a:pt x="658329" y="354291"/>
                </a:lnTo>
                <a:lnTo>
                  <a:pt x="637628" y="345274"/>
                </a:lnTo>
                <a:lnTo>
                  <a:pt x="619925" y="333730"/>
                </a:lnTo>
                <a:lnTo>
                  <a:pt x="599427" y="371182"/>
                </a:lnTo>
                <a:lnTo>
                  <a:pt x="619721" y="385191"/>
                </a:lnTo>
                <a:lnTo>
                  <a:pt x="645490" y="396036"/>
                </a:lnTo>
                <a:lnTo>
                  <a:pt x="675005" y="403034"/>
                </a:lnTo>
                <a:lnTo>
                  <a:pt x="706475" y="405523"/>
                </a:lnTo>
                <a:lnTo>
                  <a:pt x="750036" y="400100"/>
                </a:lnTo>
                <a:lnTo>
                  <a:pt x="784999" y="384581"/>
                </a:lnTo>
                <a:lnTo>
                  <a:pt x="808253" y="360057"/>
                </a:lnTo>
                <a:lnTo>
                  <a:pt x="816698" y="327634"/>
                </a:lnTo>
                <a:close/>
              </a:path>
              <a:path w="904875" h="405764">
                <a:moveTo>
                  <a:pt x="904709" y="286550"/>
                </a:moveTo>
                <a:lnTo>
                  <a:pt x="852855" y="286550"/>
                </a:lnTo>
                <a:lnTo>
                  <a:pt x="852855" y="399580"/>
                </a:lnTo>
                <a:lnTo>
                  <a:pt x="904709" y="399580"/>
                </a:lnTo>
                <a:lnTo>
                  <a:pt x="904709" y="28655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8902" y="2062565"/>
            <a:ext cx="1886068" cy="36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66276" y="1637594"/>
            <a:ext cx="812800" cy="272415"/>
          </a:xfrm>
          <a:custGeom>
            <a:avLst/>
            <a:gdLst/>
            <a:ahLst/>
            <a:cxnLst/>
            <a:rect l="l" t="t" r="r" b="b"/>
            <a:pathLst>
              <a:path w="812800" h="272414">
                <a:moveTo>
                  <a:pt x="243268" y="5715"/>
                </a:moveTo>
                <a:lnTo>
                  <a:pt x="191376" y="5715"/>
                </a:lnTo>
                <a:lnTo>
                  <a:pt x="191376" y="112395"/>
                </a:lnTo>
                <a:lnTo>
                  <a:pt x="51854" y="112395"/>
                </a:lnTo>
                <a:lnTo>
                  <a:pt x="51854" y="5715"/>
                </a:lnTo>
                <a:lnTo>
                  <a:pt x="0" y="5715"/>
                </a:lnTo>
                <a:lnTo>
                  <a:pt x="0" y="112395"/>
                </a:lnTo>
                <a:lnTo>
                  <a:pt x="0" y="153035"/>
                </a:lnTo>
                <a:lnTo>
                  <a:pt x="191376" y="153035"/>
                </a:lnTo>
                <a:lnTo>
                  <a:pt x="191376" y="266065"/>
                </a:lnTo>
                <a:lnTo>
                  <a:pt x="243268" y="266065"/>
                </a:lnTo>
                <a:lnTo>
                  <a:pt x="243268" y="153035"/>
                </a:lnTo>
                <a:lnTo>
                  <a:pt x="243268" y="112395"/>
                </a:lnTo>
                <a:lnTo>
                  <a:pt x="243268" y="5715"/>
                </a:lnTo>
                <a:close/>
              </a:path>
              <a:path w="812800" h="272414">
                <a:moveTo>
                  <a:pt x="532574" y="136512"/>
                </a:moveTo>
                <a:lnTo>
                  <a:pt x="530034" y="112318"/>
                </a:lnTo>
                <a:lnTo>
                  <a:pt x="527888" y="91884"/>
                </a:lnTo>
                <a:lnTo>
                  <a:pt x="513448" y="54229"/>
                </a:lnTo>
                <a:lnTo>
                  <a:pt x="503491" y="42595"/>
                </a:lnTo>
                <a:lnTo>
                  <a:pt x="488670" y="25234"/>
                </a:lnTo>
                <a:lnTo>
                  <a:pt x="482155" y="21844"/>
                </a:lnTo>
                <a:lnTo>
                  <a:pt x="482155" y="112318"/>
                </a:lnTo>
                <a:lnTo>
                  <a:pt x="333590" y="112318"/>
                </a:lnTo>
                <a:lnTo>
                  <a:pt x="342252" y="84442"/>
                </a:lnTo>
                <a:lnTo>
                  <a:pt x="357759" y="62357"/>
                </a:lnTo>
                <a:lnTo>
                  <a:pt x="379285" y="47828"/>
                </a:lnTo>
                <a:lnTo>
                  <a:pt x="405993" y="42595"/>
                </a:lnTo>
                <a:lnTo>
                  <a:pt x="437845" y="47866"/>
                </a:lnTo>
                <a:lnTo>
                  <a:pt x="460781" y="62458"/>
                </a:lnTo>
                <a:lnTo>
                  <a:pt x="475361" y="84556"/>
                </a:lnTo>
                <a:lnTo>
                  <a:pt x="482155" y="112318"/>
                </a:lnTo>
                <a:lnTo>
                  <a:pt x="482155" y="21844"/>
                </a:lnTo>
                <a:lnTo>
                  <a:pt x="452983" y="6604"/>
                </a:lnTo>
                <a:lnTo>
                  <a:pt x="405815" y="12"/>
                </a:lnTo>
                <a:lnTo>
                  <a:pt x="363296" y="6604"/>
                </a:lnTo>
                <a:lnTo>
                  <a:pt x="328282" y="25234"/>
                </a:lnTo>
                <a:lnTo>
                  <a:pt x="301879" y="54229"/>
                </a:lnTo>
                <a:lnTo>
                  <a:pt x="285216" y="91884"/>
                </a:lnTo>
                <a:lnTo>
                  <a:pt x="279412" y="136512"/>
                </a:lnTo>
                <a:lnTo>
                  <a:pt x="285369" y="180657"/>
                </a:lnTo>
                <a:lnTo>
                  <a:pt x="302920" y="218033"/>
                </a:lnTo>
                <a:lnTo>
                  <a:pt x="331635" y="246913"/>
                </a:lnTo>
                <a:lnTo>
                  <a:pt x="371043" y="265518"/>
                </a:lnTo>
                <a:lnTo>
                  <a:pt x="420725" y="272110"/>
                </a:lnTo>
                <a:lnTo>
                  <a:pt x="452412" y="269824"/>
                </a:lnTo>
                <a:lnTo>
                  <a:pt x="481279" y="263131"/>
                </a:lnTo>
                <a:lnTo>
                  <a:pt x="506958" y="252310"/>
                </a:lnTo>
                <a:lnTo>
                  <a:pt x="529082" y="237667"/>
                </a:lnTo>
                <a:lnTo>
                  <a:pt x="524421" y="229133"/>
                </a:lnTo>
                <a:lnTo>
                  <a:pt x="508596" y="200215"/>
                </a:lnTo>
                <a:lnTo>
                  <a:pt x="491731" y="211048"/>
                </a:lnTo>
                <a:lnTo>
                  <a:pt x="471398" y="220294"/>
                </a:lnTo>
                <a:lnTo>
                  <a:pt x="448081" y="226720"/>
                </a:lnTo>
                <a:lnTo>
                  <a:pt x="422236" y="229133"/>
                </a:lnTo>
                <a:lnTo>
                  <a:pt x="386054" y="223596"/>
                </a:lnTo>
                <a:lnTo>
                  <a:pt x="359041" y="207987"/>
                </a:lnTo>
                <a:lnTo>
                  <a:pt x="341274" y="183870"/>
                </a:lnTo>
                <a:lnTo>
                  <a:pt x="332841" y="152755"/>
                </a:lnTo>
                <a:lnTo>
                  <a:pt x="531736" y="152755"/>
                </a:lnTo>
                <a:lnTo>
                  <a:pt x="532269" y="147447"/>
                </a:lnTo>
                <a:lnTo>
                  <a:pt x="532574" y="142049"/>
                </a:lnTo>
                <a:lnTo>
                  <a:pt x="532574" y="136512"/>
                </a:lnTo>
                <a:close/>
              </a:path>
              <a:path w="812800" h="272414">
                <a:moveTo>
                  <a:pt x="812495" y="31737"/>
                </a:moveTo>
                <a:lnTo>
                  <a:pt x="788263" y="17449"/>
                </a:lnTo>
                <a:lnTo>
                  <a:pt x="762431" y="7581"/>
                </a:lnTo>
                <a:lnTo>
                  <a:pt x="735203" y="1854"/>
                </a:lnTo>
                <a:lnTo>
                  <a:pt x="706793" y="0"/>
                </a:lnTo>
                <a:lnTo>
                  <a:pt x="660082" y="6426"/>
                </a:lnTo>
                <a:lnTo>
                  <a:pt x="621347" y="24676"/>
                </a:lnTo>
                <a:lnTo>
                  <a:pt x="591985" y="53187"/>
                </a:lnTo>
                <a:lnTo>
                  <a:pt x="573354" y="90449"/>
                </a:lnTo>
                <a:lnTo>
                  <a:pt x="566839" y="134912"/>
                </a:lnTo>
                <a:lnTo>
                  <a:pt x="573341" y="178828"/>
                </a:lnTo>
                <a:lnTo>
                  <a:pt x="591985" y="216547"/>
                </a:lnTo>
                <a:lnTo>
                  <a:pt x="621461" y="246049"/>
                </a:lnTo>
                <a:lnTo>
                  <a:pt x="660450" y="265252"/>
                </a:lnTo>
                <a:lnTo>
                  <a:pt x="707656" y="272110"/>
                </a:lnTo>
                <a:lnTo>
                  <a:pt x="737768" y="270065"/>
                </a:lnTo>
                <a:lnTo>
                  <a:pt x="790536" y="253606"/>
                </a:lnTo>
                <a:lnTo>
                  <a:pt x="791946" y="201752"/>
                </a:lnTo>
                <a:lnTo>
                  <a:pt x="775627" y="212191"/>
                </a:lnTo>
                <a:lnTo>
                  <a:pt x="756805" y="220548"/>
                </a:lnTo>
                <a:lnTo>
                  <a:pt x="735736" y="226098"/>
                </a:lnTo>
                <a:lnTo>
                  <a:pt x="712685" y="228104"/>
                </a:lnTo>
                <a:lnTo>
                  <a:pt x="673658" y="220929"/>
                </a:lnTo>
                <a:lnTo>
                  <a:pt x="644245" y="201117"/>
                </a:lnTo>
                <a:lnTo>
                  <a:pt x="625690" y="171246"/>
                </a:lnTo>
                <a:lnTo>
                  <a:pt x="619239" y="133921"/>
                </a:lnTo>
                <a:lnTo>
                  <a:pt x="625005" y="99415"/>
                </a:lnTo>
                <a:lnTo>
                  <a:pt x="642010" y="70561"/>
                </a:lnTo>
                <a:lnTo>
                  <a:pt x="669874" y="50749"/>
                </a:lnTo>
                <a:lnTo>
                  <a:pt x="708177" y="43395"/>
                </a:lnTo>
                <a:lnTo>
                  <a:pt x="727989" y="44792"/>
                </a:lnTo>
                <a:lnTo>
                  <a:pt x="748233" y="49326"/>
                </a:lnTo>
                <a:lnTo>
                  <a:pt x="769251" y="57518"/>
                </a:lnTo>
                <a:lnTo>
                  <a:pt x="791400" y="69926"/>
                </a:lnTo>
                <a:lnTo>
                  <a:pt x="812495" y="3173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51094" y="1902894"/>
            <a:ext cx="174625" cy="269875"/>
          </a:xfrm>
          <a:custGeom>
            <a:avLst/>
            <a:gdLst/>
            <a:ahLst/>
            <a:cxnLst/>
            <a:rect l="l" t="t" r="r" b="b"/>
            <a:pathLst>
              <a:path w="174625" h="269875">
                <a:moveTo>
                  <a:pt x="87316" y="0"/>
                </a:moveTo>
                <a:lnTo>
                  <a:pt x="0" y="87180"/>
                </a:lnTo>
                <a:lnTo>
                  <a:pt x="87295" y="269478"/>
                </a:lnTo>
                <a:lnTo>
                  <a:pt x="174612" y="87180"/>
                </a:lnTo>
                <a:lnTo>
                  <a:pt x="87316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77334" y="1401402"/>
            <a:ext cx="121326" cy="121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78402" y="1040275"/>
            <a:ext cx="608965" cy="869315"/>
          </a:xfrm>
          <a:custGeom>
            <a:avLst/>
            <a:gdLst/>
            <a:ahLst/>
            <a:cxnLst/>
            <a:rect l="l" t="t" r="r" b="b"/>
            <a:pathLst>
              <a:path w="608964" h="869314">
                <a:moveTo>
                  <a:pt x="519988" y="429882"/>
                </a:moveTo>
                <a:lnTo>
                  <a:pt x="513207" y="371030"/>
                </a:lnTo>
                <a:lnTo>
                  <a:pt x="494728" y="317017"/>
                </a:lnTo>
                <a:lnTo>
                  <a:pt x="467321" y="268084"/>
                </a:lnTo>
                <a:lnTo>
                  <a:pt x="436765" y="228346"/>
                </a:lnTo>
                <a:lnTo>
                  <a:pt x="433793" y="224472"/>
                </a:lnTo>
                <a:lnTo>
                  <a:pt x="396925" y="186448"/>
                </a:lnTo>
                <a:lnTo>
                  <a:pt x="393903" y="183857"/>
                </a:lnTo>
                <a:lnTo>
                  <a:pt x="393903" y="427177"/>
                </a:lnTo>
                <a:lnTo>
                  <a:pt x="388454" y="486879"/>
                </a:lnTo>
                <a:lnTo>
                  <a:pt x="375297" y="549732"/>
                </a:lnTo>
                <a:lnTo>
                  <a:pt x="359270" y="607136"/>
                </a:lnTo>
                <a:lnTo>
                  <a:pt x="345160" y="650481"/>
                </a:lnTo>
                <a:lnTo>
                  <a:pt x="337807" y="671169"/>
                </a:lnTo>
                <a:lnTo>
                  <a:pt x="259994" y="593217"/>
                </a:lnTo>
                <a:lnTo>
                  <a:pt x="182194" y="671169"/>
                </a:lnTo>
                <a:lnTo>
                  <a:pt x="160731" y="607136"/>
                </a:lnTo>
                <a:lnTo>
                  <a:pt x="144691" y="549732"/>
                </a:lnTo>
                <a:lnTo>
                  <a:pt x="131546" y="486879"/>
                </a:lnTo>
                <a:lnTo>
                  <a:pt x="126085" y="427177"/>
                </a:lnTo>
                <a:lnTo>
                  <a:pt x="139115" y="359308"/>
                </a:lnTo>
                <a:lnTo>
                  <a:pt x="170522" y="305015"/>
                </a:lnTo>
                <a:lnTo>
                  <a:pt x="208813" y="264769"/>
                </a:lnTo>
                <a:lnTo>
                  <a:pt x="242468" y="239052"/>
                </a:lnTo>
                <a:lnTo>
                  <a:pt x="259994" y="228346"/>
                </a:lnTo>
                <a:lnTo>
                  <a:pt x="277507" y="239052"/>
                </a:lnTo>
                <a:lnTo>
                  <a:pt x="311175" y="264769"/>
                </a:lnTo>
                <a:lnTo>
                  <a:pt x="349465" y="305015"/>
                </a:lnTo>
                <a:lnTo>
                  <a:pt x="380873" y="359308"/>
                </a:lnTo>
                <a:lnTo>
                  <a:pt x="393903" y="427177"/>
                </a:lnTo>
                <a:lnTo>
                  <a:pt x="393903" y="183857"/>
                </a:lnTo>
                <a:lnTo>
                  <a:pt x="359498" y="154266"/>
                </a:lnTo>
                <a:lnTo>
                  <a:pt x="324307" y="128155"/>
                </a:lnTo>
                <a:lnTo>
                  <a:pt x="271767" y="95211"/>
                </a:lnTo>
                <a:lnTo>
                  <a:pt x="259994" y="88874"/>
                </a:lnTo>
                <a:lnTo>
                  <a:pt x="248221" y="95211"/>
                </a:lnTo>
                <a:lnTo>
                  <a:pt x="195681" y="128155"/>
                </a:lnTo>
                <a:lnTo>
                  <a:pt x="160489" y="154266"/>
                </a:lnTo>
                <a:lnTo>
                  <a:pt x="123063" y="186448"/>
                </a:lnTo>
                <a:lnTo>
                  <a:pt x="86194" y="224472"/>
                </a:lnTo>
                <a:lnTo>
                  <a:pt x="52666" y="268084"/>
                </a:lnTo>
                <a:lnTo>
                  <a:pt x="25260" y="317017"/>
                </a:lnTo>
                <a:lnTo>
                  <a:pt x="6781" y="371030"/>
                </a:lnTo>
                <a:lnTo>
                  <a:pt x="0" y="429882"/>
                </a:lnTo>
                <a:lnTo>
                  <a:pt x="22212" y="572058"/>
                </a:lnTo>
                <a:lnTo>
                  <a:pt x="71081" y="714781"/>
                </a:lnTo>
                <a:lnTo>
                  <a:pt x="119938" y="824801"/>
                </a:lnTo>
                <a:lnTo>
                  <a:pt x="142151" y="868870"/>
                </a:lnTo>
                <a:lnTo>
                  <a:pt x="259994" y="750811"/>
                </a:lnTo>
                <a:lnTo>
                  <a:pt x="377837" y="868870"/>
                </a:lnTo>
                <a:lnTo>
                  <a:pt x="440169" y="750811"/>
                </a:lnTo>
                <a:lnTo>
                  <a:pt x="460019" y="713193"/>
                </a:lnTo>
                <a:lnTo>
                  <a:pt x="478193" y="671169"/>
                </a:lnTo>
                <a:lnTo>
                  <a:pt x="502221" y="615569"/>
                </a:lnTo>
                <a:lnTo>
                  <a:pt x="517779" y="534860"/>
                </a:lnTo>
                <a:lnTo>
                  <a:pt x="519988" y="429882"/>
                </a:lnTo>
                <a:close/>
              </a:path>
              <a:path w="608964" h="869314">
                <a:moveTo>
                  <a:pt x="608850" y="88874"/>
                </a:moveTo>
                <a:lnTo>
                  <a:pt x="519988" y="0"/>
                </a:lnTo>
                <a:lnTo>
                  <a:pt x="431126" y="88874"/>
                </a:lnTo>
                <a:lnTo>
                  <a:pt x="519988" y="177723"/>
                </a:lnTo>
                <a:lnTo>
                  <a:pt x="608850" y="88874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72485" y="1786814"/>
            <a:ext cx="1948814" cy="59690"/>
          </a:xfrm>
          <a:custGeom>
            <a:avLst/>
            <a:gdLst/>
            <a:ahLst/>
            <a:cxnLst/>
            <a:rect l="l" t="t" r="r" b="b"/>
            <a:pathLst>
              <a:path w="1948815" h="59689">
                <a:moveTo>
                  <a:pt x="0" y="59307"/>
                </a:moveTo>
                <a:lnTo>
                  <a:pt x="916558" y="59307"/>
                </a:lnTo>
                <a:lnTo>
                  <a:pt x="1030701" y="0"/>
                </a:lnTo>
                <a:lnTo>
                  <a:pt x="1948726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72495" y="2046105"/>
            <a:ext cx="200978" cy="108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62433" y="2054065"/>
            <a:ext cx="464184" cy="97155"/>
          </a:xfrm>
          <a:custGeom>
            <a:avLst/>
            <a:gdLst/>
            <a:ahLst/>
            <a:cxnLst/>
            <a:rect l="l" t="t" r="r" b="b"/>
            <a:pathLst>
              <a:path w="464184" h="97155">
                <a:moveTo>
                  <a:pt x="80835" y="48374"/>
                </a:moveTo>
                <a:lnTo>
                  <a:pt x="77343" y="28460"/>
                </a:lnTo>
                <a:lnTo>
                  <a:pt x="68973" y="15430"/>
                </a:lnTo>
                <a:lnTo>
                  <a:pt x="67551" y="13208"/>
                </a:lnTo>
                <a:lnTo>
                  <a:pt x="52578" y="3441"/>
                </a:lnTo>
                <a:lnTo>
                  <a:pt x="33489" y="0"/>
                </a:lnTo>
                <a:lnTo>
                  <a:pt x="23279" y="825"/>
                </a:lnTo>
                <a:lnTo>
                  <a:pt x="14351" y="3048"/>
                </a:lnTo>
                <a:lnTo>
                  <a:pt x="6883" y="6337"/>
                </a:lnTo>
                <a:lnTo>
                  <a:pt x="1066" y="10337"/>
                </a:lnTo>
                <a:lnTo>
                  <a:pt x="7531" y="22682"/>
                </a:lnTo>
                <a:lnTo>
                  <a:pt x="14109" y="17716"/>
                </a:lnTo>
                <a:lnTo>
                  <a:pt x="22047" y="15430"/>
                </a:lnTo>
                <a:lnTo>
                  <a:pt x="29565" y="15430"/>
                </a:lnTo>
                <a:lnTo>
                  <a:pt x="41897" y="17030"/>
                </a:lnTo>
                <a:lnTo>
                  <a:pt x="51968" y="21755"/>
                </a:lnTo>
                <a:lnTo>
                  <a:pt x="59296" y="29425"/>
                </a:lnTo>
                <a:lnTo>
                  <a:pt x="63436" y="39903"/>
                </a:lnTo>
                <a:lnTo>
                  <a:pt x="21539" y="39903"/>
                </a:lnTo>
                <a:lnTo>
                  <a:pt x="21539" y="55372"/>
                </a:lnTo>
                <a:lnTo>
                  <a:pt x="63868" y="55372"/>
                </a:lnTo>
                <a:lnTo>
                  <a:pt x="59842" y="66789"/>
                </a:lnTo>
                <a:lnTo>
                  <a:pt x="52565" y="74980"/>
                </a:lnTo>
                <a:lnTo>
                  <a:pt x="42799" y="79933"/>
                </a:lnTo>
                <a:lnTo>
                  <a:pt x="31280" y="81597"/>
                </a:lnTo>
                <a:lnTo>
                  <a:pt x="24231" y="80949"/>
                </a:lnTo>
                <a:lnTo>
                  <a:pt x="17780" y="79197"/>
                </a:lnTo>
                <a:lnTo>
                  <a:pt x="12052" y="76581"/>
                </a:lnTo>
                <a:lnTo>
                  <a:pt x="7162" y="73355"/>
                </a:lnTo>
                <a:lnTo>
                  <a:pt x="0" y="87223"/>
                </a:lnTo>
                <a:lnTo>
                  <a:pt x="5892" y="91147"/>
                </a:lnTo>
                <a:lnTo>
                  <a:pt x="13385" y="94259"/>
                </a:lnTo>
                <a:lnTo>
                  <a:pt x="22085" y="96316"/>
                </a:lnTo>
                <a:lnTo>
                  <a:pt x="31610" y="97053"/>
                </a:lnTo>
                <a:lnTo>
                  <a:pt x="52006" y="93586"/>
                </a:lnTo>
                <a:lnTo>
                  <a:pt x="67525" y="83743"/>
                </a:lnTo>
                <a:lnTo>
                  <a:pt x="68910" y="81597"/>
                </a:lnTo>
                <a:lnTo>
                  <a:pt x="77381" y="68389"/>
                </a:lnTo>
                <a:lnTo>
                  <a:pt x="80835" y="48374"/>
                </a:lnTo>
                <a:close/>
              </a:path>
              <a:path w="464184" h="97155">
                <a:moveTo>
                  <a:pt x="183908" y="95542"/>
                </a:moveTo>
                <a:lnTo>
                  <a:pt x="144208" y="47028"/>
                </a:lnTo>
                <a:lnTo>
                  <a:pt x="143446" y="46101"/>
                </a:lnTo>
                <a:lnTo>
                  <a:pt x="142760" y="45250"/>
                </a:lnTo>
                <a:lnTo>
                  <a:pt x="181444" y="1473"/>
                </a:lnTo>
                <a:lnTo>
                  <a:pt x="161620" y="1473"/>
                </a:lnTo>
                <a:lnTo>
                  <a:pt x="124485" y="46101"/>
                </a:lnTo>
                <a:lnTo>
                  <a:pt x="124485" y="1473"/>
                </a:lnTo>
                <a:lnTo>
                  <a:pt x="107975" y="1473"/>
                </a:lnTo>
                <a:lnTo>
                  <a:pt x="107975" y="95542"/>
                </a:lnTo>
                <a:lnTo>
                  <a:pt x="124485" y="95542"/>
                </a:lnTo>
                <a:lnTo>
                  <a:pt x="124485" y="47028"/>
                </a:lnTo>
                <a:lnTo>
                  <a:pt x="162902" y="95542"/>
                </a:lnTo>
                <a:lnTo>
                  <a:pt x="183908" y="95542"/>
                </a:lnTo>
                <a:close/>
              </a:path>
              <a:path w="464184" h="97155">
                <a:moveTo>
                  <a:pt x="272770" y="86436"/>
                </a:moveTo>
                <a:lnTo>
                  <a:pt x="270306" y="81597"/>
                </a:lnTo>
                <a:lnTo>
                  <a:pt x="266458" y="74053"/>
                </a:lnTo>
                <a:lnTo>
                  <a:pt x="259994" y="79032"/>
                </a:lnTo>
                <a:lnTo>
                  <a:pt x="252069" y="81597"/>
                </a:lnTo>
                <a:lnTo>
                  <a:pt x="244132" y="81597"/>
                </a:lnTo>
                <a:lnTo>
                  <a:pt x="230949" y="79184"/>
                </a:lnTo>
                <a:lnTo>
                  <a:pt x="220662" y="72415"/>
                </a:lnTo>
                <a:lnTo>
                  <a:pt x="213969" y="61963"/>
                </a:lnTo>
                <a:lnTo>
                  <a:pt x="211594" y="48501"/>
                </a:lnTo>
                <a:lnTo>
                  <a:pt x="213918" y="34721"/>
                </a:lnTo>
                <a:lnTo>
                  <a:pt x="220357" y="24307"/>
                </a:lnTo>
                <a:lnTo>
                  <a:pt x="230073" y="17729"/>
                </a:lnTo>
                <a:lnTo>
                  <a:pt x="242227" y="15430"/>
                </a:lnTo>
                <a:lnTo>
                  <a:pt x="251637" y="15430"/>
                </a:lnTo>
                <a:lnTo>
                  <a:pt x="257886" y="17983"/>
                </a:lnTo>
                <a:lnTo>
                  <a:pt x="263499" y="21767"/>
                </a:lnTo>
                <a:lnTo>
                  <a:pt x="267335" y="15430"/>
                </a:lnTo>
                <a:lnTo>
                  <a:pt x="242227" y="0"/>
                </a:lnTo>
                <a:lnTo>
                  <a:pt x="221615" y="3784"/>
                </a:lnTo>
                <a:lnTo>
                  <a:pt x="206514" y="14109"/>
                </a:lnTo>
                <a:lnTo>
                  <a:pt x="197243" y="29514"/>
                </a:lnTo>
                <a:lnTo>
                  <a:pt x="194094" y="48501"/>
                </a:lnTo>
                <a:lnTo>
                  <a:pt x="197637" y="68440"/>
                </a:lnTo>
                <a:lnTo>
                  <a:pt x="207581" y="83756"/>
                </a:lnTo>
                <a:lnTo>
                  <a:pt x="222923" y="93586"/>
                </a:lnTo>
                <a:lnTo>
                  <a:pt x="242620" y="97053"/>
                </a:lnTo>
                <a:lnTo>
                  <a:pt x="251675" y="96291"/>
                </a:lnTo>
                <a:lnTo>
                  <a:pt x="260083" y="94107"/>
                </a:lnTo>
                <a:lnTo>
                  <a:pt x="267296" y="90754"/>
                </a:lnTo>
                <a:lnTo>
                  <a:pt x="272770" y="86436"/>
                </a:lnTo>
                <a:close/>
              </a:path>
              <a:path w="464184" h="97155">
                <a:moveTo>
                  <a:pt x="378383" y="95542"/>
                </a:moveTo>
                <a:lnTo>
                  <a:pt x="368274" y="71513"/>
                </a:lnTo>
                <a:lnTo>
                  <a:pt x="361759" y="56032"/>
                </a:lnTo>
                <a:lnTo>
                  <a:pt x="347675" y="22555"/>
                </a:lnTo>
                <a:lnTo>
                  <a:pt x="344703" y="15506"/>
                </a:lnTo>
                <a:lnTo>
                  <a:pt x="344703" y="56032"/>
                </a:lnTo>
                <a:lnTo>
                  <a:pt x="317169" y="56032"/>
                </a:lnTo>
                <a:lnTo>
                  <a:pt x="330962" y="22555"/>
                </a:lnTo>
                <a:lnTo>
                  <a:pt x="344703" y="56032"/>
                </a:lnTo>
                <a:lnTo>
                  <a:pt x="344703" y="15506"/>
                </a:lnTo>
                <a:lnTo>
                  <a:pt x="338670" y="1181"/>
                </a:lnTo>
                <a:lnTo>
                  <a:pt x="324116" y="1181"/>
                </a:lnTo>
                <a:lnTo>
                  <a:pt x="284365" y="95542"/>
                </a:lnTo>
                <a:lnTo>
                  <a:pt x="301015" y="95542"/>
                </a:lnTo>
                <a:lnTo>
                  <a:pt x="310807" y="71513"/>
                </a:lnTo>
                <a:lnTo>
                  <a:pt x="351040" y="71513"/>
                </a:lnTo>
                <a:lnTo>
                  <a:pt x="360807" y="95542"/>
                </a:lnTo>
                <a:lnTo>
                  <a:pt x="378383" y="95542"/>
                </a:lnTo>
                <a:close/>
              </a:path>
              <a:path w="464184" h="97155">
                <a:moveTo>
                  <a:pt x="463778" y="31419"/>
                </a:moveTo>
                <a:lnTo>
                  <a:pt x="461987" y="20167"/>
                </a:lnTo>
                <a:lnTo>
                  <a:pt x="459816" y="16675"/>
                </a:lnTo>
                <a:lnTo>
                  <a:pt x="455968" y="10490"/>
                </a:lnTo>
                <a:lnTo>
                  <a:pt x="446303" y="4660"/>
                </a:lnTo>
                <a:lnTo>
                  <a:pt x="446303" y="21463"/>
                </a:lnTo>
                <a:lnTo>
                  <a:pt x="446303" y="41795"/>
                </a:lnTo>
                <a:lnTo>
                  <a:pt x="438632" y="46507"/>
                </a:lnTo>
                <a:lnTo>
                  <a:pt x="425069" y="46507"/>
                </a:lnTo>
                <a:lnTo>
                  <a:pt x="421017" y="46202"/>
                </a:lnTo>
                <a:lnTo>
                  <a:pt x="417131" y="45834"/>
                </a:lnTo>
                <a:lnTo>
                  <a:pt x="417131" y="16929"/>
                </a:lnTo>
                <a:lnTo>
                  <a:pt x="421589" y="16751"/>
                </a:lnTo>
                <a:lnTo>
                  <a:pt x="425640" y="16675"/>
                </a:lnTo>
                <a:lnTo>
                  <a:pt x="440245" y="16675"/>
                </a:lnTo>
                <a:lnTo>
                  <a:pt x="446303" y="21463"/>
                </a:lnTo>
                <a:lnTo>
                  <a:pt x="446303" y="4660"/>
                </a:lnTo>
                <a:lnTo>
                  <a:pt x="444754" y="3721"/>
                </a:lnTo>
                <a:lnTo>
                  <a:pt x="427393" y="1181"/>
                </a:lnTo>
                <a:lnTo>
                  <a:pt x="400634" y="1473"/>
                </a:lnTo>
                <a:lnTo>
                  <a:pt x="400634" y="95542"/>
                </a:lnTo>
                <a:lnTo>
                  <a:pt x="417131" y="95542"/>
                </a:lnTo>
                <a:lnTo>
                  <a:pt x="417131" y="61544"/>
                </a:lnTo>
                <a:lnTo>
                  <a:pt x="421208" y="61950"/>
                </a:lnTo>
                <a:lnTo>
                  <a:pt x="429374" y="61950"/>
                </a:lnTo>
                <a:lnTo>
                  <a:pt x="431787" y="61544"/>
                </a:lnTo>
                <a:lnTo>
                  <a:pt x="444233" y="59423"/>
                </a:lnTo>
                <a:lnTo>
                  <a:pt x="455002" y="52692"/>
                </a:lnTo>
                <a:lnTo>
                  <a:pt x="459168" y="46507"/>
                </a:lnTo>
                <a:lnTo>
                  <a:pt x="461568" y="42938"/>
                </a:lnTo>
                <a:lnTo>
                  <a:pt x="463778" y="31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072495" y="2275480"/>
            <a:ext cx="200978" cy="108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72361" y="2283438"/>
            <a:ext cx="1216025" cy="97155"/>
          </a:xfrm>
          <a:custGeom>
            <a:avLst/>
            <a:gdLst/>
            <a:ahLst/>
            <a:cxnLst/>
            <a:rect l="l" t="t" r="r" b="b"/>
            <a:pathLst>
              <a:path w="1216025" h="97155">
                <a:moveTo>
                  <a:pt x="26742" y="1183"/>
                </a:moveTo>
                <a:lnTo>
                  <a:pt x="0" y="1465"/>
                </a:lnTo>
                <a:lnTo>
                  <a:pt x="0" y="95567"/>
                </a:lnTo>
                <a:lnTo>
                  <a:pt x="16523" y="95567"/>
                </a:lnTo>
                <a:lnTo>
                  <a:pt x="16523" y="61610"/>
                </a:lnTo>
                <a:lnTo>
                  <a:pt x="30964" y="61610"/>
                </a:lnTo>
                <a:lnTo>
                  <a:pt x="43606" y="59465"/>
                </a:lnTo>
                <a:lnTo>
                  <a:pt x="54398" y="52718"/>
                </a:lnTo>
                <a:lnTo>
                  <a:pt x="58575" y="46532"/>
                </a:lnTo>
                <a:lnTo>
                  <a:pt x="24480" y="46532"/>
                </a:lnTo>
                <a:lnTo>
                  <a:pt x="20418" y="46249"/>
                </a:lnTo>
                <a:lnTo>
                  <a:pt x="16523" y="45799"/>
                </a:lnTo>
                <a:lnTo>
                  <a:pt x="16523" y="16879"/>
                </a:lnTo>
                <a:lnTo>
                  <a:pt x="20983" y="16816"/>
                </a:lnTo>
                <a:lnTo>
                  <a:pt x="24983" y="16638"/>
                </a:lnTo>
                <a:lnTo>
                  <a:pt x="59180" y="16638"/>
                </a:lnTo>
                <a:lnTo>
                  <a:pt x="55358" y="10512"/>
                </a:lnTo>
                <a:lnTo>
                  <a:pt x="44123" y="3735"/>
                </a:lnTo>
                <a:lnTo>
                  <a:pt x="26742" y="1183"/>
                </a:lnTo>
                <a:close/>
              </a:path>
              <a:path w="1216025" h="97155">
                <a:moveTo>
                  <a:pt x="30964" y="61610"/>
                </a:moveTo>
                <a:lnTo>
                  <a:pt x="16523" y="61610"/>
                </a:lnTo>
                <a:lnTo>
                  <a:pt x="20575" y="61987"/>
                </a:lnTo>
                <a:lnTo>
                  <a:pt x="28742" y="61987"/>
                </a:lnTo>
                <a:lnTo>
                  <a:pt x="30964" y="61610"/>
                </a:lnTo>
                <a:close/>
              </a:path>
              <a:path w="1216025" h="97155">
                <a:moveTo>
                  <a:pt x="59180" y="16638"/>
                </a:moveTo>
                <a:lnTo>
                  <a:pt x="39653" y="16638"/>
                </a:lnTo>
                <a:lnTo>
                  <a:pt x="45715" y="21528"/>
                </a:lnTo>
                <a:lnTo>
                  <a:pt x="45715" y="41747"/>
                </a:lnTo>
                <a:lnTo>
                  <a:pt x="38009" y="46532"/>
                </a:lnTo>
                <a:lnTo>
                  <a:pt x="58575" y="46532"/>
                </a:lnTo>
                <a:lnTo>
                  <a:pt x="60977" y="42975"/>
                </a:lnTo>
                <a:lnTo>
                  <a:pt x="63202" y="31465"/>
                </a:lnTo>
                <a:lnTo>
                  <a:pt x="61400" y="20195"/>
                </a:lnTo>
                <a:lnTo>
                  <a:pt x="59180" y="16638"/>
                </a:lnTo>
                <a:close/>
              </a:path>
              <a:path w="1216025" h="97155">
                <a:moveTo>
                  <a:pt x="131587" y="0"/>
                </a:moveTo>
                <a:lnTo>
                  <a:pt x="111757" y="3743"/>
                </a:lnTo>
                <a:lnTo>
                  <a:pt x="96299" y="14025"/>
                </a:lnTo>
                <a:lnTo>
                  <a:pt x="86257" y="29419"/>
                </a:lnTo>
                <a:lnTo>
                  <a:pt x="82678" y="48501"/>
                </a:lnTo>
                <a:lnTo>
                  <a:pt x="86393" y="68470"/>
                </a:lnTo>
                <a:lnTo>
                  <a:pt x="96660" y="83795"/>
                </a:lnTo>
                <a:lnTo>
                  <a:pt x="112164" y="93620"/>
                </a:lnTo>
                <a:lnTo>
                  <a:pt x="131587" y="97086"/>
                </a:lnTo>
                <a:lnTo>
                  <a:pt x="151055" y="93465"/>
                </a:lnTo>
                <a:lnTo>
                  <a:pt x="166607" y="83383"/>
                </a:lnTo>
                <a:lnTo>
                  <a:pt x="167810" y="81589"/>
                </a:lnTo>
                <a:lnTo>
                  <a:pt x="131587" y="81589"/>
                </a:lnTo>
                <a:lnTo>
                  <a:pt x="119256" y="79066"/>
                </a:lnTo>
                <a:lnTo>
                  <a:pt x="109279" y="72105"/>
                </a:lnTo>
                <a:lnTo>
                  <a:pt x="102600" y="61613"/>
                </a:lnTo>
                <a:lnTo>
                  <a:pt x="100164" y="48501"/>
                </a:lnTo>
                <a:lnTo>
                  <a:pt x="102543" y="35112"/>
                </a:lnTo>
                <a:lnTo>
                  <a:pt x="109126" y="24666"/>
                </a:lnTo>
                <a:lnTo>
                  <a:pt x="119084" y="17876"/>
                </a:lnTo>
                <a:lnTo>
                  <a:pt x="131587" y="15455"/>
                </a:lnTo>
                <a:lnTo>
                  <a:pt x="168083" y="15455"/>
                </a:lnTo>
                <a:lnTo>
                  <a:pt x="166607" y="13263"/>
                </a:lnTo>
                <a:lnTo>
                  <a:pt x="151055" y="3458"/>
                </a:lnTo>
                <a:lnTo>
                  <a:pt x="131587" y="0"/>
                </a:lnTo>
                <a:close/>
              </a:path>
              <a:path w="1216025" h="97155">
                <a:moveTo>
                  <a:pt x="168083" y="15455"/>
                </a:moveTo>
                <a:lnTo>
                  <a:pt x="131587" y="15455"/>
                </a:lnTo>
                <a:lnTo>
                  <a:pt x="144009" y="17878"/>
                </a:lnTo>
                <a:lnTo>
                  <a:pt x="154033" y="24670"/>
                </a:lnTo>
                <a:lnTo>
                  <a:pt x="160729" y="35116"/>
                </a:lnTo>
                <a:lnTo>
                  <a:pt x="163167" y="48501"/>
                </a:lnTo>
                <a:lnTo>
                  <a:pt x="161014" y="61489"/>
                </a:lnTo>
                <a:lnTo>
                  <a:pt x="154795" y="71995"/>
                </a:lnTo>
                <a:lnTo>
                  <a:pt x="144866" y="79025"/>
                </a:lnTo>
                <a:lnTo>
                  <a:pt x="131587" y="81589"/>
                </a:lnTo>
                <a:lnTo>
                  <a:pt x="167810" y="81589"/>
                </a:lnTo>
                <a:lnTo>
                  <a:pt x="176913" y="68006"/>
                </a:lnTo>
                <a:lnTo>
                  <a:pt x="180643" y="48501"/>
                </a:lnTo>
                <a:lnTo>
                  <a:pt x="176913" y="28562"/>
                </a:lnTo>
                <a:lnTo>
                  <a:pt x="168083" y="15455"/>
                </a:lnTo>
                <a:close/>
              </a:path>
              <a:path w="1216025" h="97155">
                <a:moveTo>
                  <a:pt x="248945" y="0"/>
                </a:moveTo>
                <a:lnTo>
                  <a:pt x="228325" y="3785"/>
                </a:lnTo>
                <a:lnTo>
                  <a:pt x="213242" y="14135"/>
                </a:lnTo>
                <a:lnTo>
                  <a:pt x="203982" y="29543"/>
                </a:lnTo>
                <a:lnTo>
                  <a:pt x="200831" y="48501"/>
                </a:lnTo>
                <a:lnTo>
                  <a:pt x="204362" y="68470"/>
                </a:lnTo>
                <a:lnTo>
                  <a:pt x="214291" y="83795"/>
                </a:lnTo>
                <a:lnTo>
                  <a:pt x="229624" y="93620"/>
                </a:lnTo>
                <a:lnTo>
                  <a:pt x="249364" y="97086"/>
                </a:lnTo>
                <a:lnTo>
                  <a:pt x="258393" y="96311"/>
                </a:lnTo>
                <a:lnTo>
                  <a:pt x="266777" y="94133"/>
                </a:lnTo>
                <a:lnTo>
                  <a:pt x="273974" y="90769"/>
                </a:lnTo>
                <a:lnTo>
                  <a:pt x="279446" y="86437"/>
                </a:lnTo>
                <a:lnTo>
                  <a:pt x="276973" y="81589"/>
                </a:lnTo>
                <a:lnTo>
                  <a:pt x="250913" y="81589"/>
                </a:lnTo>
                <a:lnTo>
                  <a:pt x="237668" y="79185"/>
                </a:lnTo>
                <a:lnTo>
                  <a:pt x="227366" y="72423"/>
                </a:lnTo>
                <a:lnTo>
                  <a:pt x="220685" y="61971"/>
                </a:lnTo>
                <a:lnTo>
                  <a:pt x="218307" y="48501"/>
                </a:lnTo>
                <a:lnTo>
                  <a:pt x="220637" y="34728"/>
                </a:lnTo>
                <a:lnTo>
                  <a:pt x="227072" y="24325"/>
                </a:lnTo>
                <a:lnTo>
                  <a:pt x="236785" y="17748"/>
                </a:lnTo>
                <a:lnTo>
                  <a:pt x="248945" y="15455"/>
                </a:lnTo>
                <a:lnTo>
                  <a:pt x="274010" y="15455"/>
                </a:lnTo>
                <a:lnTo>
                  <a:pt x="277551" y="9507"/>
                </a:lnTo>
                <a:lnTo>
                  <a:pt x="272192" y="5654"/>
                </a:lnTo>
                <a:lnTo>
                  <a:pt x="265518" y="2649"/>
                </a:lnTo>
                <a:lnTo>
                  <a:pt x="257708" y="696"/>
                </a:lnTo>
                <a:lnTo>
                  <a:pt x="248945" y="0"/>
                </a:lnTo>
                <a:close/>
              </a:path>
              <a:path w="1216025" h="97155">
                <a:moveTo>
                  <a:pt x="273122" y="74039"/>
                </a:moveTo>
                <a:lnTo>
                  <a:pt x="266724" y="79055"/>
                </a:lnTo>
                <a:lnTo>
                  <a:pt x="258777" y="81589"/>
                </a:lnTo>
                <a:lnTo>
                  <a:pt x="276973" y="81589"/>
                </a:lnTo>
                <a:lnTo>
                  <a:pt x="273122" y="74039"/>
                </a:lnTo>
                <a:close/>
              </a:path>
              <a:path w="1216025" h="97155">
                <a:moveTo>
                  <a:pt x="274010" y="15455"/>
                </a:moveTo>
                <a:lnTo>
                  <a:pt x="258379" y="15455"/>
                </a:lnTo>
                <a:lnTo>
                  <a:pt x="264557" y="18009"/>
                </a:lnTo>
                <a:lnTo>
                  <a:pt x="270232" y="21800"/>
                </a:lnTo>
                <a:lnTo>
                  <a:pt x="274010" y="15455"/>
                </a:lnTo>
                <a:close/>
              </a:path>
              <a:path w="1216025" h="97155">
                <a:moveTo>
                  <a:pt x="301090" y="73369"/>
                </a:moveTo>
                <a:lnTo>
                  <a:pt x="293980" y="87243"/>
                </a:lnTo>
                <a:lnTo>
                  <a:pt x="299868" y="91166"/>
                </a:lnTo>
                <a:lnTo>
                  <a:pt x="307367" y="94285"/>
                </a:lnTo>
                <a:lnTo>
                  <a:pt x="316076" y="96343"/>
                </a:lnTo>
                <a:lnTo>
                  <a:pt x="325592" y="97086"/>
                </a:lnTo>
                <a:lnTo>
                  <a:pt x="345966" y="93618"/>
                </a:lnTo>
                <a:lnTo>
                  <a:pt x="361458" y="83782"/>
                </a:lnTo>
                <a:lnTo>
                  <a:pt x="362866" y="81589"/>
                </a:lnTo>
                <a:lnTo>
                  <a:pt x="325372" y="81589"/>
                </a:lnTo>
                <a:lnTo>
                  <a:pt x="318237" y="80951"/>
                </a:lnTo>
                <a:lnTo>
                  <a:pt x="311750" y="79203"/>
                </a:lnTo>
                <a:lnTo>
                  <a:pt x="306004" y="76593"/>
                </a:lnTo>
                <a:lnTo>
                  <a:pt x="301090" y="73369"/>
                </a:lnTo>
                <a:close/>
              </a:path>
              <a:path w="1216025" h="97155">
                <a:moveTo>
                  <a:pt x="362943" y="15455"/>
                </a:moveTo>
                <a:lnTo>
                  <a:pt x="323550" y="15455"/>
                </a:lnTo>
                <a:lnTo>
                  <a:pt x="335890" y="17066"/>
                </a:lnTo>
                <a:lnTo>
                  <a:pt x="345944" y="21789"/>
                </a:lnTo>
                <a:lnTo>
                  <a:pt x="353270" y="29458"/>
                </a:lnTo>
                <a:lnTo>
                  <a:pt x="357423" y="39904"/>
                </a:lnTo>
                <a:lnTo>
                  <a:pt x="315466" y="39904"/>
                </a:lnTo>
                <a:lnTo>
                  <a:pt x="315466" y="55349"/>
                </a:lnTo>
                <a:lnTo>
                  <a:pt x="357832" y="55349"/>
                </a:lnTo>
                <a:lnTo>
                  <a:pt x="353832" y="66781"/>
                </a:lnTo>
                <a:lnTo>
                  <a:pt x="346565" y="74987"/>
                </a:lnTo>
                <a:lnTo>
                  <a:pt x="336816" y="79933"/>
                </a:lnTo>
                <a:lnTo>
                  <a:pt x="325372" y="81589"/>
                </a:lnTo>
                <a:lnTo>
                  <a:pt x="362866" y="81589"/>
                </a:lnTo>
                <a:lnTo>
                  <a:pt x="371310" y="68425"/>
                </a:lnTo>
                <a:lnTo>
                  <a:pt x="374763" y="48396"/>
                </a:lnTo>
                <a:lnTo>
                  <a:pt x="371269" y="28474"/>
                </a:lnTo>
                <a:lnTo>
                  <a:pt x="362943" y="15455"/>
                </a:lnTo>
                <a:close/>
              </a:path>
              <a:path w="1216025" h="97155">
                <a:moveTo>
                  <a:pt x="327497" y="0"/>
                </a:moveTo>
                <a:lnTo>
                  <a:pt x="317285" y="820"/>
                </a:lnTo>
                <a:lnTo>
                  <a:pt x="308370" y="3049"/>
                </a:lnTo>
                <a:lnTo>
                  <a:pt x="300919" y="6334"/>
                </a:lnTo>
                <a:lnTo>
                  <a:pt x="295100" y="10324"/>
                </a:lnTo>
                <a:lnTo>
                  <a:pt x="301561" y="22721"/>
                </a:lnTo>
                <a:lnTo>
                  <a:pt x="308116" y="17727"/>
                </a:lnTo>
                <a:lnTo>
                  <a:pt x="315979" y="15455"/>
                </a:lnTo>
                <a:lnTo>
                  <a:pt x="362943" y="15455"/>
                </a:lnTo>
                <a:lnTo>
                  <a:pt x="361508" y="13211"/>
                </a:lnTo>
                <a:lnTo>
                  <a:pt x="346558" y="3441"/>
                </a:lnTo>
                <a:lnTo>
                  <a:pt x="327497" y="0"/>
                </a:lnTo>
                <a:close/>
              </a:path>
              <a:path w="1216025" h="97155">
                <a:moveTo>
                  <a:pt x="418479" y="1465"/>
                </a:moveTo>
                <a:lnTo>
                  <a:pt x="401956" y="1465"/>
                </a:lnTo>
                <a:lnTo>
                  <a:pt x="401956" y="95567"/>
                </a:lnTo>
                <a:lnTo>
                  <a:pt x="418479" y="95567"/>
                </a:lnTo>
                <a:lnTo>
                  <a:pt x="418479" y="47024"/>
                </a:lnTo>
                <a:lnTo>
                  <a:pt x="438119" y="47024"/>
                </a:lnTo>
                <a:lnTo>
                  <a:pt x="437340" y="46071"/>
                </a:lnTo>
                <a:lnTo>
                  <a:pt x="418479" y="46071"/>
                </a:lnTo>
                <a:lnTo>
                  <a:pt x="418479" y="1465"/>
                </a:lnTo>
                <a:close/>
              </a:path>
              <a:path w="1216025" h="97155">
                <a:moveTo>
                  <a:pt x="438119" y="47024"/>
                </a:moveTo>
                <a:lnTo>
                  <a:pt x="418479" y="47024"/>
                </a:lnTo>
                <a:lnTo>
                  <a:pt x="456959" y="95567"/>
                </a:lnTo>
                <a:lnTo>
                  <a:pt x="477838" y="95567"/>
                </a:lnTo>
                <a:lnTo>
                  <a:pt x="438119" y="47024"/>
                </a:lnTo>
                <a:close/>
              </a:path>
              <a:path w="1216025" h="97155">
                <a:moveTo>
                  <a:pt x="475451" y="1465"/>
                </a:moveTo>
                <a:lnTo>
                  <a:pt x="455567" y="1465"/>
                </a:lnTo>
                <a:lnTo>
                  <a:pt x="418479" y="46071"/>
                </a:lnTo>
                <a:lnTo>
                  <a:pt x="437340" y="46071"/>
                </a:lnTo>
                <a:lnTo>
                  <a:pt x="436740" y="45338"/>
                </a:lnTo>
                <a:lnTo>
                  <a:pt x="475451" y="1465"/>
                </a:lnTo>
                <a:close/>
              </a:path>
              <a:path w="1216025" h="97155">
                <a:moveTo>
                  <a:pt x="536214" y="0"/>
                </a:moveTo>
                <a:lnTo>
                  <a:pt x="515586" y="3785"/>
                </a:lnTo>
                <a:lnTo>
                  <a:pt x="500496" y="14135"/>
                </a:lnTo>
                <a:lnTo>
                  <a:pt x="491231" y="29543"/>
                </a:lnTo>
                <a:lnTo>
                  <a:pt x="488079" y="48501"/>
                </a:lnTo>
                <a:lnTo>
                  <a:pt x="491616" y="68470"/>
                </a:lnTo>
                <a:lnTo>
                  <a:pt x="501558" y="83795"/>
                </a:lnTo>
                <a:lnTo>
                  <a:pt x="516898" y="93620"/>
                </a:lnTo>
                <a:lnTo>
                  <a:pt x="536632" y="97086"/>
                </a:lnTo>
                <a:lnTo>
                  <a:pt x="545655" y="96311"/>
                </a:lnTo>
                <a:lnTo>
                  <a:pt x="554034" y="94133"/>
                </a:lnTo>
                <a:lnTo>
                  <a:pt x="561224" y="90769"/>
                </a:lnTo>
                <a:lnTo>
                  <a:pt x="566684" y="86437"/>
                </a:lnTo>
                <a:lnTo>
                  <a:pt x="564243" y="81589"/>
                </a:lnTo>
                <a:lnTo>
                  <a:pt x="538098" y="81589"/>
                </a:lnTo>
                <a:lnTo>
                  <a:pt x="524892" y="79185"/>
                </a:lnTo>
                <a:lnTo>
                  <a:pt x="514592" y="72423"/>
                </a:lnTo>
                <a:lnTo>
                  <a:pt x="507899" y="61971"/>
                </a:lnTo>
                <a:lnTo>
                  <a:pt x="505513" y="48501"/>
                </a:lnTo>
                <a:lnTo>
                  <a:pt x="507849" y="34728"/>
                </a:lnTo>
                <a:lnTo>
                  <a:pt x="514302" y="24325"/>
                </a:lnTo>
                <a:lnTo>
                  <a:pt x="524035" y="17748"/>
                </a:lnTo>
                <a:lnTo>
                  <a:pt x="536214" y="15455"/>
                </a:lnTo>
                <a:lnTo>
                  <a:pt x="561266" y="15455"/>
                </a:lnTo>
                <a:lnTo>
                  <a:pt x="564883" y="9507"/>
                </a:lnTo>
                <a:lnTo>
                  <a:pt x="559481" y="5654"/>
                </a:lnTo>
                <a:lnTo>
                  <a:pt x="552786" y="2649"/>
                </a:lnTo>
                <a:lnTo>
                  <a:pt x="544972" y="696"/>
                </a:lnTo>
                <a:lnTo>
                  <a:pt x="536214" y="0"/>
                </a:lnTo>
                <a:close/>
              </a:path>
              <a:path w="1216025" h="97155">
                <a:moveTo>
                  <a:pt x="560443" y="74039"/>
                </a:moveTo>
                <a:lnTo>
                  <a:pt x="553972" y="79055"/>
                </a:lnTo>
                <a:lnTo>
                  <a:pt x="546035" y="81589"/>
                </a:lnTo>
                <a:lnTo>
                  <a:pt x="564243" y="81589"/>
                </a:lnTo>
                <a:lnTo>
                  <a:pt x="560443" y="74039"/>
                </a:lnTo>
                <a:close/>
              </a:path>
              <a:path w="1216025" h="97155">
                <a:moveTo>
                  <a:pt x="561266" y="15455"/>
                </a:moveTo>
                <a:lnTo>
                  <a:pt x="545627" y="15455"/>
                </a:lnTo>
                <a:lnTo>
                  <a:pt x="551794" y="18009"/>
                </a:lnTo>
                <a:lnTo>
                  <a:pt x="557407" y="21800"/>
                </a:lnTo>
                <a:lnTo>
                  <a:pt x="561266" y="15455"/>
                </a:lnTo>
                <a:close/>
              </a:path>
              <a:path w="1216025" h="97155">
                <a:moveTo>
                  <a:pt x="607730" y="1465"/>
                </a:moveTo>
                <a:lnTo>
                  <a:pt x="591207" y="1465"/>
                </a:lnTo>
                <a:lnTo>
                  <a:pt x="591207" y="95567"/>
                </a:lnTo>
                <a:lnTo>
                  <a:pt x="605740" y="95567"/>
                </a:lnTo>
                <a:lnTo>
                  <a:pt x="625812" y="68374"/>
                </a:lnTo>
                <a:lnTo>
                  <a:pt x="607730" y="68374"/>
                </a:lnTo>
                <a:lnTo>
                  <a:pt x="607730" y="1465"/>
                </a:lnTo>
                <a:close/>
              </a:path>
              <a:path w="1216025" h="97155">
                <a:moveTo>
                  <a:pt x="671571" y="28753"/>
                </a:moveTo>
                <a:lnTo>
                  <a:pt x="655058" y="28753"/>
                </a:lnTo>
                <a:lnTo>
                  <a:pt x="655058" y="95567"/>
                </a:lnTo>
                <a:lnTo>
                  <a:pt x="671571" y="95567"/>
                </a:lnTo>
                <a:lnTo>
                  <a:pt x="671571" y="28753"/>
                </a:lnTo>
                <a:close/>
              </a:path>
              <a:path w="1216025" h="97155">
                <a:moveTo>
                  <a:pt x="671571" y="1465"/>
                </a:moveTo>
                <a:lnTo>
                  <a:pt x="657100" y="1465"/>
                </a:lnTo>
                <a:lnTo>
                  <a:pt x="607730" y="68374"/>
                </a:lnTo>
                <a:lnTo>
                  <a:pt x="625812" y="68374"/>
                </a:lnTo>
                <a:lnTo>
                  <a:pt x="655058" y="28753"/>
                </a:lnTo>
                <a:lnTo>
                  <a:pt x="671571" y="28753"/>
                </a:lnTo>
                <a:lnTo>
                  <a:pt x="671571" y="1465"/>
                </a:lnTo>
                <a:close/>
              </a:path>
              <a:path w="1216025" h="97155">
                <a:moveTo>
                  <a:pt x="722365" y="1465"/>
                </a:moveTo>
                <a:lnTo>
                  <a:pt x="705706" y="1465"/>
                </a:lnTo>
                <a:lnTo>
                  <a:pt x="705706" y="95567"/>
                </a:lnTo>
                <a:lnTo>
                  <a:pt x="722292" y="95567"/>
                </a:lnTo>
                <a:lnTo>
                  <a:pt x="722292" y="27946"/>
                </a:lnTo>
                <a:lnTo>
                  <a:pt x="741721" y="27946"/>
                </a:lnTo>
                <a:lnTo>
                  <a:pt x="722365" y="1465"/>
                </a:lnTo>
                <a:close/>
              </a:path>
              <a:path w="1216025" h="97155">
                <a:moveTo>
                  <a:pt x="800740" y="27569"/>
                </a:moveTo>
                <a:lnTo>
                  <a:pt x="784384" y="27569"/>
                </a:lnTo>
                <a:lnTo>
                  <a:pt x="784384" y="95567"/>
                </a:lnTo>
                <a:lnTo>
                  <a:pt x="800740" y="95567"/>
                </a:lnTo>
                <a:lnTo>
                  <a:pt x="800740" y="27569"/>
                </a:lnTo>
                <a:close/>
              </a:path>
              <a:path w="1216025" h="97155">
                <a:moveTo>
                  <a:pt x="741721" y="27946"/>
                </a:moveTo>
                <a:lnTo>
                  <a:pt x="722292" y="27946"/>
                </a:lnTo>
                <a:lnTo>
                  <a:pt x="752238" y="69327"/>
                </a:lnTo>
                <a:lnTo>
                  <a:pt x="754668" y="69327"/>
                </a:lnTo>
                <a:lnTo>
                  <a:pt x="771664" y="45443"/>
                </a:lnTo>
                <a:lnTo>
                  <a:pt x="754511" y="45443"/>
                </a:lnTo>
                <a:lnTo>
                  <a:pt x="741721" y="27946"/>
                </a:lnTo>
                <a:close/>
              </a:path>
              <a:path w="1216025" h="97155">
                <a:moveTo>
                  <a:pt x="800740" y="1465"/>
                </a:moveTo>
                <a:lnTo>
                  <a:pt x="785169" y="1465"/>
                </a:lnTo>
                <a:lnTo>
                  <a:pt x="754511" y="45443"/>
                </a:lnTo>
                <a:lnTo>
                  <a:pt x="771664" y="45443"/>
                </a:lnTo>
                <a:lnTo>
                  <a:pt x="784384" y="27569"/>
                </a:lnTo>
                <a:lnTo>
                  <a:pt x="800740" y="27569"/>
                </a:lnTo>
                <a:lnTo>
                  <a:pt x="800740" y="1465"/>
                </a:lnTo>
                <a:close/>
              </a:path>
              <a:path w="1216025" h="97155">
                <a:moveTo>
                  <a:pt x="889910" y="1465"/>
                </a:moveTo>
                <a:lnTo>
                  <a:pt x="834885" y="1465"/>
                </a:lnTo>
                <a:lnTo>
                  <a:pt x="834885" y="95567"/>
                </a:lnTo>
                <a:lnTo>
                  <a:pt x="840382" y="95567"/>
                </a:lnTo>
                <a:lnTo>
                  <a:pt x="848476" y="96133"/>
                </a:lnTo>
                <a:lnTo>
                  <a:pt x="859366" y="96133"/>
                </a:lnTo>
                <a:lnTo>
                  <a:pt x="874790" y="94073"/>
                </a:lnTo>
                <a:lnTo>
                  <a:pt x="886182" y="88086"/>
                </a:lnTo>
                <a:lnTo>
                  <a:pt x="891645" y="80636"/>
                </a:lnTo>
                <a:lnTo>
                  <a:pt x="858434" y="80636"/>
                </a:lnTo>
                <a:lnTo>
                  <a:pt x="851408" y="80102"/>
                </a:lnTo>
                <a:lnTo>
                  <a:pt x="851408" y="53349"/>
                </a:lnTo>
                <a:lnTo>
                  <a:pt x="855628" y="52783"/>
                </a:lnTo>
                <a:lnTo>
                  <a:pt x="859628" y="52584"/>
                </a:lnTo>
                <a:lnTo>
                  <a:pt x="892698" y="52584"/>
                </a:lnTo>
                <a:lnTo>
                  <a:pt x="887232" y="44773"/>
                </a:lnTo>
                <a:lnTo>
                  <a:pt x="877291" y="39102"/>
                </a:lnTo>
                <a:lnTo>
                  <a:pt x="869226" y="37894"/>
                </a:lnTo>
                <a:lnTo>
                  <a:pt x="851408" y="37894"/>
                </a:lnTo>
                <a:lnTo>
                  <a:pt x="851408" y="16879"/>
                </a:lnTo>
                <a:lnTo>
                  <a:pt x="889910" y="16879"/>
                </a:lnTo>
                <a:lnTo>
                  <a:pt x="889910" y="1465"/>
                </a:lnTo>
                <a:close/>
              </a:path>
              <a:path w="1216025" h="97155">
                <a:moveTo>
                  <a:pt x="892698" y="52584"/>
                </a:moveTo>
                <a:lnTo>
                  <a:pt x="874266" y="52584"/>
                </a:lnTo>
                <a:lnTo>
                  <a:pt x="879229" y="58626"/>
                </a:lnTo>
                <a:lnTo>
                  <a:pt x="879229" y="74982"/>
                </a:lnTo>
                <a:lnTo>
                  <a:pt x="874172" y="80636"/>
                </a:lnTo>
                <a:lnTo>
                  <a:pt x="891645" y="80636"/>
                </a:lnTo>
                <a:lnTo>
                  <a:pt x="893239" y="78463"/>
                </a:lnTo>
                <a:lnTo>
                  <a:pt x="895658" y="65495"/>
                </a:lnTo>
                <a:lnTo>
                  <a:pt x="893486" y="53711"/>
                </a:lnTo>
                <a:lnTo>
                  <a:pt x="892698" y="52584"/>
                </a:lnTo>
                <a:close/>
              </a:path>
              <a:path w="1216025" h="97155">
                <a:moveTo>
                  <a:pt x="864057" y="37119"/>
                </a:moveTo>
                <a:lnTo>
                  <a:pt x="860706" y="37119"/>
                </a:lnTo>
                <a:lnTo>
                  <a:pt x="855010" y="37360"/>
                </a:lnTo>
                <a:lnTo>
                  <a:pt x="851408" y="37894"/>
                </a:lnTo>
                <a:lnTo>
                  <a:pt x="869226" y="37894"/>
                </a:lnTo>
                <a:lnTo>
                  <a:pt x="864057" y="37119"/>
                </a:lnTo>
                <a:close/>
              </a:path>
              <a:path w="1216025" h="97155">
                <a:moveTo>
                  <a:pt x="967687" y="1183"/>
                </a:moveTo>
                <a:lnTo>
                  <a:pt x="953185" y="1183"/>
                </a:lnTo>
                <a:lnTo>
                  <a:pt x="913364" y="95567"/>
                </a:lnTo>
                <a:lnTo>
                  <a:pt x="930097" y="95567"/>
                </a:lnTo>
                <a:lnTo>
                  <a:pt x="939929" y="71505"/>
                </a:lnTo>
                <a:lnTo>
                  <a:pt x="997356" y="71505"/>
                </a:lnTo>
                <a:lnTo>
                  <a:pt x="990849" y="56082"/>
                </a:lnTo>
                <a:lnTo>
                  <a:pt x="946253" y="56082"/>
                </a:lnTo>
                <a:lnTo>
                  <a:pt x="960033" y="22575"/>
                </a:lnTo>
                <a:lnTo>
                  <a:pt x="976713" y="22575"/>
                </a:lnTo>
                <a:lnTo>
                  <a:pt x="967687" y="1183"/>
                </a:lnTo>
                <a:close/>
              </a:path>
              <a:path w="1216025" h="97155">
                <a:moveTo>
                  <a:pt x="997356" y="71505"/>
                </a:moveTo>
                <a:lnTo>
                  <a:pt x="980064" y="71505"/>
                </a:lnTo>
                <a:lnTo>
                  <a:pt x="989886" y="95567"/>
                </a:lnTo>
                <a:lnTo>
                  <a:pt x="1007508" y="95567"/>
                </a:lnTo>
                <a:lnTo>
                  <a:pt x="997356" y="71505"/>
                </a:lnTo>
                <a:close/>
              </a:path>
              <a:path w="1216025" h="97155">
                <a:moveTo>
                  <a:pt x="976713" y="22575"/>
                </a:moveTo>
                <a:lnTo>
                  <a:pt x="960033" y="22575"/>
                </a:lnTo>
                <a:lnTo>
                  <a:pt x="973792" y="56082"/>
                </a:lnTo>
                <a:lnTo>
                  <a:pt x="990849" y="56082"/>
                </a:lnTo>
                <a:lnTo>
                  <a:pt x="976713" y="22575"/>
                </a:lnTo>
                <a:close/>
              </a:path>
              <a:path w="1216025" h="97155">
                <a:moveTo>
                  <a:pt x="1046229" y="1465"/>
                </a:moveTo>
                <a:lnTo>
                  <a:pt x="1029654" y="1465"/>
                </a:lnTo>
                <a:lnTo>
                  <a:pt x="1029654" y="95567"/>
                </a:lnTo>
                <a:lnTo>
                  <a:pt x="1046229" y="95567"/>
                </a:lnTo>
                <a:lnTo>
                  <a:pt x="1046229" y="55349"/>
                </a:lnTo>
                <a:lnTo>
                  <a:pt x="1105589" y="55349"/>
                </a:lnTo>
                <a:lnTo>
                  <a:pt x="1105589" y="39904"/>
                </a:lnTo>
                <a:lnTo>
                  <a:pt x="1046229" y="39904"/>
                </a:lnTo>
                <a:lnTo>
                  <a:pt x="1046229" y="1465"/>
                </a:lnTo>
                <a:close/>
              </a:path>
              <a:path w="1216025" h="97155">
                <a:moveTo>
                  <a:pt x="1105589" y="55349"/>
                </a:moveTo>
                <a:lnTo>
                  <a:pt x="1089275" y="55349"/>
                </a:lnTo>
                <a:lnTo>
                  <a:pt x="1089275" y="95567"/>
                </a:lnTo>
                <a:lnTo>
                  <a:pt x="1105589" y="95567"/>
                </a:lnTo>
                <a:lnTo>
                  <a:pt x="1105589" y="55349"/>
                </a:lnTo>
                <a:close/>
              </a:path>
              <a:path w="1216025" h="97155">
                <a:moveTo>
                  <a:pt x="1105589" y="1465"/>
                </a:moveTo>
                <a:lnTo>
                  <a:pt x="1089275" y="1465"/>
                </a:lnTo>
                <a:lnTo>
                  <a:pt x="1089275" y="39904"/>
                </a:lnTo>
                <a:lnTo>
                  <a:pt x="1105589" y="39904"/>
                </a:lnTo>
                <a:lnTo>
                  <a:pt x="1105589" y="1465"/>
                </a:lnTo>
                <a:close/>
              </a:path>
              <a:path w="1216025" h="97155">
                <a:moveTo>
                  <a:pt x="1156299" y="1465"/>
                </a:moveTo>
                <a:lnTo>
                  <a:pt x="1139766" y="1465"/>
                </a:lnTo>
                <a:lnTo>
                  <a:pt x="1139766" y="95567"/>
                </a:lnTo>
                <a:lnTo>
                  <a:pt x="1156299" y="95567"/>
                </a:lnTo>
                <a:lnTo>
                  <a:pt x="1156299" y="47024"/>
                </a:lnTo>
                <a:lnTo>
                  <a:pt x="1175942" y="47024"/>
                </a:lnTo>
                <a:lnTo>
                  <a:pt x="1175161" y="46071"/>
                </a:lnTo>
                <a:lnTo>
                  <a:pt x="1156299" y="46071"/>
                </a:lnTo>
                <a:lnTo>
                  <a:pt x="1156299" y="1465"/>
                </a:lnTo>
                <a:close/>
              </a:path>
              <a:path w="1216025" h="97155">
                <a:moveTo>
                  <a:pt x="1175942" y="47024"/>
                </a:moveTo>
                <a:lnTo>
                  <a:pt x="1156299" y="47024"/>
                </a:lnTo>
                <a:lnTo>
                  <a:pt x="1194738" y="95567"/>
                </a:lnTo>
                <a:lnTo>
                  <a:pt x="1215732" y="95567"/>
                </a:lnTo>
                <a:lnTo>
                  <a:pt x="1175942" y="47024"/>
                </a:lnTo>
                <a:close/>
              </a:path>
              <a:path w="1216025" h="97155">
                <a:moveTo>
                  <a:pt x="1213282" y="1465"/>
                </a:moveTo>
                <a:lnTo>
                  <a:pt x="1193429" y="1465"/>
                </a:lnTo>
                <a:lnTo>
                  <a:pt x="1156299" y="46071"/>
                </a:lnTo>
                <a:lnTo>
                  <a:pt x="1175161" y="46071"/>
                </a:lnTo>
                <a:lnTo>
                  <a:pt x="1174561" y="45338"/>
                </a:lnTo>
                <a:lnTo>
                  <a:pt x="1213282" y="1465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90439" y="1218423"/>
            <a:ext cx="1170305" cy="146685"/>
          </a:xfrm>
          <a:custGeom>
            <a:avLst/>
            <a:gdLst/>
            <a:ahLst/>
            <a:cxnLst/>
            <a:rect l="l" t="t" r="r" b="b"/>
            <a:pathLst>
              <a:path w="1170304" h="146684">
                <a:moveTo>
                  <a:pt x="1108269" y="0"/>
                </a:moveTo>
                <a:lnTo>
                  <a:pt x="1089160" y="0"/>
                </a:lnTo>
                <a:lnTo>
                  <a:pt x="1092028" y="9633"/>
                </a:lnTo>
                <a:lnTo>
                  <a:pt x="1098737" y="17176"/>
                </a:lnTo>
                <a:lnTo>
                  <a:pt x="1108954" y="22032"/>
                </a:lnTo>
                <a:lnTo>
                  <a:pt x="1122395" y="23758"/>
                </a:lnTo>
                <a:lnTo>
                  <a:pt x="1135096" y="22054"/>
                </a:lnTo>
                <a:lnTo>
                  <a:pt x="1145260" y="17235"/>
                </a:lnTo>
                <a:lnTo>
                  <a:pt x="1152091" y="9737"/>
                </a:lnTo>
                <a:lnTo>
                  <a:pt x="1114081" y="9633"/>
                </a:lnTo>
                <a:lnTo>
                  <a:pt x="1109589" y="6471"/>
                </a:lnTo>
                <a:lnTo>
                  <a:pt x="1108269" y="0"/>
                </a:lnTo>
                <a:close/>
              </a:path>
              <a:path w="1170304" h="146684">
                <a:moveTo>
                  <a:pt x="1154792" y="0"/>
                </a:moveTo>
                <a:lnTo>
                  <a:pt x="1135682" y="0"/>
                </a:lnTo>
                <a:lnTo>
                  <a:pt x="1135023" y="7151"/>
                </a:lnTo>
                <a:lnTo>
                  <a:pt x="1129871" y="9633"/>
                </a:lnTo>
                <a:lnTo>
                  <a:pt x="1152120" y="9633"/>
                </a:lnTo>
                <a:lnTo>
                  <a:pt x="1154792" y="0"/>
                </a:lnTo>
                <a:close/>
              </a:path>
              <a:path w="1170304" h="146684">
                <a:moveTo>
                  <a:pt x="1091150" y="28239"/>
                </a:moveTo>
                <a:lnTo>
                  <a:pt x="1070721" y="28239"/>
                </a:lnTo>
                <a:lnTo>
                  <a:pt x="1070721" y="144561"/>
                </a:lnTo>
                <a:lnTo>
                  <a:pt x="1088657" y="144561"/>
                </a:lnTo>
                <a:lnTo>
                  <a:pt x="1113443" y="110991"/>
                </a:lnTo>
                <a:lnTo>
                  <a:pt x="1091150" y="110991"/>
                </a:lnTo>
                <a:lnTo>
                  <a:pt x="1091150" y="28239"/>
                </a:lnTo>
                <a:close/>
              </a:path>
              <a:path w="1170304" h="146684">
                <a:moveTo>
                  <a:pt x="1170079" y="61966"/>
                </a:moveTo>
                <a:lnTo>
                  <a:pt x="1149640" y="61966"/>
                </a:lnTo>
                <a:lnTo>
                  <a:pt x="1149640" y="144561"/>
                </a:lnTo>
                <a:lnTo>
                  <a:pt x="1170079" y="144561"/>
                </a:lnTo>
                <a:lnTo>
                  <a:pt x="1170079" y="61966"/>
                </a:lnTo>
                <a:close/>
              </a:path>
              <a:path w="1170304" h="146684">
                <a:moveTo>
                  <a:pt x="1170079" y="28239"/>
                </a:moveTo>
                <a:lnTo>
                  <a:pt x="1152132" y="28239"/>
                </a:lnTo>
                <a:lnTo>
                  <a:pt x="1091150" y="110991"/>
                </a:lnTo>
                <a:lnTo>
                  <a:pt x="1113443" y="110991"/>
                </a:lnTo>
                <a:lnTo>
                  <a:pt x="1149640" y="61966"/>
                </a:lnTo>
                <a:lnTo>
                  <a:pt x="1170079" y="61966"/>
                </a:lnTo>
                <a:lnTo>
                  <a:pt x="1170079" y="28239"/>
                </a:lnTo>
                <a:close/>
              </a:path>
              <a:path w="1170304" h="146684">
                <a:moveTo>
                  <a:pt x="959562" y="28239"/>
                </a:moveTo>
                <a:lnTo>
                  <a:pt x="939112" y="28239"/>
                </a:lnTo>
                <a:lnTo>
                  <a:pt x="939112" y="144561"/>
                </a:lnTo>
                <a:lnTo>
                  <a:pt x="957059" y="144561"/>
                </a:lnTo>
                <a:lnTo>
                  <a:pt x="981845" y="110991"/>
                </a:lnTo>
                <a:lnTo>
                  <a:pt x="959562" y="110991"/>
                </a:lnTo>
                <a:lnTo>
                  <a:pt x="959562" y="28239"/>
                </a:lnTo>
                <a:close/>
              </a:path>
              <a:path w="1170304" h="146684">
                <a:moveTo>
                  <a:pt x="1038481" y="61966"/>
                </a:moveTo>
                <a:lnTo>
                  <a:pt x="1018042" y="61966"/>
                </a:lnTo>
                <a:lnTo>
                  <a:pt x="1018042" y="144561"/>
                </a:lnTo>
                <a:lnTo>
                  <a:pt x="1038481" y="144561"/>
                </a:lnTo>
                <a:lnTo>
                  <a:pt x="1038481" y="61966"/>
                </a:lnTo>
                <a:close/>
              </a:path>
              <a:path w="1170304" h="146684">
                <a:moveTo>
                  <a:pt x="1038481" y="28239"/>
                </a:moveTo>
                <a:lnTo>
                  <a:pt x="1020534" y="28239"/>
                </a:lnTo>
                <a:lnTo>
                  <a:pt x="959562" y="110991"/>
                </a:lnTo>
                <a:lnTo>
                  <a:pt x="981845" y="110991"/>
                </a:lnTo>
                <a:lnTo>
                  <a:pt x="1018042" y="61966"/>
                </a:lnTo>
                <a:lnTo>
                  <a:pt x="1038481" y="61966"/>
                </a:lnTo>
                <a:lnTo>
                  <a:pt x="1038481" y="28239"/>
                </a:lnTo>
                <a:close/>
              </a:path>
              <a:path w="1170304" h="146684">
                <a:moveTo>
                  <a:pt x="847890" y="28239"/>
                </a:moveTo>
                <a:lnTo>
                  <a:pt x="827461" y="28239"/>
                </a:lnTo>
                <a:lnTo>
                  <a:pt x="827461" y="144561"/>
                </a:lnTo>
                <a:lnTo>
                  <a:pt x="847890" y="144561"/>
                </a:lnTo>
                <a:lnTo>
                  <a:pt x="847890" y="84573"/>
                </a:lnTo>
                <a:lnTo>
                  <a:pt x="872270" y="84573"/>
                </a:lnTo>
                <a:lnTo>
                  <a:pt x="871319" y="83411"/>
                </a:lnTo>
                <a:lnTo>
                  <a:pt x="847890" y="83411"/>
                </a:lnTo>
                <a:lnTo>
                  <a:pt x="847890" y="28239"/>
                </a:lnTo>
                <a:close/>
              </a:path>
              <a:path w="1170304" h="146684">
                <a:moveTo>
                  <a:pt x="872270" y="84573"/>
                </a:moveTo>
                <a:lnTo>
                  <a:pt x="847890" y="84573"/>
                </a:lnTo>
                <a:lnTo>
                  <a:pt x="895428" y="144561"/>
                </a:lnTo>
                <a:lnTo>
                  <a:pt x="921343" y="144561"/>
                </a:lnTo>
                <a:lnTo>
                  <a:pt x="872270" y="84573"/>
                </a:lnTo>
                <a:close/>
              </a:path>
              <a:path w="1170304" h="146684">
                <a:moveTo>
                  <a:pt x="918349" y="28239"/>
                </a:moveTo>
                <a:lnTo>
                  <a:pt x="893763" y="28239"/>
                </a:lnTo>
                <a:lnTo>
                  <a:pt x="847890" y="83411"/>
                </a:lnTo>
                <a:lnTo>
                  <a:pt x="871319" y="83411"/>
                </a:lnTo>
                <a:lnTo>
                  <a:pt x="870497" y="82405"/>
                </a:lnTo>
                <a:lnTo>
                  <a:pt x="918349" y="28239"/>
                </a:lnTo>
                <a:close/>
              </a:path>
              <a:path w="1170304" h="146684">
                <a:moveTo>
                  <a:pt x="769473" y="26418"/>
                </a:moveTo>
                <a:lnTo>
                  <a:pt x="743985" y="31089"/>
                </a:lnTo>
                <a:lnTo>
                  <a:pt x="725336" y="43882"/>
                </a:lnTo>
                <a:lnTo>
                  <a:pt x="713885" y="62939"/>
                </a:lnTo>
                <a:lnTo>
                  <a:pt x="709988" y="86405"/>
                </a:lnTo>
                <a:lnTo>
                  <a:pt x="714361" y="111055"/>
                </a:lnTo>
                <a:lnTo>
                  <a:pt x="726648" y="129971"/>
                </a:lnTo>
                <a:lnTo>
                  <a:pt x="745601" y="142095"/>
                </a:lnTo>
                <a:lnTo>
                  <a:pt x="769976" y="146372"/>
                </a:lnTo>
                <a:lnTo>
                  <a:pt x="781142" y="145421"/>
                </a:lnTo>
                <a:lnTo>
                  <a:pt x="791512" y="142743"/>
                </a:lnTo>
                <a:lnTo>
                  <a:pt x="800418" y="138602"/>
                </a:lnTo>
                <a:lnTo>
                  <a:pt x="807190" y="133262"/>
                </a:lnTo>
                <a:lnTo>
                  <a:pt x="804129" y="127273"/>
                </a:lnTo>
                <a:lnTo>
                  <a:pt x="771798" y="127273"/>
                </a:lnTo>
                <a:lnTo>
                  <a:pt x="755492" y="124298"/>
                </a:lnTo>
                <a:lnTo>
                  <a:pt x="742784" y="115933"/>
                </a:lnTo>
                <a:lnTo>
                  <a:pt x="734531" y="103022"/>
                </a:lnTo>
                <a:lnTo>
                  <a:pt x="731590" y="86405"/>
                </a:lnTo>
                <a:lnTo>
                  <a:pt x="734471" y="69359"/>
                </a:lnTo>
                <a:lnTo>
                  <a:pt x="742431" y="56491"/>
                </a:lnTo>
                <a:lnTo>
                  <a:pt x="754441" y="48361"/>
                </a:lnTo>
                <a:lnTo>
                  <a:pt x="769473" y="45527"/>
                </a:lnTo>
                <a:lnTo>
                  <a:pt x="800443" y="45527"/>
                </a:lnTo>
                <a:lnTo>
                  <a:pt x="804865" y="38208"/>
                </a:lnTo>
                <a:lnTo>
                  <a:pt x="798237" y="33424"/>
                </a:lnTo>
                <a:lnTo>
                  <a:pt x="789973" y="29698"/>
                </a:lnTo>
                <a:lnTo>
                  <a:pt x="780307" y="27279"/>
                </a:lnTo>
                <a:lnTo>
                  <a:pt x="769473" y="26418"/>
                </a:lnTo>
                <a:close/>
              </a:path>
              <a:path w="1170304" h="146684">
                <a:moveTo>
                  <a:pt x="799378" y="117975"/>
                </a:moveTo>
                <a:lnTo>
                  <a:pt x="793081" y="122021"/>
                </a:lnTo>
                <a:lnTo>
                  <a:pt x="786271" y="124929"/>
                </a:lnTo>
                <a:lnTo>
                  <a:pt x="779120" y="126685"/>
                </a:lnTo>
                <a:lnTo>
                  <a:pt x="771798" y="127273"/>
                </a:lnTo>
                <a:lnTo>
                  <a:pt x="804129" y="127273"/>
                </a:lnTo>
                <a:lnTo>
                  <a:pt x="799378" y="117975"/>
                </a:lnTo>
                <a:close/>
              </a:path>
              <a:path w="1170304" h="146684">
                <a:moveTo>
                  <a:pt x="800443" y="45527"/>
                </a:moveTo>
                <a:lnTo>
                  <a:pt x="769473" y="45527"/>
                </a:lnTo>
                <a:lnTo>
                  <a:pt x="777502" y="46092"/>
                </a:lnTo>
                <a:lnTo>
                  <a:pt x="784346" y="47685"/>
                </a:lnTo>
                <a:lnTo>
                  <a:pt x="790316" y="50152"/>
                </a:lnTo>
                <a:lnTo>
                  <a:pt x="795724" y="53338"/>
                </a:lnTo>
                <a:lnTo>
                  <a:pt x="800443" y="45527"/>
                </a:lnTo>
                <a:close/>
              </a:path>
              <a:path w="1170304" h="146684">
                <a:moveTo>
                  <a:pt x="624588" y="0"/>
                </a:moveTo>
                <a:lnTo>
                  <a:pt x="605478" y="0"/>
                </a:lnTo>
                <a:lnTo>
                  <a:pt x="608341" y="9633"/>
                </a:lnTo>
                <a:lnTo>
                  <a:pt x="615046" y="17176"/>
                </a:lnTo>
                <a:lnTo>
                  <a:pt x="625263" y="22032"/>
                </a:lnTo>
                <a:lnTo>
                  <a:pt x="638703" y="23758"/>
                </a:lnTo>
                <a:lnTo>
                  <a:pt x="651408" y="22054"/>
                </a:lnTo>
                <a:lnTo>
                  <a:pt x="661574" y="17235"/>
                </a:lnTo>
                <a:lnTo>
                  <a:pt x="668405" y="9737"/>
                </a:lnTo>
                <a:lnTo>
                  <a:pt x="630399" y="9633"/>
                </a:lnTo>
                <a:lnTo>
                  <a:pt x="625918" y="6471"/>
                </a:lnTo>
                <a:lnTo>
                  <a:pt x="624588" y="0"/>
                </a:lnTo>
                <a:close/>
              </a:path>
              <a:path w="1170304" h="146684">
                <a:moveTo>
                  <a:pt x="671110" y="0"/>
                </a:moveTo>
                <a:lnTo>
                  <a:pt x="652001" y="0"/>
                </a:lnTo>
                <a:lnTo>
                  <a:pt x="651341" y="7151"/>
                </a:lnTo>
                <a:lnTo>
                  <a:pt x="646179" y="9633"/>
                </a:lnTo>
                <a:lnTo>
                  <a:pt x="668434" y="9633"/>
                </a:lnTo>
                <a:lnTo>
                  <a:pt x="671110" y="0"/>
                </a:lnTo>
                <a:close/>
              </a:path>
              <a:path w="1170304" h="146684">
                <a:moveTo>
                  <a:pt x="607468" y="28239"/>
                </a:moveTo>
                <a:lnTo>
                  <a:pt x="587029" y="28239"/>
                </a:lnTo>
                <a:lnTo>
                  <a:pt x="587029" y="144561"/>
                </a:lnTo>
                <a:lnTo>
                  <a:pt x="604976" y="144561"/>
                </a:lnTo>
                <a:lnTo>
                  <a:pt x="629762" y="110991"/>
                </a:lnTo>
                <a:lnTo>
                  <a:pt x="607468" y="110991"/>
                </a:lnTo>
                <a:lnTo>
                  <a:pt x="607468" y="28239"/>
                </a:lnTo>
                <a:close/>
              </a:path>
              <a:path w="1170304" h="146684">
                <a:moveTo>
                  <a:pt x="686397" y="61966"/>
                </a:moveTo>
                <a:lnTo>
                  <a:pt x="665958" y="61966"/>
                </a:lnTo>
                <a:lnTo>
                  <a:pt x="665958" y="144561"/>
                </a:lnTo>
                <a:lnTo>
                  <a:pt x="686397" y="144561"/>
                </a:lnTo>
                <a:lnTo>
                  <a:pt x="686397" y="61966"/>
                </a:lnTo>
                <a:close/>
              </a:path>
              <a:path w="1170304" h="146684">
                <a:moveTo>
                  <a:pt x="686397" y="28239"/>
                </a:moveTo>
                <a:lnTo>
                  <a:pt x="668450" y="28239"/>
                </a:lnTo>
                <a:lnTo>
                  <a:pt x="607468" y="110991"/>
                </a:lnTo>
                <a:lnTo>
                  <a:pt x="629762" y="110991"/>
                </a:lnTo>
                <a:lnTo>
                  <a:pt x="665958" y="61966"/>
                </a:lnTo>
                <a:lnTo>
                  <a:pt x="686397" y="61966"/>
                </a:lnTo>
                <a:lnTo>
                  <a:pt x="686397" y="28239"/>
                </a:lnTo>
                <a:close/>
              </a:path>
              <a:path w="1170304" h="146684">
                <a:moveTo>
                  <a:pt x="475870" y="28239"/>
                </a:moveTo>
                <a:lnTo>
                  <a:pt x="455431" y="28239"/>
                </a:lnTo>
                <a:lnTo>
                  <a:pt x="455431" y="144561"/>
                </a:lnTo>
                <a:lnTo>
                  <a:pt x="473378" y="144561"/>
                </a:lnTo>
                <a:lnTo>
                  <a:pt x="498168" y="110991"/>
                </a:lnTo>
                <a:lnTo>
                  <a:pt x="475870" y="110991"/>
                </a:lnTo>
                <a:lnTo>
                  <a:pt x="475870" y="28239"/>
                </a:lnTo>
                <a:close/>
              </a:path>
              <a:path w="1170304" h="146684">
                <a:moveTo>
                  <a:pt x="554799" y="61966"/>
                </a:moveTo>
                <a:lnTo>
                  <a:pt x="534371" y="61966"/>
                </a:lnTo>
                <a:lnTo>
                  <a:pt x="534371" y="144561"/>
                </a:lnTo>
                <a:lnTo>
                  <a:pt x="554799" y="144561"/>
                </a:lnTo>
                <a:lnTo>
                  <a:pt x="554799" y="61966"/>
                </a:lnTo>
                <a:close/>
              </a:path>
              <a:path w="1170304" h="146684">
                <a:moveTo>
                  <a:pt x="554799" y="28239"/>
                </a:moveTo>
                <a:lnTo>
                  <a:pt x="536852" y="28239"/>
                </a:lnTo>
                <a:lnTo>
                  <a:pt x="475870" y="110991"/>
                </a:lnTo>
                <a:lnTo>
                  <a:pt x="498168" y="110991"/>
                </a:lnTo>
                <a:lnTo>
                  <a:pt x="534371" y="61966"/>
                </a:lnTo>
                <a:lnTo>
                  <a:pt x="554799" y="61966"/>
                </a:lnTo>
                <a:lnTo>
                  <a:pt x="554799" y="28239"/>
                </a:lnTo>
                <a:close/>
              </a:path>
              <a:path w="1170304" h="146684">
                <a:moveTo>
                  <a:pt x="397443" y="26418"/>
                </a:moveTo>
                <a:lnTo>
                  <a:pt x="371954" y="31089"/>
                </a:lnTo>
                <a:lnTo>
                  <a:pt x="353305" y="43882"/>
                </a:lnTo>
                <a:lnTo>
                  <a:pt x="341854" y="62939"/>
                </a:lnTo>
                <a:lnTo>
                  <a:pt x="337958" y="86405"/>
                </a:lnTo>
                <a:lnTo>
                  <a:pt x="342330" y="111055"/>
                </a:lnTo>
                <a:lnTo>
                  <a:pt x="354617" y="129971"/>
                </a:lnTo>
                <a:lnTo>
                  <a:pt x="373571" y="142095"/>
                </a:lnTo>
                <a:lnTo>
                  <a:pt x="397945" y="146372"/>
                </a:lnTo>
                <a:lnTo>
                  <a:pt x="409111" y="145421"/>
                </a:lnTo>
                <a:lnTo>
                  <a:pt x="419481" y="142743"/>
                </a:lnTo>
                <a:lnTo>
                  <a:pt x="428387" y="138602"/>
                </a:lnTo>
                <a:lnTo>
                  <a:pt x="435159" y="133262"/>
                </a:lnTo>
                <a:lnTo>
                  <a:pt x="432099" y="127273"/>
                </a:lnTo>
                <a:lnTo>
                  <a:pt x="399778" y="127273"/>
                </a:lnTo>
                <a:lnTo>
                  <a:pt x="383471" y="124298"/>
                </a:lnTo>
                <a:lnTo>
                  <a:pt x="370759" y="115933"/>
                </a:lnTo>
                <a:lnTo>
                  <a:pt x="362502" y="103022"/>
                </a:lnTo>
                <a:lnTo>
                  <a:pt x="359559" y="86405"/>
                </a:lnTo>
                <a:lnTo>
                  <a:pt x="362441" y="69359"/>
                </a:lnTo>
                <a:lnTo>
                  <a:pt x="370401" y="56491"/>
                </a:lnTo>
                <a:lnTo>
                  <a:pt x="382410" y="48361"/>
                </a:lnTo>
                <a:lnTo>
                  <a:pt x="397443" y="45527"/>
                </a:lnTo>
                <a:lnTo>
                  <a:pt x="428413" y="45527"/>
                </a:lnTo>
                <a:lnTo>
                  <a:pt x="432834" y="38208"/>
                </a:lnTo>
                <a:lnTo>
                  <a:pt x="426208" y="33424"/>
                </a:lnTo>
                <a:lnTo>
                  <a:pt x="417946" y="29698"/>
                </a:lnTo>
                <a:lnTo>
                  <a:pt x="408281" y="27279"/>
                </a:lnTo>
                <a:lnTo>
                  <a:pt x="397443" y="26418"/>
                </a:lnTo>
                <a:close/>
              </a:path>
              <a:path w="1170304" h="146684">
                <a:moveTo>
                  <a:pt x="427348" y="117975"/>
                </a:moveTo>
                <a:lnTo>
                  <a:pt x="421057" y="122021"/>
                </a:lnTo>
                <a:lnTo>
                  <a:pt x="414250" y="124929"/>
                </a:lnTo>
                <a:lnTo>
                  <a:pt x="407100" y="126685"/>
                </a:lnTo>
                <a:lnTo>
                  <a:pt x="399778" y="127273"/>
                </a:lnTo>
                <a:lnTo>
                  <a:pt x="432099" y="127273"/>
                </a:lnTo>
                <a:lnTo>
                  <a:pt x="427348" y="117975"/>
                </a:lnTo>
                <a:close/>
              </a:path>
              <a:path w="1170304" h="146684">
                <a:moveTo>
                  <a:pt x="428413" y="45527"/>
                </a:moveTo>
                <a:lnTo>
                  <a:pt x="397443" y="45527"/>
                </a:lnTo>
                <a:lnTo>
                  <a:pt x="405472" y="46092"/>
                </a:lnTo>
                <a:lnTo>
                  <a:pt x="412315" y="47685"/>
                </a:lnTo>
                <a:lnTo>
                  <a:pt x="418286" y="50152"/>
                </a:lnTo>
                <a:lnTo>
                  <a:pt x="423693" y="53338"/>
                </a:lnTo>
                <a:lnTo>
                  <a:pt x="428413" y="45527"/>
                </a:lnTo>
                <a:close/>
              </a:path>
              <a:path w="1170304" h="146684">
                <a:moveTo>
                  <a:pt x="288609" y="26418"/>
                </a:moveTo>
                <a:lnTo>
                  <a:pt x="263120" y="31089"/>
                </a:lnTo>
                <a:lnTo>
                  <a:pt x="244471" y="43882"/>
                </a:lnTo>
                <a:lnTo>
                  <a:pt x="233020" y="62939"/>
                </a:lnTo>
                <a:lnTo>
                  <a:pt x="229123" y="86405"/>
                </a:lnTo>
                <a:lnTo>
                  <a:pt x="233496" y="111055"/>
                </a:lnTo>
                <a:lnTo>
                  <a:pt x="245783" y="129971"/>
                </a:lnTo>
                <a:lnTo>
                  <a:pt x="264737" y="142095"/>
                </a:lnTo>
                <a:lnTo>
                  <a:pt x="289111" y="146372"/>
                </a:lnTo>
                <a:lnTo>
                  <a:pt x="300278" y="145421"/>
                </a:lnTo>
                <a:lnTo>
                  <a:pt x="310652" y="142743"/>
                </a:lnTo>
                <a:lnTo>
                  <a:pt x="319562" y="138602"/>
                </a:lnTo>
                <a:lnTo>
                  <a:pt x="326335" y="133262"/>
                </a:lnTo>
                <a:lnTo>
                  <a:pt x="323275" y="127273"/>
                </a:lnTo>
                <a:lnTo>
                  <a:pt x="290933" y="127273"/>
                </a:lnTo>
                <a:lnTo>
                  <a:pt x="274632" y="124298"/>
                </a:lnTo>
                <a:lnTo>
                  <a:pt x="261923" y="115933"/>
                </a:lnTo>
                <a:lnTo>
                  <a:pt x="253668" y="103022"/>
                </a:lnTo>
                <a:lnTo>
                  <a:pt x="250725" y="86405"/>
                </a:lnTo>
                <a:lnTo>
                  <a:pt x="253606" y="69359"/>
                </a:lnTo>
                <a:lnTo>
                  <a:pt x="261566" y="56491"/>
                </a:lnTo>
                <a:lnTo>
                  <a:pt x="273576" y="48361"/>
                </a:lnTo>
                <a:lnTo>
                  <a:pt x="288609" y="45527"/>
                </a:lnTo>
                <a:lnTo>
                  <a:pt x="319583" y="45527"/>
                </a:lnTo>
                <a:lnTo>
                  <a:pt x="324000" y="38208"/>
                </a:lnTo>
                <a:lnTo>
                  <a:pt x="317372" y="33424"/>
                </a:lnTo>
                <a:lnTo>
                  <a:pt x="309108" y="29698"/>
                </a:lnTo>
                <a:lnTo>
                  <a:pt x="299442" y="27279"/>
                </a:lnTo>
                <a:lnTo>
                  <a:pt x="288609" y="26418"/>
                </a:lnTo>
                <a:close/>
              </a:path>
              <a:path w="1170304" h="146684">
                <a:moveTo>
                  <a:pt x="318524" y="117975"/>
                </a:moveTo>
                <a:lnTo>
                  <a:pt x="312225" y="122021"/>
                </a:lnTo>
                <a:lnTo>
                  <a:pt x="305412" y="124929"/>
                </a:lnTo>
                <a:lnTo>
                  <a:pt x="298257" y="126685"/>
                </a:lnTo>
                <a:lnTo>
                  <a:pt x="290933" y="127273"/>
                </a:lnTo>
                <a:lnTo>
                  <a:pt x="323275" y="127273"/>
                </a:lnTo>
                <a:lnTo>
                  <a:pt x="318524" y="117975"/>
                </a:lnTo>
                <a:close/>
              </a:path>
              <a:path w="1170304" h="146684">
                <a:moveTo>
                  <a:pt x="319583" y="45527"/>
                </a:moveTo>
                <a:lnTo>
                  <a:pt x="288609" y="45527"/>
                </a:lnTo>
                <a:lnTo>
                  <a:pt x="296642" y="46092"/>
                </a:lnTo>
                <a:lnTo>
                  <a:pt x="303486" y="47685"/>
                </a:lnTo>
                <a:lnTo>
                  <a:pt x="309457" y="50152"/>
                </a:lnTo>
                <a:lnTo>
                  <a:pt x="314869" y="53338"/>
                </a:lnTo>
                <a:lnTo>
                  <a:pt x="319583" y="45527"/>
                </a:lnTo>
                <a:close/>
              </a:path>
              <a:path w="1170304" h="146684">
                <a:moveTo>
                  <a:pt x="153534" y="26418"/>
                </a:moveTo>
                <a:lnTo>
                  <a:pt x="129008" y="31042"/>
                </a:lnTo>
                <a:lnTo>
                  <a:pt x="109893" y="43756"/>
                </a:lnTo>
                <a:lnTo>
                  <a:pt x="97479" y="62798"/>
                </a:lnTo>
                <a:lnTo>
                  <a:pt x="93054" y="86405"/>
                </a:lnTo>
                <a:lnTo>
                  <a:pt x="97644" y="111055"/>
                </a:lnTo>
                <a:lnTo>
                  <a:pt x="110333" y="129971"/>
                </a:lnTo>
                <a:lnTo>
                  <a:pt x="129502" y="142095"/>
                </a:lnTo>
                <a:lnTo>
                  <a:pt x="153534" y="146372"/>
                </a:lnTo>
                <a:lnTo>
                  <a:pt x="177586" y="141908"/>
                </a:lnTo>
                <a:lnTo>
                  <a:pt x="196810" y="129472"/>
                </a:lnTo>
                <a:lnTo>
                  <a:pt x="198287" y="127273"/>
                </a:lnTo>
                <a:lnTo>
                  <a:pt x="153534" y="127273"/>
                </a:lnTo>
                <a:lnTo>
                  <a:pt x="138270" y="124158"/>
                </a:lnTo>
                <a:lnTo>
                  <a:pt x="125924" y="115560"/>
                </a:lnTo>
                <a:lnTo>
                  <a:pt x="117663" y="102602"/>
                </a:lnTo>
                <a:lnTo>
                  <a:pt x="114656" y="86405"/>
                </a:lnTo>
                <a:lnTo>
                  <a:pt x="117599" y="69849"/>
                </a:lnTo>
                <a:lnTo>
                  <a:pt x="125743" y="56927"/>
                </a:lnTo>
                <a:lnTo>
                  <a:pt x="138064" y="48525"/>
                </a:lnTo>
                <a:lnTo>
                  <a:pt x="153534" y="45527"/>
                </a:lnTo>
                <a:lnTo>
                  <a:pt x="198630" y="45527"/>
                </a:lnTo>
                <a:lnTo>
                  <a:pt x="196810" y="42825"/>
                </a:lnTo>
                <a:lnTo>
                  <a:pt x="177586" y="30696"/>
                </a:lnTo>
                <a:lnTo>
                  <a:pt x="153534" y="26418"/>
                </a:lnTo>
                <a:close/>
              </a:path>
              <a:path w="1170304" h="146684">
                <a:moveTo>
                  <a:pt x="198630" y="45527"/>
                </a:moveTo>
                <a:lnTo>
                  <a:pt x="153534" y="45527"/>
                </a:lnTo>
                <a:lnTo>
                  <a:pt x="168883" y="48525"/>
                </a:lnTo>
                <a:lnTo>
                  <a:pt x="181274" y="56927"/>
                </a:lnTo>
                <a:lnTo>
                  <a:pt x="189554" y="69849"/>
                </a:lnTo>
                <a:lnTo>
                  <a:pt x="192570" y="86405"/>
                </a:lnTo>
                <a:lnTo>
                  <a:pt x="189904" y="102461"/>
                </a:lnTo>
                <a:lnTo>
                  <a:pt x="182209" y="115434"/>
                </a:lnTo>
                <a:lnTo>
                  <a:pt x="169935" y="124111"/>
                </a:lnTo>
                <a:lnTo>
                  <a:pt x="153534" y="127273"/>
                </a:lnTo>
                <a:lnTo>
                  <a:pt x="198287" y="127273"/>
                </a:lnTo>
                <a:lnTo>
                  <a:pt x="209556" y="110494"/>
                </a:lnTo>
                <a:lnTo>
                  <a:pt x="214171" y="86405"/>
                </a:lnTo>
                <a:lnTo>
                  <a:pt x="209556" y="61748"/>
                </a:lnTo>
                <a:lnTo>
                  <a:pt x="198630" y="45527"/>
                </a:lnTo>
                <a:close/>
              </a:path>
              <a:path w="1170304" h="146684">
                <a:moveTo>
                  <a:pt x="33067" y="27904"/>
                </a:moveTo>
                <a:lnTo>
                  <a:pt x="0" y="28239"/>
                </a:lnTo>
                <a:lnTo>
                  <a:pt x="0" y="144561"/>
                </a:lnTo>
                <a:lnTo>
                  <a:pt x="20439" y="144561"/>
                </a:lnTo>
                <a:lnTo>
                  <a:pt x="20439" y="102509"/>
                </a:lnTo>
                <a:lnTo>
                  <a:pt x="38512" y="102509"/>
                </a:lnTo>
                <a:lnTo>
                  <a:pt x="53906" y="99899"/>
                </a:lnTo>
                <a:lnTo>
                  <a:pt x="67229" y="91567"/>
                </a:lnTo>
                <a:lnTo>
                  <a:pt x="72391" y="83913"/>
                </a:lnTo>
                <a:lnTo>
                  <a:pt x="30239" y="83903"/>
                </a:lnTo>
                <a:lnTo>
                  <a:pt x="25255" y="83568"/>
                </a:lnTo>
                <a:lnTo>
                  <a:pt x="20439" y="83076"/>
                </a:lnTo>
                <a:lnTo>
                  <a:pt x="20439" y="47349"/>
                </a:lnTo>
                <a:lnTo>
                  <a:pt x="30899" y="47014"/>
                </a:lnTo>
                <a:lnTo>
                  <a:pt x="73140" y="47014"/>
                </a:lnTo>
                <a:lnTo>
                  <a:pt x="68415" y="39434"/>
                </a:lnTo>
                <a:lnTo>
                  <a:pt x="54542" y="31060"/>
                </a:lnTo>
                <a:lnTo>
                  <a:pt x="33067" y="27904"/>
                </a:lnTo>
                <a:close/>
              </a:path>
              <a:path w="1170304" h="146684">
                <a:moveTo>
                  <a:pt x="38512" y="102509"/>
                </a:moveTo>
                <a:lnTo>
                  <a:pt x="20439" y="102509"/>
                </a:lnTo>
                <a:lnTo>
                  <a:pt x="25423" y="103012"/>
                </a:lnTo>
                <a:lnTo>
                  <a:pt x="35548" y="103012"/>
                </a:lnTo>
                <a:lnTo>
                  <a:pt x="38512" y="102509"/>
                </a:lnTo>
                <a:close/>
              </a:path>
              <a:path w="1170304" h="146684">
                <a:moveTo>
                  <a:pt x="73140" y="47014"/>
                </a:moveTo>
                <a:lnTo>
                  <a:pt x="35056" y="47014"/>
                </a:lnTo>
                <a:lnTo>
                  <a:pt x="44293" y="48139"/>
                </a:lnTo>
                <a:lnTo>
                  <a:pt x="51007" y="51525"/>
                </a:lnTo>
                <a:lnTo>
                  <a:pt x="55104" y="57187"/>
                </a:lnTo>
                <a:lnTo>
                  <a:pt x="56490" y="65139"/>
                </a:lnTo>
                <a:lnTo>
                  <a:pt x="54821" y="73537"/>
                </a:lnTo>
                <a:lnTo>
                  <a:pt x="50240" y="79383"/>
                </a:lnTo>
                <a:lnTo>
                  <a:pt x="43383" y="82801"/>
                </a:lnTo>
                <a:lnTo>
                  <a:pt x="34888" y="83913"/>
                </a:lnTo>
                <a:lnTo>
                  <a:pt x="72398" y="83903"/>
                </a:lnTo>
                <a:lnTo>
                  <a:pt x="75348" y="79529"/>
                </a:lnTo>
                <a:lnTo>
                  <a:pt x="78091" y="65296"/>
                </a:lnTo>
                <a:lnTo>
                  <a:pt x="75870" y="51392"/>
                </a:lnTo>
                <a:lnTo>
                  <a:pt x="73140" y="47014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79372" y="1443516"/>
            <a:ext cx="1175385" cy="146685"/>
          </a:xfrm>
          <a:custGeom>
            <a:avLst/>
            <a:gdLst/>
            <a:ahLst/>
            <a:cxnLst/>
            <a:rect l="l" t="t" r="r" b="b"/>
            <a:pathLst>
              <a:path w="1175384" h="146684">
                <a:moveTo>
                  <a:pt x="8806" y="117137"/>
                </a:moveTo>
                <a:lnTo>
                  <a:pt x="0" y="134257"/>
                </a:lnTo>
                <a:lnTo>
                  <a:pt x="7271" y="139089"/>
                </a:lnTo>
                <a:lnTo>
                  <a:pt x="16536" y="142931"/>
                </a:lnTo>
                <a:lnTo>
                  <a:pt x="27296" y="145467"/>
                </a:lnTo>
                <a:lnTo>
                  <a:pt x="39056" y="146382"/>
                </a:lnTo>
                <a:lnTo>
                  <a:pt x="64256" y="142102"/>
                </a:lnTo>
                <a:lnTo>
                  <a:pt x="83413" y="129955"/>
                </a:lnTo>
                <a:lnTo>
                  <a:pt x="85135" y="127273"/>
                </a:lnTo>
                <a:lnTo>
                  <a:pt x="38721" y="127273"/>
                </a:lnTo>
                <a:lnTo>
                  <a:pt x="29955" y="126485"/>
                </a:lnTo>
                <a:lnTo>
                  <a:pt x="21953" y="124326"/>
                </a:lnTo>
                <a:lnTo>
                  <a:pt x="14857" y="121106"/>
                </a:lnTo>
                <a:lnTo>
                  <a:pt x="8806" y="117137"/>
                </a:lnTo>
                <a:close/>
              </a:path>
              <a:path w="1175384" h="146684">
                <a:moveTo>
                  <a:pt x="85239" y="45516"/>
                </a:moveTo>
                <a:lnTo>
                  <a:pt x="36553" y="45516"/>
                </a:lnTo>
                <a:lnTo>
                  <a:pt x="51789" y="47509"/>
                </a:lnTo>
                <a:lnTo>
                  <a:pt x="64220" y="53350"/>
                </a:lnTo>
                <a:lnTo>
                  <a:pt x="73286" y="62837"/>
                </a:lnTo>
                <a:lnTo>
                  <a:pt x="78426" y="75767"/>
                </a:lnTo>
                <a:lnTo>
                  <a:pt x="26585" y="75767"/>
                </a:lnTo>
                <a:lnTo>
                  <a:pt x="26585" y="94866"/>
                </a:lnTo>
                <a:lnTo>
                  <a:pt x="78919" y="94866"/>
                </a:lnTo>
                <a:lnTo>
                  <a:pt x="73970" y="108976"/>
                </a:lnTo>
                <a:lnTo>
                  <a:pt x="64988" y="119111"/>
                </a:lnTo>
                <a:lnTo>
                  <a:pt x="52922" y="125225"/>
                </a:lnTo>
                <a:lnTo>
                  <a:pt x="38721" y="127273"/>
                </a:lnTo>
                <a:lnTo>
                  <a:pt x="85135" y="127273"/>
                </a:lnTo>
                <a:lnTo>
                  <a:pt x="95593" y="110986"/>
                </a:lnTo>
                <a:lnTo>
                  <a:pt x="99860" y="86238"/>
                </a:lnTo>
                <a:lnTo>
                  <a:pt x="95536" y="61601"/>
                </a:lnTo>
                <a:lnTo>
                  <a:pt x="85239" y="45516"/>
                </a:lnTo>
                <a:close/>
              </a:path>
              <a:path w="1175384" h="146684">
                <a:moveTo>
                  <a:pt x="41380" y="26407"/>
                </a:moveTo>
                <a:lnTo>
                  <a:pt x="28766" y="27426"/>
                </a:lnTo>
                <a:lnTo>
                  <a:pt x="17738" y="30191"/>
                </a:lnTo>
                <a:lnTo>
                  <a:pt x="8519" y="34266"/>
                </a:lnTo>
                <a:lnTo>
                  <a:pt x="1329" y="39213"/>
                </a:lnTo>
                <a:lnTo>
                  <a:pt x="9308" y="54490"/>
                </a:lnTo>
                <a:lnTo>
                  <a:pt x="15694" y="50499"/>
                </a:lnTo>
                <a:lnTo>
                  <a:pt x="22499" y="47702"/>
                </a:lnTo>
                <a:lnTo>
                  <a:pt x="29519" y="46056"/>
                </a:lnTo>
                <a:lnTo>
                  <a:pt x="36553" y="45516"/>
                </a:lnTo>
                <a:lnTo>
                  <a:pt x="85239" y="45516"/>
                </a:lnTo>
                <a:lnTo>
                  <a:pt x="83456" y="42732"/>
                </a:lnTo>
                <a:lnTo>
                  <a:pt x="64958" y="30659"/>
                </a:lnTo>
                <a:lnTo>
                  <a:pt x="41380" y="26407"/>
                </a:lnTo>
                <a:close/>
              </a:path>
              <a:path w="1175384" h="146684">
                <a:moveTo>
                  <a:pt x="143890" y="28239"/>
                </a:moveTo>
                <a:lnTo>
                  <a:pt x="123451" y="28239"/>
                </a:lnTo>
                <a:lnTo>
                  <a:pt x="123451" y="144550"/>
                </a:lnTo>
                <a:lnTo>
                  <a:pt x="143890" y="144550"/>
                </a:lnTo>
                <a:lnTo>
                  <a:pt x="143890" y="84573"/>
                </a:lnTo>
                <a:lnTo>
                  <a:pt x="168262" y="84573"/>
                </a:lnTo>
                <a:lnTo>
                  <a:pt x="167302" y="83400"/>
                </a:lnTo>
                <a:lnTo>
                  <a:pt x="143890" y="83400"/>
                </a:lnTo>
                <a:lnTo>
                  <a:pt x="143890" y="28239"/>
                </a:lnTo>
                <a:close/>
              </a:path>
              <a:path w="1175384" h="146684">
                <a:moveTo>
                  <a:pt x="168262" y="84573"/>
                </a:moveTo>
                <a:lnTo>
                  <a:pt x="143890" y="84573"/>
                </a:lnTo>
                <a:lnTo>
                  <a:pt x="191418" y="144550"/>
                </a:lnTo>
                <a:lnTo>
                  <a:pt x="217333" y="144550"/>
                </a:lnTo>
                <a:lnTo>
                  <a:pt x="168262" y="84573"/>
                </a:lnTo>
                <a:close/>
              </a:path>
              <a:path w="1175384" h="146684">
                <a:moveTo>
                  <a:pt x="214349" y="28239"/>
                </a:moveTo>
                <a:lnTo>
                  <a:pt x="189742" y="28239"/>
                </a:lnTo>
                <a:lnTo>
                  <a:pt x="143890" y="83400"/>
                </a:lnTo>
                <a:lnTo>
                  <a:pt x="167302" y="83400"/>
                </a:lnTo>
                <a:lnTo>
                  <a:pt x="166497" y="82416"/>
                </a:lnTo>
                <a:lnTo>
                  <a:pt x="214349" y="28239"/>
                </a:lnTo>
                <a:close/>
              </a:path>
              <a:path w="1175384" h="146684">
                <a:moveTo>
                  <a:pt x="285949" y="26407"/>
                </a:moveTo>
                <a:lnTo>
                  <a:pt x="260466" y="31083"/>
                </a:lnTo>
                <a:lnTo>
                  <a:pt x="241821" y="43876"/>
                </a:lnTo>
                <a:lnTo>
                  <a:pt x="230371" y="62935"/>
                </a:lnTo>
                <a:lnTo>
                  <a:pt x="226474" y="86405"/>
                </a:lnTo>
                <a:lnTo>
                  <a:pt x="230845" y="111056"/>
                </a:lnTo>
                <a:lnTo>
                  <a:pt x="243130" y="129976"/>
                </a:lnTo>
                <a:lnTo>
                  <a:pt x="262083" y="142104"/>
                </a:lnTo>
                <a:lnTo>
                  <a:pt x="286462" y="146382"/>
                </a:lnTo>
                <a:lnTo>
                  <a:pt x="297626" y="145429"/>
                </a:lnTo>
                <a:lnTo>
                  <a:pt x="307994" y="142746"/>
                </a:lnTo>
                <a:lnTo>
                  <a:pt x="316899" y="138599"/>
                </a:lnTo>
                <a:lnTo>
                  <a:pt x="323676" y="133252"/>
                </a:lnTo>
                <a:lnTo>
                  <a:pt x="320621" y="127273"/>
                </a:lnTo>
                <a:lnTo>
                  <a:pt x="288284" y="127273"/>
                </a:lnTo>
                <a:lnTo>
                  <a:pt x="271978" y="124298"/>
                </a:lnTo>
                <a:lnTo>
                  <a:pt x="259270" y="115933"/>
                </a:lnTo>
                <a:lnTo>
                  <a:pt x="251017" y="103022"/>
                </a:lnTo>
                <a:lnTo>
                  <a:pt x="248076" y="86405"/>
                </a:lnTo>
                <a:lnTo>
                  <a:pt x="250957" y="69362"/>
                </a:lnTo>
                <a:lnTo>
                  <a:pt x="258916" y="56490"/>
                </a:lnTo>
                <a:lnTo>
                  <a:pt x="270923" y="48354"/>
                </a:lnTo>
                <a:lnTo>
                  <a:pt x="285949" y="45516"/>
                </a:lnTo>
                <a:lnTo>
                  <a:pt x="316932" y="45516"/>
                </a:lnTo>
                <a:lnTo>
                  <a:pt x="321351" y="38208"/>
                </a:lnTo>
                <a:lnTo>
                  <a:pt x="314722" y="33422"/>
                </a:lnTo>
                <a:lnTo>
                  <a:pt x="306457" y="29692"/>
                </a:lnTo>
                <a:lnTo>
                  <a:pt x="296789" y="27270"/>
                </a:lnTo>
                <a:lnTo>
                  <a:pt x="285949" y="26407"/>
                </a:lnTo>
                <a:close/>
              </a:path>
              <a:path w="1175384" h="146684">
                <a:moveTo>
                  <a:pt x="315864" y="117964"/>
                </a:moveTo>
                <a:lnTo>
                  <a:pt x="309567" y="122012"/>
                </a:lnTo>
                <a:lnTo>
                  <a:pt x="302757" y="124924"/>
                </a:lnTo>
                <a:lnTo>
                  <a:pt x="295606" y="126683"/>
                </a:lnTo>
                <a:lnTo>
                  <a:pt x="288284" y="127273"/>
                </a:lnTo>
                <a:lnTo>
                  <a:pt x="320621" y="127273"/>
                </a:lnTo>
                <a:lnTo>
                  <a:pt x="315864" y="117964"/>
                </a:lnTo>
                <a:close/>
              </a:path>
              <a:path w="1175384" h="146684">
                <a:moveTo>
                  <a:pt x="316932" y="45516"/>
                </a:moveTo>
                <a:lnTo>
                  <a:pt x="285949" y="45516"/>
                </a:lnTo>
                <a:lnTo>
                  <a:pt x="293984" y="46083"/>
                </a:lnTo>
                <a:lnTo>
                  <a:pt x="300831" y="47679"/>
                </a:lnTo>
                <a:lnTo>
                  <a:pt x="306802" y="50146"/>
                </a:lnTo>
                <a:lnTo>
                  <a:pt x="312210" y="53328"/>
                </a:lnTo>
                <a:lnTo>
                  <a:pt x="316932" y="45516"/>
                </a:lnTo>
                <a:close/>
              </a:path>
              <a:path w="1175384" h="146684">
                <a:moveTo>
                  <a:pt x="436667" y="28239"/>
                </a:moveTo>
                <a:lnTo>
                  <a:pt x="343947" y="28239"/>
                </a:lnTo>
                <a:lnTo>
                  <a:pt x="343947" y="144550"/>
                </a:lnTo>
                <a:lnTo>
                  <a:pt x="364386" y="144550"/>
                </a:lnTo>
                <a:lnTo>
                  <a:pt x="364386" y="47349"/>
                </a:lnTo>
                <a:lnTo>
                  <a:pt x="436667" y="47349"/>
                </a:lnTo>
                <a:lnTo>
                  <a:pt x="436667" y="28239"/>
                </a:lnTo>
                <a:close/>
              </a:path>
              <a:path w="1175384" h="146684">
                <a:moveTo>
                  <a:pt x="436667" y="47349"/>
                </a:moveTo>
                <a:lnTo>
                  <a:pt x="416217" y="47349"/>
                </a:lnTo>
                <a:lnTo>
                  <a:pt x="416217" y="144550"/>
                </a:lnTo>
                <a:lnTo>
                  <a:pt x="436667" y="144550"/>
                </a:lnTo>
                <a:lnTo>
                  <a:pt x="436667" y="47349"/>
                </a:lnTo>
                <a:close/>
              </a:path>
              <a:path w="1175384" h="146684">
                <a:moveTo>
                  <a:pt x="520738" y="26407"/>
                </a:moveTo>
                <a:lnTo>
                  <a:pt x="496215" y="31037"/>
                </a:lnTo>
                <a:lnTo>
                  <a:pt x="477100" y="43755"/>
                </a:lnTo>
                <a:lnTo>
                  <a:pt x="464684" y="62798"/>
                </a:lnTo>
                <a:lnTo>
                  <a:pt x="460258" y="86405"/>
                </a:lnTo>
                <a:lnTo>
                  <a:pt x="464849" y="111056"/>
                </a:lnTo>
                <a:lnTo>
                  <a:pt x="477540" y="129976"/>
                </a:lnTo>
                <a:lnTo>
                  <a:pt x="496710" y="142104"/>
                </a:lnTo>
                <a:lnTo>
                  <a:pt x="520738" y="146382"/>
                </a:lnTo>
                <a:lnTo>
                  <a:pt x="544796" y="141917"/>
                </a:lnTo>
                <a:lnTo>
                  <a:pt x="564023" y="129477"/>
                </a:lnTo>
                <a:lnTo>
                  <a:pt x="565503" y="127273"/>
                </a:lnTo>
                <a:lnTo>
                  <a:pt x="520738" y="127273"/>
                </a:lnTo>
                <a:lnTo>
                  <a:pt x="505483" y="124158"/>
                </a:lnTo>
                <a:lnTo>
                  <a:pt x="493139" y="115560"/>
                </a:lnTo>
                <a:lnTo>
                  <a:pt x="484874" y="102602"/>
                </a:lnTo>
                <a:lnTo>
                  <a:pt x="481859" y="86405"/>
                </a:lnTo>
                <a:lnTo>
                  <a:pt x="484803" y="69848"/>
                </a:lnTo>
                <a:lnTo>
                  <a:pt x="492950" y="56922"/>
                </a:lnTo>
                <a:lnTo>
                  <a:pt x="505271" y="48516"/>
                </a:lnTo>
                <a:lnTo>
                  <a:pt x="520738" y="45516"/>
                </a:lnTo>
                <a:lnTo>
                  <a:pt x="565839" y="45516"/>
                </a:lnTo>
                <a:lnTo>
                  <a:pt x="564023" y="42820"/>
                </a:lnTo>
                <a:lnTo>
                  <a:pt x="544796" y="30687"/>
                </a:lnTo>
                <a:lnTo>
                  <a:pt x="520738" y="26407"/>
                </a:lnTo>
                <a:close/>
              </a:path>
              <a:path w="1175384" h="146684">
                <a:moveTo>
                  <a:pt x="565839" y="45516"/>
                </a:moveTo>
                <a:lnTo>
                  <a:pt x="520738" y="45516"/>
                </a:lnTo>
                <a:lnTo>
                  <a:pt x="536095" y="48516"/>
                </a:lnTo>
                <a:lnTo>
                  <a:pt x="548492" y="56922"/>
                </a:lnTo>
                <a:lnTo>
                  <a:pt x="556776" y="69848"/>
                </a:lnTo>
                <a:lnTo>
                  <a:pt x="559794" y="86405"/>
                </a:lnTo>
                <a:lnTo>
                  <a:pt x="557125" y="102461"/>
                </a:lnTo>
                <a:lnTo>
                  <a:pt x="549423" y="115434"/>
                </a:lnTo>
                <a:lnTo>
                  <a:pt x="537142" y="124111"/>
                </a:lnTo>
                <a:lnTo>
                  <a:pt x="520738" y="127273"/>
                </a:lnTo>
                <a:lnTo>
                  <a:pt x="565503" y="127273"/>
                </a:lnTo>
                <a:lnTo>
                  <a:pt x="576769" y="110495"/>
                </a:lnTo>
                <a:lnTo>
                  <a:pt x="581385" y="86405"/>
                </a:lnTo>
                <a:lnTo>
                  <a:pt x="576769" y="61746"/>
                </a:lnTo>
                <a:lnTo>
                  <a:pt x="565839" y="45516"/>
                </a:lnTo>
                <a:close/>
              </a:path>
              <a:path w="1175384" h="146684">
                <a:moveTo>
                  <a:pt x="638043" y="27915"/>
                </a:moveTo>
                <a:lnTo>
                  <a:pt x="604976" y="28250"/>
                </a:lnTo>
                <a:lnTo>
                  <a:pt x="604976" y="144550"/>
                </a:lnTo>
                <a:lnTo>
                  <a:pt x="625415" y="144550"/>
                </a:lnTo>
                <a:lnTo>
                  <a:pt x="625415" y="102520"/>
                </a:lnTo>
                <a:lnTo>
                  <a:pt x="643436" y="102520"/>
                </a:lnTo>
                <a:lnTo>
                  <a:pt x="658887" y="99899"/>
                </a:lnTo>
                <a:lnTo>
                  <a:pt x="672207" y="91567"/>
                </a:lnTo>
                <a:lnTo>
                  <a:pt x="677375" y="83903"/>
                </a:lnTo>
                <a:lnTo>
                  <a:pt x="635216" y="83903"/>
                </a:lnTo>
                <a:lnTo>
                  <a:pt x="630232" y="83568"/>
                </a:lnTo>
                <a:lnTo>
                  <a:pt x="625415" y="83076"/>
                </a:lnTo>
                <a:lnTo>
                  <a:pt x="625415" y="47349"/>
                </a:lnTo>
                <a:lnTo>
                  <a:pt x="635875" y="47024"/>
                </a:lnTo>
                <a:lnTo>
                  <a:pt x="678121" y="47024"/>
                </a:lnTo>
                <a:lnTo>
                  <a:pt x="673391" y="39439"/>
                </a:lnTo>
                <a:lnTo>
                  <a:pt x="659519" y="31068"/>
                </a:lnTo>
                <a:lnTo>
                  <a:pt x="638043" y="27915"/>
                </a:lnTo>
                <a:close/>
              </a:path>
              <a:path w="1175384" h="146684">
                <a:moveTo>
                  <a:pt x="643436" y="102520"/>
                </a:moveTo>
                <a:lnTo>
                  <a:pt x="625415" y="102520"/>
                </a:lnTo>
                <a:lnTo>
                  <a:pt x="630399" y="103012"/>
                </a:lnTo>
                <a:lnTo>
                  <a:pt x="640535" y="103012"/>
                </a:lnTo>
                <a:lnTo>
                  <a:pt x="643436" y="102520"/>
                </a:lnTo>
                <a:close/>
              </a:path>
              <a:path w="1175384" h="146684">
                <a:moveTo>
                  <a:pt x="678121" y="47024"/>
                </a:moveTo>
                <a:lnTo>
                  <a:pt x="640032" y="47024"/>
                </a:lnTo>
                <a:lnTo>
                  <a:pt x="649276" y="48146"/>
                </a:lnTo>
                <a:lnTo>
                  <a:pt x="655993" y="51525"/>
                </a:lnTo>
                <a:lnTo>
                  <a:pt x="660090" y="57180"/>
                </a:lnTo>
                <a:lnTo>
                  <a:pt x="661477" y="65128"/>
                </a:lnTo>
                <a:lnTo>
                  <a:pt x="659807" y="73531"/>
                </a:lnTo>
                <a:lnTo>
                  <a:pt x="655223" y="79377"/>
                </a:lnTo>
                <a:lnTo>
                  <a:pt x="648366" y="82792"/>
                </a:lnTo>
                <a:lnTo>
                  <a:pt x="639875" y="83903"/>
                </a:lnTo>
                <a:lnTo>
                  <a:pt x="677375" y="83903"/>
                </a:lnTo>
                <a:lnTo>
                  <a:pt x="680324" y="79529"/>
                </a:lnTo>
                <a:lnTo>
                  <a:pt x="683068" y="65296"/>
                </a:lnTo>
                <a:lnTo>
                  <a:pt x="680846" y="51393"/>
                </a:lnTo>
                <a:lnTo>
                  <a:pt x="678121" y="47024"/>
                </a:lnTo>
                <a:close/>
              </a:path>
              <a:path w="1175384" h="146684">
                <a:moveTo>
                  <a:pt x="750364" y="47349"/>
                </a:moveTo>
                <a:lnTo>
                  <a:pt x="729925" y="47349"/>
                </a:lnTo>
                <a:lnTo>
                  <a:pt x="729925" y="144550"/>
                </a:lnTo>
                <a:lnTo>
                  <a:pt x="750364" y="144550"/>
                </a:lnTo>
                <a:lnTo>
                  <a:pt x="750364" y="47349"/>
                </a:lnTo>
                <a:close/>
              </a:path>
              <a:path w="1175384" h="146684">
                <a:moveTo>
                  <a:pt x="788091" y="28239"/>
                </a:moveTo>
                <a:lnTo>
                  <a:pt x="692209" y="28239"/>
                </a:lnTo>
                <a:lnTo>
                  <a:pt x="692209" y="47349"/>
                </a:lnTo>
                <a:lnTo>
                  <a:pt x="788091" y="47349"/>
                </a:lnTo>
                <a:lnTo>
                  <a:pt x="788091" y="28239"/>
                </a:lnTo>
                <a:close/>
              </a:path>
              <a:path w="1175384" h="146684">
                <a:moveTo>
                  <a:pt x="826288" y="28239"/>
                </a:moveTo>
                <a:lnTo>
                  <a:pt x="805860" y="28239"/>
                </a:lnTo>
                <a:lnTo>
                  <a:pt x="805860" y="144550"/>
                </a:lnTo>
                <a:lnTo>
                  <a:pt x="826288" y="144550"/>
                </a:lnTo>
                <a:lnTo>
                  <a:pt x="826288" y="94866"/>
                </a:lnTo>
                <a:lnTo>
                  <a:pt x="899742" y="94866"/>
                </a:lnTo>
                <a:lnTo>
                  <a:pt x="899742" y="75767"/>
                </a:lnTo>
                <a:lnTo>
                  <a:pt x="826288" y="75767"/>
                </a:lnTo>
                <a:lnTo>
                  <a:pt x="826288" y="28239"/>
                </a:lnTo>
                <a:close/>
              </a:path>
              <a:path w="1175384" h="146684">
                <a:moveTo>
                  <a:pt x="899742" y="94866"/>
                </a:moveTo>
                <a:lnTo>
                  <a:pt x="879470" y="94866"/>
                </a:lnTo>
                <a:lnTo>
                  <a:pt x="879470" y="144550"/>
                </a:lnTo>
                <a:lnTo>
                  <a:pt x="899742" y="144550"/>
                </a:lnTo>
                <a:lnTo>
                  <a:pt x="899742" y="94866"/>
                </a:lnTo>
                <a:close/>
              </a:path>
              <a:path w="1175384" h="146684">
                <a:moveTo>
                  <a:pt x="899742" y="28239"/>
                </a:moveTo>
                <a:lnTo>
                  <a:pt x="879470" y="28239"/>
                </a:lnTo>
                <a:lnTo>
                  <a:pt x="879470" y="75767"/>
                </a:lnTo>
                <a:lnTo>
                  <a:pt x="899742" y="75767"/>
                </a:lnTo>
                <a:lnTo>
                  <a:pt x="899742" y="28239"/>
                </a:lnTo>
                <a:close/>
              </a:path>
              <a:path w="1175384" h="146684">
                <a:moveTo>
                  <a:pt x="952410" y="28239"/>
                </a:moveTo>
                <a:lnTo>
                  <a:pt x="931982" y="28239"/>
                </a:lnTo>
                <a:lnTo>
                  <a:pt x="931982" y="144550"/>
                </a:lnTo>
                <a:lnTo>
                  <a:pt x="960881" y="144885"/>
                </a:lnTo>
                <a:lnTo>
                  <a:pt x="980779" y="142086"/>
                </a:lnTo>
                <a:lnTo>
                  <a:pt x="995549" y="134084"/>
                </a:lnTo>
                <a:lnTo>
                  <a:pt x="1001605" y="125776"/>
                </a:lnTo>
                <a:lnTo>
                  <a:pt x="959384" y="125776"/>
                </a:lnTo>
                <a:lnTo>
                  <a:pt x="956065" y="125441"/>
                </a:lnTo>
                <a:lnTo>
                  <a:pt x="952410" y="125284"/>
                </a:lnTo>
                <a:lnTo>
                  <a:pt x="952410" y="87232"/>
                </a:lnTo>
                <a:lnTo>
                  <a:pt x="957070" y="86730"/>
                </a:lnTo>
                <a:lnTo>
                  <a:pt x="960546" y="86405"/>
                </a:lnTo>
                <a:lnTo>
                  <a:pt x="1003324" y="86405"/>
                </a:lnTo>
                <a:lnTo>
                  <a:pt x="997418" y="77532"/>
                </a:lnTo>
                <a:lnTo>
                  <a:pt x="984145" y="69954"/>
                </a:lnTo>
                <a:lnTo>
                  <a:pt x="971265" y="68123"/>
                </a:lnTo>
                <a:lnTo>
                  <a:pt x="952410" y="68123"/>
                </a:lnTo>
                <a:lnTo>
                  <a:pt x="952410" y="28239"/>
                </a:lnTo>
                <a:close/>
              </a:path>
              <a:path w="1175384" h="146684">
                <a:moveTo>
                  <a:pt x="1003324" y="86405"/>
                </a:moveTo>
                <a:lnTo>
                  <a:pt x="963708" y="86405"/>
                </a:lnTo>
                <a:lnTo>
                  <a:pt x="973269" y="87611"/>
                </a:lnTo>
                <a:lnTo>
                  <a:pt x="980366" y="91198"/>
                </a:lnTo>
                <a:lnTo>
                  <a:pt x="984784" y="97122"/>
                </a:lnTo>
                <a:lnTo>
                  <a:pt x="986305" y="105337"/>
                </a:lnTo>
                <a:lnTo>
                  <a:pt x="984824" y="114277"/>
                </a:lnTo>
                <a:lnTo>
                  <a:pt x="980447" y="120665"/>
                </a:lnTo>
                <a:lnTo>
                  <a:pt x="973269" y="124498"/>
                </a:lnTo>
                <a:lnTo>
                  <a:pt x="963384" y="125776"/>
                </a:lnTo>
                <a:lnTo>
                  <a:pt x="1001605" y="125776"/>
                </a:lnTo>
                <a:lnTo>
                  <a:pt x="1004742" y="121473"/>
                </a:lnTo>
                <a:lnTo>
                  <a:pt x="1007906" y="104844"/>
                </a:lnTo>
                <a:lnTo>
                  <a:pt x="1005302" y="89377"/>
                </a:lnTo>
                <a:lnTo>
                  <a:pt x="1003324" y="86405"/>
                </a:lnTo>
                <a:close/>
              </a:path>
              <a:path w="1175384" h="146684">
                <a:moveTo>
                  <a:pt x="965373" y="67285"/>
                </a:moveTo>
                <a:lnTo>
                  <a:pt x="962044" y="67285"/>
                </a:lnTo>
                <a:lnTo>
                  <a:pt x="957562" y="67453"/>
                </a:lnTo>
                <a:lnTo>
                  <a:pt x="952410" y="68123"/>
                </a:lnTo>
                <a:lnTo>
                  <a:pt x="971265" y="68123"/>
                </a:lnTo>
                <a:lnTo>
                  <a:pt x="965373" y="67285"/>
                </a:lnTo>
                <a:close/>
              </a:path>
              <a:path w="1175384" h="146684">
                <a:moveTo>
                  <a:pt x="1043308" y="28239"/>
                </a:moveTo>
                <a:lnTo>
                  <a:pt x="1023036" y="28239"/>
                </a:lnTo>
                <a:lnTo>
                  <a:pt x="1023036" y="144550"/>
                </a:lnTo>
                <a:lnTo>
                  <a:pt x="1043308" y="144550"/>
                </a:lnTo>
                <a:lnTo>
                  <a:pt x="1043308" y="28239"/>
                </a:lnTo>
                <a:close/>
              </a:path>
              <a:path w="1175384" h="146684">
                <a:moveTo>
                  <a:pt x="1113086" y="0"/>
                </a:moveTo>
                <a:lnTo>
                  <a:pt x="1093977" y="0"/>
                </a:lnTo>
                <a:lnTo>
                  <a:pt x="1096845" y="9633"/>
                </a:lnTo>
                <a:lnTo>
                  <a:pt x="1103548" y="17172"/>
                </a:lnTo>
                <a:lnTo>
                  <a:pt x="1113762" y="22031"/>
                </a:lnTo>
                <a:lnTo>
                  <a:pt x="1127201" y="23758"/>
                </a:lnTo>
                <a:lnTo>
                  <a:pt x="1139908" y="22054"/>
                </a:lnTo>
                <a:lnTo>
                  <a:pt x="1150076" y="17235"/>
                </a:lnTo>
                <a:lnTo>
                  <a:pt x="1156908" y="9737"/>
                </a:lnTo>
                <a:lnTo>
                  <a:pt x="1118897" y="9633"/>
                </a:lnTo>
                <a:lnTo>
                  <a:pt x="1114416" y="6481"/>
                </a:lnTo>
                <a:lnTo>
                  <a:pt x="1113086" y="0"/>
                </a:lnTo>
                <a:close/>
              </a:path>
              <a:path w="1175384" h="146684">
                <a:moveTo>
                  <a:pt x="1159608" y="0"/>
                </a:moveTo>
                <a:lnTo>
                  <a:pt x="1140499" y="0"/>
                </a:lnTo>
                <a:lnTo>
                  <a:pt x="1139839" y="7141"/>
                </a:lnTo>
                <a:lnTo>
                  <a:pt x="1134687" y="9633"/>
                </a:lnTo>
                <a:lnTo>
                  <a:pt x="1156937" y="9633"/>
                </a:lnTo>
                <a:lnTo>
                  <a:pt x="1159608" y="0"/>
                </a:lnTo>
                <a:close/>
              </a:path>
              <a:path w="1175384" h="146684">
                <a:moveTo>
                  <a:pt x="1095977" y="28239"/>
                </a:moveTo>
                <a:lnTo>
                  <a:pt x="1075537" y="28239"/>
                </a:lnTo>
                <a:lnTo>
                  <a:pt x="1075537" y="144550"/>
                </a:lnTo>
                <a:lnTo>
                  <a:pt x="1093485" y="144550"/>
                </a:lnTo>
                <a:lnTo>
                  <a:pt x="1118265" y="110991"/>
                </a:lnTo>
                <a:lnTo>
                  <a:pt x="1095977" y="110991"/>
                </a:lnTo>
                <a:lnTo>
                  <a:pt x="1095977" y="28239"/>
                </a:lnTo>
                <a:close/>
              </a:path>
              <a:path w="1175384" h="146684">
                <a:moveTo>
                  <a:pt x="1174896" y="61977"/>
                </a:moveTo>
                <a:lnTo>
                  <a:pt x="1154456" y="61977"/>
                </a:lnTo>
                <a:lnTo>
                  <a:pt x="1154456" y="144550"/>
                </a:lnTo>
                <a:lnTo>
                  <a:pt x="1174896" y="144550"/>
                </a:lnTo>
                <a:lnTo>
                  <a:pt x="1174896" y="61977"/>
                </a:lnTo>
                <a:close/>
              </a:path>
              <a:path w="1175384" h="146684">
                <a:moveTo>
                  <a:pt x="1174896" y="28239"/>
                </a:moveTo>
                <a:lnTo>
                  <a:pt x="1156959" y="28239"/>
                </a:lnTo>
                <a:lnTo>
                  <a:pt x="1095977" y="110991"/>
                </a:lnTo>
                <a:lnTo>
                  <a:pt x="1118265" y="110991"/>
                </a:lnTo>
                <a:lnTo>
                  <a:pt x="1154456" y="61977"/>
                </a:lnTo>
                <a:lnTo>
                  <a:pt x="1174896" y="61977"/>
                </a:lnTo>
                <a:lnTo>
                  <a:pt x="1174896" y="2823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45333" y="1471421"/>
            <a:ext cx="527050" cy="137795"/>
          </a:xfrm>
          <a:custGeom>
            <a:avLst/>
            <a:gdLst/>
            <a:ahLst/>
            <a:cxnLst/>
            <a:rect l="l" t="t" r="r" b="b"/>
            <a:pathLst>
              <a:path w="527050" h="137794">
                <a:moveTo>
                  <a:pt x="20428" y="324"/>
                </a:moveTo>
                <a:lnTo>
                  <a:pt x="0" y="324"/>
                </a:lnTo>
                <a:lnTo>
                  <a:pt x="0" y="116645"/>
                </a:lnTo>
                <a:lnTo>
                  <a:pt x="88562" y="116645"/>
                </a:lnTo>
                <a:lnTo>
                  <a:pt x="88562" y="137409"/>
                </a:lnTo>
                <a:lnTo>
                  <a:pt x="107661" y="137409"/>
                </a:lnTo>
                <a:lnTo>
                  <a:pt x="107661" y="97525"/>
                </a:lnTo>
                <a:lnTo>
                  <a:pt x="20428" y="97525"/>
                </a:lnTo>
                <a:lnTo>
                  <a:pt x="20428" y="324"/>
                </a:lnTo>
                <a:close/>
              </a:path>
              <a:path w="527050" h="137794">
                <a:moveTo>
                  <a:pt x="91882" y="324"/>
                </a:moveTo>
                <a:lnTo>
                  <a:pt x="71442" y="324"/>
                </a:lnTo>
                <a:lnTo>
                  <a:pt x="71442" y="97525"/>
                </a:lnTo>
                <a:lnTo>
                  <a:pt x="91882" y="97525"/>
                </a:lnTo>
                <a:lnTo>
                  <a:pt x="91882" y="324"/>
                </a:lnTo>
                <a:close/>
              </a:path>
              <a:path w="527050" h="137794">
                <a:moveTo>
                  <a:pt x="195240" y="324"/>
                </a:moveTo>
                <a:lnTo>
                  <a:pt x="127943" y="324"/>
                </a:lnTo>
                <a:lnTo>
                  <a:pt x="127943" y="116645"/>
                </a:lnTo>
                <a:lnTo>
                  <a:pt x="196894" y="116645"/>
                </a:lnTo>
                <a:lnTo>
                  <a:pt x="196894" y="97525"/>
                </a:lnTo>
                <a:lnTo>
                  <a:pt x="148372" y="97525"/>
                </a:lnTo>
                <a:lnTo>
                  <a:pt x="148372" y="67453"/>
                </a:lnTo>
                <a:lnTo>
                  <a:pt x="190245" y="67453"/>
                </a:lnTo>
                <a:lnTo>
                  <a:pt x="190245" y="48354"/>
                </a:lnTo>
                <a:lnTo>
                  <a:pt x="148372" y="48354"/>
                </a:lnTo>
                <a:lnTo>
                  <a:pt x="148372" y="19433"/>
                </a:lnTo>
                <a:lnTo>
                  <a:pt x="195240" y="19433"/>
                </a:lnTo>
                <a:lnTo>
                  <a:pt x="195240" y="324"/>
                </a:lnTo>
                <a:close/>
              </a:path>
              <a:path w="527050" h="137794">
                <a:moveTo>
                  <a:pt x="243919" y="324"/>
                </a:moveTo>
                <a:lnTo>
                  <a:pt x="223480" y="324"/>
                </a:lnTo>
                <a:lnTo>
                  <a:pt x="223480" y="116645"/>
                </a:lnTo>
                <a:lnTo>
                  <a:pt x="243919" y="116645"/>
                </a:lnTo>
                <a:lnTo>
                  <a:pt x="243919" y="66950"/>
                </a:lnTo>
                <a:lnTo>
                  <a:pt x="317362" y="66950"/>
                </a:lnTo>
                <a:lnTo>
                  <a:pt x="317362" y="47851"/>
                </a:lnTo>
                <a:lnTo>
                  <a:pt x="243919" y="47851"/>
                </a:lnTo>
                <a:lnTo>
                  <a:pt x="243919" y="324"/>
                </a:lnTo>
                <a:close/>
              </a:path>
              <a:path w="527050" h="137794">
                <a:moveTo>
                  <a:pt x="317362" y="66950"/>
                </a:moveTo>
                <a:lnTo>
                  <a:pt x="297090" y="66950"/>
                </a:lnTo>
                <a:lnTo>
                  <a:pt x="297090" y="116645"/>
                </a:lnTo>
                <a:lnTo>
                  <a:pt x="317362" y="116645"/>
                </a:lnTo>
                <a:lnTo>
                  <a:pt x="317362" y="66950"/>
                </a:lnTo>
                <a:close/>
              </a:path>
              <a:path w="527050" h="137794">
                <a:moveTo>
                  <a:pt x="317362" y="324"/>
                </a:moveTo>
                <a:lnTo>
                  <a:pt x="297090" y="324"/>
                </a:lnTo>
                <a:lnTo>
                  <a:pt x="297090" y="47851"/>
                </a:lnTo>
                <a:lnTo>
                  <a:pt x="317362" y="47851"/>
                </a:lnTo>
                <a:lnTo>
                  <a:pt x="317362" y="324"/>
                </a:lnTo>
                <a:close/>
              </a:path>
              <a:path w="527050" h="137794">
                <a:moveTo>
                  <a:pt x="393286" y="19433"/>
                </a:moveTo>
                <a:lnTo>
                  <a:pt x="372847" y="19433"/>
                </a:lnTo>
                <a:lnTo>
                  <a:pt x="372847" y="116645"/>
                </a:lnTo>
                <a:lnTo>
                  <a:pt x="393286" y="116645"/>
                </a:lnTo>
                <a:lnTo>
                  <a:pt x="393286" y="19433"/>
                </a:lnTo>
                <a:close/>
              </a:path>
              <a:path w="527050" h="137794">
                <a:moveTo>
                  <a:pt x="431013" y="324"/>
                </a:moveTo>
                <a:lnTo>
                  <a:pt x="335131" y="324"/>
                </a:lnTo>
                <a:lnTo>
                  <a:pt x="335131" y="19433"/>
                </a:lnTo>
                <a:lnTo>
                  <a:pt x="431013" y="19433"/>
                </a:lnTo>
                <a:lnTo>
                  <a:pt x="431013" y="324"/>
                </a:lnTo>
                <a:close/>
              </a:path>
              <a:path w="527050" h="137794">
                <a:moveTo>
                  <a:pt x="481849" y="0"/>
                </a:moveTo>
                <a:lnTo>
                  <a:pt x="448782" y="335"/>
                </a:lnTo>
                <a:lnTo>
                  <a:pt x="448782" y="116645"/>
                </a:lnTo>
                <a:lnTo>
                  <a:pt x="469221" y="116645"/>
                </a:lnTo>
                <a:lnTo>
                  <a:pt x="469221" y="74605"/>
                </a:lnTo>
                <a:lnTo>
                  <a:pt x="487243" y="74605"/>
                </a:lnTo>
                <a:lnTo>
                  <a:pt x="502697" y="71984"/>
                </a:lnTo>
                <a:lnTo>
                  <a:pt x="516017" y="63652"/>
                </a:lnTo>
                <a:lnTo>
                  <a:pt x="521176" y="55998"/>
                </a:lnTo>
                <a:lnTo>
                  <a:pt x="479022" y="55998"/>
                </a:lnTo>
                <a:lnTo>
                  <a:pt x="474037" y="55652"/>
                </a:lnTo>
                <a:lnTo>
                  <a:pt x="469221" y="55171"/>
                </a:lnTo>
                <a:lnTo>
                  <a:pt x="469221" y="19433"/>
                </a:lnTo>
                <a:lnTo>
                  <a:pt x="479681" y="19109"/>
                </a:lnTo>
                <a:lnTo>
                  <a:pt x="521927" y="19109"/>
                </a:lnTo>
                <a:lnTo>
                  <a:pt x="517197" y="11524"/>
                </a:lnTo>
                <a:lnTo>
                  <a:pt x="503324" y="3153"/>
                </a:lnTo>
                <a:lnTo>
                  <a:pt x="481849" y="0"/>
                </a:lnTo>
                <a:close/>
              </a:path>
              <a:path w="527050" h="137794">
                <a:moveTo>
                  <a:pt x="487243" y="74605"/>
                </a:moveTo>
                <a:lnTo>
                  <a:pt x="469221" y="74605"/>
                </a:lnTo>
                <a:lnTo>
                  <a:pt x="474205" y="75097"/>
                </a:lnTo>
                <a:lnTo>
                  <a:pt x="484341" y="75097"/>
                </a:lnTo>
                <a:lnTo>
                  <a:pt x="487243" y="74605"/>
                </a:lnTo>
                <a:close/>
              </a:path>
              <a:path w="527050" h="137794">
                <a:moveTo>
                  <a:pt x="521927" y="19109"/>
                </a:moveTo>
                <a:lnTo>
                  <a:pt x="483838" y="19109"/>
                </a:lnTo>
                <a:lnTo>
                  <a:pt x="493076" y="20231"/>
                </a:lnTo>
                <a:lnTo>
                  <a:pt x="499789" y="23611"/>
                </a:lnTo>
                <a:lnTo>
                  <a:pt x="503886" y="29269"/>
                </a:lnTo>
                <a:lnTo>
                  <a:pt x="505272" y="37223"/>
                </a:lnTo>
                <a:lnTo>
                  <a:pt x="503603" y="45621"/>
                </a:lnTo>
                <a:lnTo>
                  <a:pt x="499022" y="51468"/>
                </a:lnTo>
                <a:lnTo>
                  <a:pt x="492166" y="54886"/>
                </a:lnTo>
                <a:lnTo>
                  <a:pt x="483671" y="55998"/>
                </a:lnTo>
                <a:lnTo>
                  <a:pt x="521176" y="55998"/>
                </a:lnTo>
                <a:lnTo>
                  <a:pt x="524131" y="51614"/>
                </a:lnTo>
                <a:lnTo>
                  <a:pt x="526874" y="37381"/>
                </a:lnTo>
                <a:lnTo>
                  <a:pt x="524652" y="23478"/>
                </a:lnTo>
                <a:lnTo>
                  <a:pt x="521927" y="1910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307650" y="1128143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4">
                <a:moveTo>
                  <a:pt x="80562" y="62"/>
                </a:moveTo>
                <a:lnTo>
                  <a:pt x="0" y="0"/>
                </a:lnTo>
                <a:lnTo>
                  <a:pt x="12219" y="25538"/>
                </a:lnTo>
                <a:lnTo>
                  <a:pt x="80562" y="62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261337" y="1128143"/>
            <a:ext cx="59055" cy="47625"/>
          </a:xfrm>
          <a:custGeom>
            <a:avLst/>
            <a:gdLst/>
            <a:ahLst/>
            <a:cxnLst/>
            <a:rect l="l" t="t" r="r" b="b"/>
            <a:pathLst>
              <a:path w="59054" h="47625">
                <a:moveTo>
                  <a:pt x="46291" y="0"/>
                </a:moveTo>
                <a:lnTo>
                  <a:pt x="0" y="47213"/>
                </a:lnTo>
                <a:lnTo>
                  <a:pt x="58521" y="25528"/>
                </a:lnTo>
                <a:lnTo>
                  <a:pt x="462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440839" y="1134153"/>
            <a:ext cx="210820" cy="78740"/>
          </a:xfrm>
          <a:custGeom>
            <a:avLst/>
            <a:gdLst/>
            <a:ahLst/>
            <a:cxnLst/>
            <a:rect l="l" t="t" r="r" b="b"/>
            <a:pathLst>
              <a:path w="210820" h="78740">
                <a:moveTo>
                  <a:pt x="154539" y="0"/>
                </a:moveTo>
                <a:lnTo>
                  <a:pt x="0" y="59495"/>
                </a:lnTo>
                <a:lnTo>
                  <a:pt x="210600" y="78479"/>
                </a:lnTo>
                <a:lnTo>
                  <a:pt x="15453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812304" y="1128206"/>
            <a:ext cx="128905" cy="33020"/>
          </a:xfrm>
          <a:custGeom>
            <a:avLst/>
            <a:gdLst/>
            <a:ahLst/>
            <a:cxnLst/>
            <a:rect l="l" t="t" r="r" b="b"/>
            <a:pathLst>
              <a:path w="128904" h="33019">
                <a:moveTo>
                  <a:pt x="128446" y="0"/>
                </a:moveTo>
                <a:lnTo>
                  <a:pt x="0" y="0"/>
                </a:lnTo>
                <a:lnTo>
                  <a:pt x="44783" y="32941"/>
                </a:lnTo>
                <a:lnTo>
                  <a:pt x="12844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11258" y="1260977"/>
            <a:ext cx="150079" cy="178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857088" y="1128206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4">
                <a:moveTo>
                  <a:pt x="84950" y="0"/>
                </a:moveTo>
                <a:lnTo>
                  <a:pt x="83662" y="0"/>
                </a:lnTo>
                <a:lnTo>
                  <a:pt x="0" y="32941"/>
                </a:lnTo>
                <a:lnTo>
                  <a:pt x="50825" y="70165"/>
                </a:lnTo>
                <a:lnTo>
                  <a:pt x="849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814596" y="1502886"/>
            <a:ext cx="131995" cy="1702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617106" y="1285133"/>
            <a:ext cx="196850" cy="143510"/>
          </a:xfrm>
          <a:custGeom>
            <a:avLst/>
            <a:gdLst/>
            <a:ahLst/>
            <a:cxnLst/>
            <a:rect l="l" t="t" r="r" b="b"/>
            <a:pathLst>
              <a:path w="196850" h="143509">
                <a:moveTo>
                  <a:pt x="78521" y="0"/>
                </a:moveTo>
                <a:lnTo>
                  <a:pt x="0" y="122572"/>
                </a:lnTo>
                <a:lnTo>
                  <a:pt x="196580" y="143346"/>
                </a:lnTo>
                <a:lnTo>
                  <a:pt x="7852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527130" y="1407716"/>
            <a:ext cx="287020" cy="140335"/>
          </a:xfrm>
          <a:custGeom>
            <a:avLst/>
            <a:gdLst/>
            <a:ahLst/>
            <a:cxnLst/>
            <a:rect l="l" t="t" r="r" b="b"/>
            <a:pathLst>
              <a:path w="287020" h="140334">
                <a:moveTo>
                  <a:pt x="89965" y="0"/>
                </a:moveTo>
                <a:lnTo>
                  <a:pt x="0" y="140236"/>
                </a:lnTo>
                <a:lnTo>
                  <a:pt x="286535" y="20795"/>
                </a:lnTo>
                <a:lnTo>
                  <a:pt x="8996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10137" y="1536916"/>
            <a:ext cx="277495" cy="179070"/>
          </a:xfrm>
          <a:custGeom>
            <a:avLst/>
            <a:gdLst/>
            <a:ahLst/>
            <a:cxnLst/>
            <a:rect l="l" t="t" r="r" b="b"/>
            <a:pathLst>
              <a:path w="277495" h="179069">
                <a:moveTo>
                  <a:pt x="0" y="0"/>
                </a:moveTo>
                <a:lnTo>
                  <a:pt x="0" y="178738"/>
                </a:lnTo>
                <a:lnTo>
                  <a:pt x="276975" y="62615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436075" y="1652043"/>
            <a:ext cx="289980" cy="165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302937" y="1292452"/>
            <a:ext cx="207543" cy="158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948" y="1071831"/>
            <a:ext cx="680212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7702" y="5095542"/>
            <a:ext cx="16968695" cy="315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352" y="10232718"/>
            <a:ext cx="209550" cy="398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82.png"/><Relationship Id="rId2" Type="http://schemas.openxmlformats.org/officeDocument/2006/relationships/image" Target="../media/image3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banexport.ru/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6.jpeg"/><Relationship Id="rId3" Type="http://schemas.openxmlformats.org/officeDocument/2006/relationships/image" Target="../media/image40.png"/><Relationship Id="rId21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5.jpeg"/><Relationship Id="rId2" Type="http://schemas.openxmlformats.org/officeDocument/2006/relationships/image" Target="../media/image39.pn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19" Type="http://schemas.openxmlformats.org/officeDocument/2006/relationships/image" Target="../media/image5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65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61.png"/><Relationship Id="rId2" Type="http://schemas.openxmlformats.org/officeDocument/2006/relationships/image" Target="../media/image60.png"/><Relationship Id="rId16" Type="http://schemas.openxmlformats.org/officeDocument/2006/relationships/image" Target="../media/image53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3.jp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11.png"/><Relationship Id="rId3" Type="http://schemas.openxmlformats.org/officeDocument/2006/relationships/image" Target="../media/image40.png"/><Relationship Id="rId21" Type="http://schemas.openxmlformats.org/officeDocument/2006/relationships/image" Target="../media/image71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68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67.jpeg"/><Relationship Id="rId10" Type="http://schemas.openxmlformats.org/officeDocument/2006/relationships/image" Target="../media/image47.png"/><Relationship Id="rId19" Type="http://schemas.openxmlformats.org/officeDocument/2006/relationships/image" Target="../media/image69.jp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40.png"/><Relationship Id="rId21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diagramQuickStyle" Target="../diagrams/quickStyle1.xml"/><Relationship Id="rId25" Type="http://schemas.openxmlformats.org/officeDocument/2006/relationships/image" Target="../media/image77.png"/><Relationship Id="rId2" Type="http://schemas.openxmlformats.org/officeDocument/2006/relationships/image" Target="../media/image39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76.png"/><Relationship Id="rId5" Type="http://schemas.openxmlformats.org/officeDocument/2006/relationships/image" Target="../media/image42.png"/><Relationship Id="rId15" Type="http://schemas.openxmlformats.org/officeDocument/2006/relationships/diagramData" Target="../diagrams/data1.xml"/><Relationship Id="rId23" Type="http://schemas.openxmlformats.org/officeDocument/2006/relationships/image" Target="../media/image75.png"/><Relationship Id="rId10" Type="http://schemas.openxmlformats.org/officeDocument/2006/relationships/image" Target="../media/image47.png"/><Relationship Id="rId19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78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80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1895"/>
              </a:spcBef>
            </a:pPr>
            <a:r>
              <a:rPr spc="-790" dirty="0">
                <a:solidFill>
                  <a:srgbClr val="FFFFFF"/>
                </a:solidFill>
              </a:rPr>
              <a:t>Вместо </a:t>
            </a:r>
            <a:r>
              <a:rPr spc="-560" dirty="0">
                <a:solidFill>
                  <a:srgbClr val="FFFFFF"/>
                </a:solidFill>
              </a:rPr>
              <a:t>границ</a:t>
            </a:r>
            <a:r>
              <a:rPr spc="-1375" dirty="0">
                <a:solidFill>
                  <a:srgbClr val="FFFFFF"/>
                </a:solidFill>
              </a:rPr>
              <a:t> </a:t>
            </a:r>
            <a:r>
              <a:rPr spc="-1910" dirty="0">
                <a:solidFill>
                  <a:srgbClr val="FFFFFF"/>
                </a:solidFill>
              </a:rPr>
              <a:t>—  </a:t>
            </a:r>
            <a:r>
              <a:rPr spc="-610" dirty="0">
                <a:solidFill>
                  <a:srgbClr val="FFFFFF"/>
                </a:solidFill>
              </a:rPr>
              <a:t>перспективы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1995" y="10639084"/>
            <a:ext cx="942340" cy="669925"/>
            <a:chOff x="5641995" y="10639084"/>
            <a:chExt cx="942340" cy="669925"/>
          </a:xfrm>
        </p:grpSpPr>
        <p:sp>
          <p:nvSpPr>
            <p:cNvPr id="5" name="object 5"/>
            <p:cNvSpPr/>
            <p:nvPr/>
          </p:nvSpPr>
          <p:spPr>
            <a:xfrm>
              <a:off x="6069595" y="11042527"/>
              <a:ext cx="514984" cy="266065"/>
            </a:xfrm>
            <a:custGeom>
              <a:avLst/>
              <a:gdLst/>
              <a:ahLst/>
              <a:cxnLst/>
              <a:rect l="l" t="t" r="r" b="b"/>
              <a:pathLst>
                <a:path w="514984" h="266065">
                  <a:moveTo>
                    <a:pt x="514633" y="0"/>
                  </a:moveTo>
                  <a:lnTo>
                    <a:pt x="0" y="52343"/>
                  </a:lnTo>
                  <a:lnTo>
                    <a:pt x="200475" y="266033"/>
                  </a:lnTo>
                  <a:lnTo>
                    <a:pt x="514633" y="266033"/>
                  </a:lnTo>
                  <a:lnTo>
                    <a:pt x="51463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1995" y="10639084"/>
              <a:ext cx="942340" cy="455930"/>
            </a:xfrm>
            <a:custGeom>
              <a:avLst/>
              <a:gdLst/>
              <a:ahLst/>
              <a:cxnLst/>
              <a:rect l="l" t="t" r="r" b="b"/>
              <a:pathLst>
                <a:path w="942340" h="455929">
                  <a:moveTo>
                    <a:pt x="0" y="0"/>
                  </a:moveTo>
                  <a:lnTo>
                    <a:pt x="427599" y="455787"/>
                  </a:lnTo>
                  <a:lnTo>
                    <a:pt x="942222" y="403453"/>
                  </a:lnTo>
                  <a:lnTo>
                    <a:pt x="942222" y="39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3450188"/>
            <a:ext cx="2386335" cy="2193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902" y="2065287"/>
            <a:ext cx="1842394" cy="355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07763" y="1240946"/>
            <a:ext cx="1626870" cy="675640"/>
            <a:chOff x="1907763" y="1240946"/>
            <a:chExt cx="1626870" cy="675640"/>
          </a:xfrm>
        </p:grpSpPr>
        <p:sp>
          <p:nvSpPr>
            <p:cNvPr id="10" name="object 10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4262" y="1345075"/>
              <a:ext cx="911860" cy="267335"/>
            </a:xfrm>
            <a:custGeom>
              <a:avLst/>
              <a:gdLst/>
              <a:ahLst/>
              <a:cxnLst/>
              <a:rect l="l" t="t" r="r" b="b"/>
              <a:pathLst>
                <a:path w="911860" h="267334">
                  <a:moveTo>
                    <a:pt x="298792" y="6159"/>
                  </a:moveTo>
                  <a:lnTo>
                    <a:pt x="231559" y="6159"/>
                  </a:lnTo>
                  <a:lnTo>
                    <a:pt x="160274" y="98704"/>
                  </a:lnTo>
                  <a:lnTo>
                    <a:pt x="157505" y="102171"/>
                  </a:lnTo>
                  <a:lnTo>
                    <a:pt x="154000" y="106514"/>
                  </a:lnTo>
                  <a:lnTo>
                    <a:pt x="153695" y="108839"/>
                  </a:lnTo>
                  <a:lnTo>
                    <a:pt x="149999" y="108839"/>
                  </a:lnTo>
                  <a:lnTo>
                    <a:pt x="149301" y="106337"/>
                  </a:lnTo>
                  <a:lnTo>
                    <a:pt x="145961" y="102171"/>
                  </a:lnTo>
                  <a:lnTo>
                    <a:pt x="67195" y="6159"/>
                  </a:lnTo>
                  <a:lnTo>
                    <a:pt x="0" y="6159"/>
                  </a:lnTo>
                  <a:lnTo>
                    <a:pt x="0" y="260134"/>
                  </a:lnTo>
                  <a:lnTo>
                    <a:pt x="82130" y="260134"/>
                  </a:lnTo>
                  <a:lnTo>
                    <a:pt x="82105" y="141909"/>
                  </a:lnTo>
                  <a:lnTo>
                    <a:pt x="80264" y="135013"/>
                  </a:lnTo>
                  <a:lnTo>
                    <a:pt x="83985" y="135013"/>
                  </a:lnTo>
                  <a:lnTo>
                    <a:pt x="150025" y="210883"/>
                  </a:lnTo>
                  <a:lnTo>
                    <a:pt x="153581" y="210883"/>
                  </a:lnTo>
                  <a:lnTo>
                    <a:pt x="214782" y="135013"/>
                  </a:lnTo>
                  <a:lnTo>
                    <a:pt x="218465" y="135013"/>
                  </a:lnTo>
                  <a:lnTo>
                    <a:pt x="216623" y="141909"/>
                  </a:lnTo>
                  <a:lnTo>
                    <a:pt x="216623" y="260134"/>
                  </a:lnTo>
                  <a:lnTo>
                    <a:pt x="298792" y="260134"/>
                  </a:lnTo>
                  <a:lnTo>
                    <a:pt x="298792" y="135013"/>
                  </a:lnTo>
                  <a:lnTo>
                    <a:pt x="298792" y="108839"/>
                  </a:lnTo>
                  <a:lnTo>
                    <a:pt x="298792" y="6159"/>
                  </a:lnTo>
                  <a:close/>
                </a:path>
                <a:path w="911860" h="267334">
                  <a:moveTo>
                    <a:pt x="615251" y="133845"/>
                  </a:moveTo>
                  <a:lnTo>
                    <a:pt x="608342" y="90487"/>
                  </a:lnTo>
                  <a:lnTo>
                    <a:pt x="588848" y="53619"/>
                  </a:lnTo>
                  <a:lnTo>
                    <a:pt x="558711" y="25031"/>
                  </a:lnTo>
                  <a:lnTo>
                    <a:pt x="525564" y="9296"/>
                  </a:lnTo>
                  <a:lnTo>
                    <a:pt x="525564" y="133845"/>
                  </a:lnTo>
                  <a:lnTo>
                    <a:pt x="521868" y="155016"/>
                  </a:lnTo>
                  <a:lnTo>
                    <a:pt x="511403" y="172224"/>
                  </a:lnTo>
                  <a:lnTo>
                    <a:pt x="495147" y="183781"/>
                  </a:lnTo>
                  <a:lnTo>
                    <a:pt x="474065" y="187998"/>
                  </a:lnTo>
                  <a:lnTo>
                    <a:pt x="453313" y="183781"/>
                  </a:lnTo>
                  <a:lnTo>
                    <a:pt x="437032" y="172224"/>
                  </a:lnTo>
                  <a:lnTo>
                    <a:pt x="426389" y="155016"/>
                  </a:lnTo>
                  <a:lnTo>
                    <a:pt x="422579" y="133845"/>
                  </a:lnTo>
                  <a:lnTo>
                    <a:pt x="426389" y="112229"/>
                  </a:lnTo>
                  <a:lnTo>
                    <a:pt x="437032" y="94805"/>
                  </a:lnTo>
                  <a:lnTo>
                    <a:pt x="453313" y="83159"/>
                  </a:lnTo>
                  <a:lnTo>
                    <a:pt x="474065" y="78930"/>
                  </a:lnTo>
                  <a:lnTo>
                    <a:pt x="495147" y="83159"/>
                  </a:lnTo>
                  <a:lnTo>
                    <a:pt x="511403" y="94805"/>
                  </a:lnTo>
                  <a:lnTo>
                    <a:pt x="521868" y="112229"/>
                  </a:lnTo>
                  <a:lnTo>
                    <a:pt x="525564" y="133845"/>
                  </a:lnTo>
                  <a:lnTo>
                    <a:pt x="525564" y="9296"/>
                  </a:lnTo>
                  <a:lnTo>
                    <a:pt x="519811" y="6553"/>
                  </a:lnTo>
                  <a:lnTo>
                    <a:pt x="474065" y="0"/>
                  </a:lnTo>
                  <a:lnTo>
                    <a:pt x="428713" y="6553"/>
                  </a:lnTo>
                  <a:lnTo>
                    <a:pt x="390055" y="25031"/>
                  </a:lnTo>
                  <a:lnTo>
                    <a:pt x="360019" y="53619"/>
                  </a:lnTo>
                  <a:lnTo>
                    <a:pt x="340563" y="90487"/>
                  </a:lnTo>
                  <a:lnTo>
                    <a:pt x="333654" y="133845"/>
                  </a:lnTo>
                  <a:lnTo>
                    <a:pt x="340563" y="176834"/>
                  </a:lnTo>
                  <a:lnTo>
                    <a:pt x="360019" y="213499"/>
                  </a:lnTo>
                  <a:lnTo>
                    <a:pt x="390055" y="241973"/>
                  </a:lnTo>
                  <a:lnTo>
                    <a:pt x="428713" y="260413"/>
                  </a:lnTo>
                  <a:lnTo>
                    <a:pt x="474065" y="266966"/>
                  </a:lnTo>
                  <a:lnTo>
                    <a:pt x="519811" y="260413"/>
                  </a:lnTo>
                  <a:lnTo>
                    <a:pt x="558711" y="241973"/>
                  </a:lnTo>
                  <a:lnTo>
                    <a:pt x="588848" y="213499"/>
                  </a:lnTo>
                  <a:lnTo>
                    <a:pt x="602399" y="187998"/>
                  </a:lnTo>
                  <a:lnTo>
                    <a:pt x="608342" y="176834"/>
                  </a:lnTo>
                  <a:lnTo>
                    <a:pt x="615251" y="133845"/>
                  </a:lnTo>
                  <a:close/>
                </a:path>
                <a:path w="911860" h="267334">
                  <a:moveTo>
                    <a:pt x="911263" y="6223"/>
                  </a:moveTo>
                  <a:lnTo>
                    <a:pt x="829729" y="6223"/>
                  </a:lnTo>
                  <a:lnTo>
                    <a:pt x="736955" y="142963"/>
                  </a:lnTo>
                  <a:lnTo>
                    <a:pt x="733285" y="142963"/>
                  </a:lnTo>
                  <a:lnTo>
                    <a:pt x="735114" y="133121"/>
                  </a:lnTo>
                  <a:lnTo>
                    <a:pt x="735152" y="6223"/>
                  </a:lnTo>
                  <a:lnTo>
                    <a:pt x="649922" y="6223"/>
                  </a:lnTo>
                  <a:lnTo>
                    <a:pt x="649884" y="260184"/>
                  </a:lnTo>
                  <a:lnTo>
                    <a:pt x="731443" y="260184"/>
                  </a:lnTo>
                  <a:lnTo>
                    <a:pt x="811415" y="142963"/>
                  </a:lnTo>
                  <a:lnTo>
                    <a:pt x="824191" y="124231"/>
                  </a:lnTo>
                  <a:lnTo>
                    <a:pt x="827887" y="124231"/>
                  </a:lnTo>
                  <a:lnTo>
                    <a:pt x="826033" y="132321"/>
                  </a:lnTo>
                  <a:lnTo>
                    <a:pt x="826033" y="260184"/>
                  </a:lnTo>
                  <a:lnTo>
                    <a:pt x="911263" y="260184"/>
                  </a:lnTo>
                  <a:lnTo>
                    <a:pt x="911263" y="124231"/>
                  </a:lnTo>
                  <a:lnTo>
                    <a:pt x="911263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756" y="1345075"/>
              <a:ext cx="1607820" cy="571500"/>
            </a:xfrm>
            <a:custGeom>
              <a:avLst/>
              <a:gdLst/>
              <a:ahLst/>
              <a:cxnLst/>
              <a:rect l="l" t="t" r="r" b="b"/>
              <a:pathLst>
                <a:path w="1607820" h="571500">
                  <a:moveTo>
                    <a:pt x="275640" y="440702"/>
                  </a:moveTo>
                  <a:lnTo>
                    <a:pt x="266776" y="388442"/>
                  </a:lnTo>
                  <a:lnTo>
                    <a:pt x="246545" y="356222"/>
                  </a:lnTo>
                  <a:lnTo>
                    <a:pt x="241655" y="348437"/>
                  </a:lnTo>
                  <a:lnTo>
                    <a:pt x="224459" y="337210"/>
                  </a:lnTo>
                  <a:lnTo>
                    <a:pt x="224459" y="442963"/>
                  </a:lnTo>
                  <a:lnTo>
                    <a:pt x="217919" y="477837"/>
                  </a:lnTo>
                  <a:lnTo>
                    <a:pt x="199910" y="505028"/>
                  </a:lnTo>
                  <a:lnTo>
                    <a:pt x="172859" y="522693"/>
                  </a:lnTo>
                  <a:lnTo>
                    <a:pt x="139217" y="528993"/>
                  </a:lnTo>
                  <a:lnTo>
                    <a:pt x="101523" y="520166"/>
                  </a:lnTo>
                  <a:lnTo>
                    <a:pt x="73990" y="496303"/>
                  </a:lnTo>
                  <a:lnTo>
                    <a:pt x="57086" y="461251"/>
                  </a:lnTo>
                  <a:lnTo>
                    <a:pt x="51346" y="418922"/>
                  </a:lnTo>
                  <a:lnTo>
                    <a:pt x="65951" y="394487"/>
                  </a:lnTo>
                  <a:lnTo>
                    <a:pt x="87630" y="374561"/>
                  </a:lnTo>
                  <a:lnTo>
                    <a:pt x="90030" y="373303"/>
                  </a:lnTo>
                  <a:lnTo>
                    <a:pt x="113385" y="361137"/>
                  </a:lnTo>
                  <a:lnTo>
                    <a:pt x="140233" y="356222"/>
                  </a:lnTo>
                  <a:lnTo>
                    <a:pt x="175082" y="362077"/>
                  </a:lnTo>
                  <a:lnTo>
                    <a:pt x="201637" y="379056"/>
                  </a:lnTo>
                  <a:lnTo>
                    <a:pt x="218541" y="406311"/>
                  </a:lnTo>
                  <a:lnTo>
                    <a:pt x="224459" y="442963"/>
                  </a:lnTo>
                  <a:lnTo>
                    <a:pt x="224459" y="337210"/>
                  </a:lnTo>
                  <a:lnTo>
                    <a:pt x="202501" y="322846"/>
                  </a:lnTo>
                  <a:lnTo>
                    <a:pt x="151536" y="313829"/>
                  </a:lnTo>
                  <a:lnTo>
                    <a:pt x="119646" y="318122"/>
                  </a:lnTo>
                  <a:lnTo>
                    <a:pt x="90157" y="330212"/>
                  </a:lnTo>
                  <a:lnTo>
                    <a:pt x="65646" y="348996"/>
                  </a:lnTo>
                  <a:lnTo>
                    <a:pt x="48704" y="373303"/>
                  </a:lnTo>
                  <a:lnTo>
                    <a:pt x="46367" y="373291"/>
                  </a:lnTo>
                  <a:lnTo>
                    <a:pt x="47282" y="369582"/>
                  </a:lnTo>
                  <a:lnTo>
                    <a:pt x="48818" y="365912"/>
                  </a:lnTo>
                  <a:lnTo>
                    <a:pt x="49072" y="362407"/>
                  </a:lnTo>
                  <a:lnTo>
                    <a:pt x="55219" y="323735"/>
                  </a:lnTo>
                  <a:lnTo>
                    <a:pt x="88023" y="265442"/>
                  </a:lnTo>
                  <a:lnTo>
                    <a:pt x="135585" y="242925"/>
                  </a:lnTo>
                  <a:lnTo>
                    <a:pt x="188937" y="231495"/>
                  </a:lnTo>
                  <a:lnTo>
                    <a:pt x="205041" y="227939"/>
                  </a:lnTo>
                  <a:lnTo>
                    <a:pt x="220459" y="224320"/>
                  </a:lnTo>
                  <a:lnTo>
                    <a:pt x="234264" y="220840"/>
                  </a:lnTo>
                  <a:lnTo>
                    <a:pt x="245567" y="217690"/>
                  </a:lnTo>
                  <a:lnTo>
                    <a:pt x="231241" y="174688"/>
                  </a:lnTo>
                  <a:lnTo>
                    <a:pt x="213575" y="179298"/>
                  </a:lnTo>
                  <a:lnTo>
                    <a:pt x="194983" y="183680"/>
                  </a:lnTo>
                  <a:lnTo>
                    <a:pt x="173875" y="188252"/>
                  </a:lnTo>
                  <a:lnTo>
                    <a:pt x="136702" y="195846"/>
                  </a:lnTo>
                  <a:lnTo>
                    <a:pt x="124015" y="198653"/>
                  </a:lnTo>
                  <a:lnTo>
                    <a:pt x="60032" y="228498"/>
                  </a:lnTo>
                  <a:lnTo>
                    <a:pt x="32956" y="257111"/>
                  </a:lnTo>
                  <a:lnTo>
                    <a:pt x="14287" y="294665"/>
                  </a:lnTo>
                  <a:lnTo>
                    <a:pt x="3479" y="342226"/>
                  </a:lnTo>
                  <a:lnTo>
                    <a:pt x="0" y="400850"/>
                  </a:lnTo>
                  <a:lnTo>
                    <a:pt x="5295" y="455612"/>
                  </a:lnTo>
                  <a:lnTo>
                    <a:pt x="21539" y="502424"/>
                  </a:lnTo>
                  <a:lnTo>
                    <a:pt x="49212" y="538848"/>
                  </a:lnTo>
                  <a:lnTo>
                    <a:pt x="88836" y="562483"/>
                  </a:lnTo>
                  <a:lnTo>
                    <a:pt x="140919" y="570890"/>
                  </a:lnTo>
                  <a:lnTo>
                    <a:pt x="185318" y="563753"/>
                  </a:lnTo>
                  <a:lnTo>
                    <a:pt x="222529" y="544258"/>
                  </a:lnTo>
                  <a:lnTo>
                    <a:pt x="237553" y="528993"/>
                  </a:lnTo>
                  <a:lnTo>
                    <a:pt x="251002" y="515315"/>
                  </a:lnTo>
                  <a:lnTo>
                    <a:pt x="269227" y="479818"/>
                  </a:lnTo>
                  <a:lnTo>
                    <a:pt x="275640" y="440702"/>
                  </a:lnTo>
                  <a:close/>
                </a:path>
                <a:path w="1607820" h="571500">
                  <a:moveTo>
                    <a:pt x="995299" y="6159"/>
                  </a:moveTo>
                  <a:lnTo>
                    <a:pt x="928065" y="6159"/>
                  </a:lnTo>
                  <a:lnTo>
                    <a:pt x="856780" y="98704"/>
                  </a:lnTo>
                  <a:lnTo>
                    <a:pt x="854011" y="102171"/>
                  </a:lnTo>
                  <a:lnTo>
                    <a:pt x="850506" y="106514"/>
                  </a:lnTo>
                  <a:lnTo>
                    <a:pt x="850201" y="108839"/>
                  </a:lnTo>
                  <a:lnTo>
                    <a:pt x="846505" y="108839"/>
                  </a:lnTo>
                  <a:lnTo>
                    <a:pt x="845807" y="106337"/>
                  </a:lnTo>
                  <a:lnTo>
                    <a:pt x="842467" y="102171"/>
                  </a:lnTo>
                  <a:lnTo>
                    <a:pt x="763701" y="6159"/>
                  </a:lnTo>
                  <a:lnTo>
                    <a:pt x="696506" y="6159"/>
                  </a:lnTo>
                  <a:lnTo>
                    <a:pt x="696506" y="260134"/>
                  </a:lnTo>
                  <a:lnTo>
                    <a:pt x="778637" y="260134"/>
                  </a:lnTo>
                  <a:lnTo>
                    <a:pt x="778611" y="141909"/>
                  </a:lnTo>
                  <a:lnTo>
                    <a:pt x="776770" y="135013"/>
                  </a:lnTo>
                  <a:lnTo>
                    <a:pt x="780491" y="135013"/>
                  </a:lnTo>
                  <a:lnTo>
                    <a:pt x="846531" y="210883"/>
                  </a:lnTo>
                  <a:lnTo>
                    <a:pt x="850087" y="210883"/>
                  </a:lnTo>
                  <a:lnTo>
                    <a:pt x="911288" y="135013"/>
                  </a:lnTo>
                  <a:lnTo>
                    <a:pt x="914971" y="135013"/>
                  </a:lnTo>
                  <a:lnTo>
                    <a:pt x="913130" y="141909"/>
                  </a:lnTo>
                  <a:lnTo>
                    <a:pt x="913130" y="260134"/>
                  </a:lnTo>
                  <a:lnTo>
                    <a:pt x="995299" y="260134"/>
                  </a:lnTo>
                  <a:lnTo>
                    <a:pt x="995299" y="135013"/>
                  </a:lnTo>
                  <a:lnTo>
                    <a:pt x="995299" y="108839"/>
                  </a:lnTo>
                  <a:lnTo>
                    <a:pt x="995299" y="6159"/>
                  </a:lnTo>
                  <a:close/>
                </a:path>
                <a:path w="1607820" h="571500">
                  <a:moveTo>
                    <a:pt x="1311757" y="133845"/>
                  </a:moveTo>
                  <a:lnTo>
                    <a:pt x="1304848" y="90487"/>
                  </a:lnTo>
                  <a:lnTo>
                    <a:pt x="1285354" y="53619"/>
                  </a:lnTo>
                  <a:lnTo>
                    <a:pt x="1255217" y="25031"/>
                  </a:lnTo>
                  <a:lnTo>
                    <a:pt x="1222070" y="9296"/>
                  </a:lnTo>
                  <a:lnTo>
                    <a:pt x="1222070" y="133845"/>
                  </a:lnTo>
                  <a:lnTo>
                    <a:pt x="1218374" y="155016"/>
                  </a:lnTo>
                  <a:lnTo>
                    <a:pt x="1207909" y="172224"/>
                  </a:lnTo>
                  <a:lnTo>
                    <a:pt x="1191653" y="183781"/>
                  </a:lnTo>
                  <a:lnTo>
                    <a:pt x="1170571" y="187998"/>
                  </a:lnTo>
                  <a:lnTo>
                    <a:pt x="1149819" y="183781"/>
                  </a:lnTo>
                  <a:lnTo>
                    <a:pt x="1133538" y="172224"/>
                  </a:lnTo>
                  <a:lnTo>
                    <a:pt x="1122895" y="155016"/>
                  </a:lnTo>
                  <a:lnTo>
                    <a:pt x="1119085" y="133845"/>
                  </a:lnTo>
                  <a:lnTo>
                    <a:pt x="1122895" y="112229"/>
                  </a:lnTo>
                  <a:lnTo>
                    <a:pt x="1133538" y="94805"/>
                  </a:lnTo>
                  <a:lnTo>
                    <a:pt x="1149819" y="83159"/>
                  </a:lnTo>
                  <a:lnTo>
                    <a:pt x="1170571" y="78930"/>
                  </a:lnTo>
                  <a:lnTo>
                    <a:pt x="1191653" y="83159"/>
                  </a:lnTo>
                  <a:lnTo>
                    <a:pt x="1207909" y="94805"/>
                  </a:lnTo>
                  <a:lnTo>
                    <a:pt x="1218374" y="112229"/>
                  </a:lnTo>
                  <a:lnTo>
                    <a:pt x="1222070" y="133845"/>
                  </a:lnTo>
                  <a:lnTo>
                    <a:pt x="1222070" y="9296"/>
                  </a:lnTo>
                  <a:lnTo>
                    <a:pt x="1216317" y="6553"/>
                  </a:lnTo>
                  <a:lnTo>
                    <a:pt x="1170571" y="0"/>
                  </a:lnTo>
                  <a:lnTo>
                    <a:pt x="1125220" y="6553"/>
                  </a:lnTo>
                  <a:lnTo>
                    <a:pt x="1086561" y="25031"/>
                  </a:lnTo>
                  <a:lnTo>
                    <a:pt x="1056525" y="53619"/>
                  </a:lnTo>
                  <a:lnTo>
                    <a:pt x="1037069" y="90487"/>
                  </a:lnTo>
                  <a:lnTo>
                    <a:pt x="1030160" y="133845"/>
                  </a:lnTo>
                  <a:lnTo>
                    <a:pt x="1037069" y="176834"/>
                  </a:lnTo>
                  <a:lnTo>
                    <a:pt x="1056525" y="213499"/>
                  </a:lnTo>
                  <a:lnTo>
                    <a:pt x="1086561" y="241973"/>
                  </a:lnTo>
                  <a:lnTo>
                    <a:pt x="1125220" y="260413"/>
                  </a:lnTo>
                  <a:lnTo>
                    <a:pt x="1170571" y="266966"/>
                  </a:lnTo>
                  <a:lnTo>
                    <a:pt x="1216317" y="260413"/>
                  </a:lnTo>
                  <a:lnTo>
                    <a:pt x="1255217" y="241973"/>
                  </a:lnTo>
                  <a:lnTo>
                    <a:pt x="1285354" y="213499"/>
                  </a:lnTo>
                  <a:lnTo>
                    <a:pt x="1298905" y="187998"/>
                  </a:lnTo>
                  <a:lnTo>
                    <a:pt x="1304848" y="176834"/>
                  </a:lnTo>
                  <a:lnTo>
                    <a:pt x="1311757" y="133845"/>
                  </a:lnTo>
                  <a:close/>
                </a:path>
                <a:path w="1607820" h="571500">
                  <a:moveTo>
                    <a:pt x="1607769" y="6223"/>
                  </a:moveTo>
                  <a:lnTo>
                    <a:pt x="1526235" y="6223"/>
                  </a:lnTo>
                  <a:lnTo>
                    <a:pt x="1433461" y="142963"/>
                  </a:lnTo>
                  <a:lnTo>
                    <a:pt x="1429791" y="142963"/>
                  </a:lnTo>
                  <a:lnTo>
                    <a:pt x="1431620" y="133121"/>
                  </a:lnTo>
                  <a:lnTo>
                    <a:pt x="1431658" y="6223"/>
                  </a:lnTo>
                  <a:lnTo>
                    <a:pt x="1346428" y="6223"/>
                  </a:lnTo>
                  <a:lnTo>
                    <a:pt x="1346390" y="260184"/>
                  </a:lnTo>
                  <a:lnTo>
                    <a:pt x="1427949" y="260184"/>
                  </a:lnTo>
                  <a:lnTo>
                    <a:pt x="1507921" y="142963"/>
                  </a:lnTo>
                  <a:lnTo>
                    <a:pt x="1520698" y="124231"/>
                  </a:lnTo>
                  <a:lnTo>
                    <a:pt x="1524393" y="124231"/>
                  </a:lnTo>
                  <a:lnTo>
                    <a:pt x="1522539" y="132321"/>
                  </a:lnTo>
                  <a:lnTo>
                    <a:pt x="1522539" y="260184"/>
                  </a:lnTo>
                  <a:lnTo>
                    <a:pt x="1607769" y="260184"/>
                  </a:lnTo>
                  <a:lnTo>
                    <a:pt x="1607769" y="124231"/>
                  </a:lnTo>
                  <a:lnTo>
                    <a:pt x="1607769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8696" y="1656085"/>
              <a:ext cx="241228" cy="2539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3314" y="1650180"/>
              <a:ext cx="1041400" cy="266065"/>
            </a:xfrm>
            <a:custGeom>
              <a:avLst/>
              <a:gdLst/>
              <a:ahLst/>
              <a:cxnLst/>
              <a:rect l="l" t="t" r="r" b="b"/>
              <a:pathLst>
                <a:path w="1041400" h="266064">
                  <a:moveTo>
                    <a:pt x="212242" y="189598"/>
                  </a:moveTo>
                  <a:lnTo>
                    <a:pt x="208749" y="167551"/>
                  </a:lnTo>
                  <a:lnTo>
                    <a:pt x="198526" y="149047"/>
                  </a:lnTo>
                  <a:lnTo>
                    <a:pt x="181952" y="135636"/>
                  </a:lnTo>
                  <a:lnTo>
                    <a:pt x="159385" y="128841"/>
                  </a:lnTo>
                  <a:lnTo>
                    <a:pt x="159385" y="127723"/>
                  </a:lnTo>
                  <a:lnTo>
                    <a:pt x="178993" y="118084"/>
                  </a:lnTo>
                  <a:lnTo>
                    <a:pt x="192951" y="105168"/>
                  </a:lnTo>
                  <a:lnTo>
                    <a:pt x="201282" y="88760"/>
                  </a:lnTo>
                  <a:lnTo>
                    <a:pt x="204038" y="68643"/>
                  </a:lnTo>
                  <a:lnTo>
                    <a:pt x="197510" y="40030"/>
                  </a:lnTo>
                  <a:lnTo>
                    <a:pt x="178574" y="18415"/>
                  </a:lnTo>
                  <a:lnTo>
                    <a:pt x="148183" y="4762"/>
                  </a:lnTo>
                  <a:lnTo>
                    <a:pt x="107327" y="0"/>
                  </a:lnTo>
                  <a:lnTo>
                    <a:pt x="80975" y="1727"/>
                  </a:lnTo>
                  <a:lnTo>
                    <a:pt x="54940" y="7264"/>
                  </a:lnTo>
                  <a:lnTo>
                    <a:pt x="29768" y="17183"/>
                  </a:lnTo>
                  <a:lnTo>
                    <a:pt x="6032" y="32016"/>
                  </a:lnTo>
                  <a:lnTo>
                    <a:pt x="26009" y="68046"/>
                  </a:lnTo>
                  <a:lnTo>
                    <a:pt x="44094" y="56311"/>
                  </a:lnTo>
                  <a:lnTo>
                    <a:pt x="63474" y="47942"/>
                  </a:lnTo>
                  <a:lnTo>
                    <a:pt x="83045" y="42926"/>
                  </a:lnTo>
                  <a:lnTo>
                    <a:pt x="101727" y="41262"/>
                  </a:lnTo>
                  <a:lnTo>
                    <a:pt x="123812" y="43776"/>
                  </a:lnTo>
                  <a:lnTo>
                    <a:pt x="139890" y="50990"/>
                  </a:lnTo>
                  <a:lnTo>
                    <a:pt x="149707" y="62445"/>
                  </a:lnTo>
                  <a:lnTo>
                    <a:pt x="153022" y="77673"/>
                  </a:lnTo>
                  <a:lnTo>
                    <a:pt x="150177" y="91554"/>
                  </a:lnTo>
                  <a:lnTo>
                    <a:pt x="142011" y="102235"/>
                  </a:lnTo>
                  <a:lnTo>
                    <a:pt x="129057" y="109105"/>
                  </a:lnTo>
                  <a:lnTo>
                    <a:pt x="111912" y="111531"/>
                  </a:lnTo>
                  <a:lnTo>
                    <a:pt x="71767" y="111531"/>
                  </a:lnTo>
                  <a:lnTo>
                    <a:pt x="71767" y="150990"/>
                  </a:lnTo>
                  <a:lnTo>
                    <a:pt x="114731" y="150990"/>
                  </a:lnTo>
                  <a:lnTo>
                    <a:pt x="135140" y="153111"/>
                  </a:lnTo>
                  <a:lnTo>
                    <a:pt x="149707" y="159346"/>
                  </a:lnTo>
                  <a:lnTo>
                    <a:pt x="158445" y="169494"/>
                  </a:lnTo>
                  <a:lnTo>
                    <a:pt x="161366" y="183388"/>
                  </a:lnTo>
                  <a:lnTo>
                    <a:pt x="157568" y="200139"/>
                  </a:lnTo>
                  <a:lnTo>
                    <a:pt x="146100" y="212737"/>
                  </a:lnTo>
                  <a:lnTo>
                    <a:pt x="126885" y="220675"/>
                  </a:lnTo>
                  <a:lnTo>
                    <a:pt x="99822" y="223443"/>
                  </a:lnTo>
                  <a:lnTo>
                    <a:pt x="78943" y="221386"/>
                  </a:lnTo>
                  <a:lnTo>
                    <a:pt x="57531" y="215646"/>
                  </a:lnTo>
                  <a:lnTo>
                    <a:pt x="37312" y="206832"/>
                  </a:lnTo>
                  <a:lnTo>
                    <a:pt x="20015" y="195554"/>
                  </a:lnTo>
                  <a:lnTo>
                    <a:pt x="0" y="232130"/>
                  </a:lnTo>
                  <a:lnTo>
                    <a:pt x="19812" y="245821"/>
                  </a:lnTo>
                  <a:lnTo>
                    <a:pt x="44983" y="256413"/>
                  </a:lnTo>
                  <a:lnTo>
                    <a:pt x="73812" y="263258"/>
                  </a:lnTo>
                  <a:lnTo>
                    <a:pt x="104559" y="265696"/>
                  </a:lnTo>
                  <a:lnTo>
                    <a:pt x="147116" y="260400"/>
                  </a:lnTo>
                  <a:lnTo>
                    <a:pt x="181279" y="245237"/>
                  </a:lnTo>
                  <a:lnTo>
                    <a:pt x="203987" y="221284"/>
                  </a:lnTo>
                  <a:lnTo>
                    <a:pt x="212242" y="189598"/>
                  </a:lnTo>
                  <a:close/>
                </a:path>
                <a:path w="1041400" h="266064">
                  <a:moveTo>
                    <a:pt x="485190" y="5880"/>
                  </a:moveTo>
                  <a:lnTo>
                    <a:pt x="434492" y="5880"/>
                  </a:lnTo>
                  <a:lnTo>
                    <a:pt x="434492" y="110020"/>
                  </a:lnTo>
                  <a:lnTo>
                    <a:pt x="298208" y="110020"/>
                  </a:lnTo>
                  <a:lnTo>
                    <a:pt x="298208" y="5880"/>
                  </a:lnTo>
                  <a:lnTo>
                    <a:pt x="247548" y="5880"/>
                  </a:lnTo>
                  <a:lnTo>
                    <a:pt x="247548" y="110020"/>
                  </a:lnTo>
                  <a:lnTo>
                    <a:pt x="247548" y="149390"/>
                  </a:lnTo>
                  <a:lnTo>
                    <a:pt x="247548" y="259880"/>
                  </a:lnTo>
                  <a:lnTo>
                    <a:pt x="298208" y="259880"/>
                  </a:lnTo>
                  <a:lnTo>
                    <a:pt x="298208" y="149390"/>
                  </a:lnTo>
                  <a:lnTo>
                    <a:pt x="434492" y="149390"/>
                  </a:lnTo>
                  <a:lnTo>
                    <a:pt x="434492" y="259880"/>
                  </a:lnTo>
                  <a:lnTo>
                    <a:pt x="485190" y="259880"/>
                  </a:lnTo>
                  <a:lnTo>
                    <a:pt x="485190" y="149390"/>
                  </a:lnTo>
                  <a:lnTo>
                    <a:pt x="485190" y="110020"/>
                  </a:lnTo>
                  <a:lnTo>
                    <a:pt x="485190" y="5880"/>
                  </a:lnTo>
                  <a:close/>
                </a:path>
                <a:path w="1041400" h="266064">
                  <a:moveTo>
                    <a:pt x="767791" y="133337"/>
                  </a:moveTo>
                  <a:lnTo>
                    <a:pt x="763219" y="89738"/>
                  </a:lnTo>
                  <a:lnTo>
                    <a:pt x="749096" y="52959"/>
                  </a:lnTo>
                  <a:lnTo>
                    <a:pt x="718527" y="21323"/>
                  </a:lnTo>
                  <a:lnTo>
                    <a:pt x="718527" y="109702"/>
                  </a:lnTo>
                  <a:lnTo>
                    <a:pt x="573417" y="109702"/>
                  </a:lnTo>
                  <a:lnTo>
                    <a:pt x="581875" y="82461"/>
                  </a:lnTo>
                  <a:lnTo>
                    <a:pt x="597027" y="60896"/>
                  </a:lnTo>
                  <a:lnTo>
                    <a:pt x="618058" y="46697"/>
                  </a:lnTo>
                  <a:lnTo>
                    <a:pt x="644144" y="41579"/>
                  </a:lnTo>
                  <a:lnTo>
                    <a:pt x="675259" y="46736"/>
                  </a:lnTo>
                  <a:lnTo>
                    <a:pt x="697661" y="60998"/>
                  </a:lnTo>
                  <a:lnTo>
                    <a:pt x="711898" y="82575"/>
                  </a:lnTo>
                  <a:lnTo>
                    <a:pt x="718527" y="109702"/>
                  </a:lnTo>
                  <a:lnTo>
                    <a:pt x="718527" y="21323"/>
                  </a:lnTo>
                  <a:lnTo>
                    <a:pt x="690029" y="6426"/>
                  </a:lnTo>
                  <a:lnTo>
                    <a:pt x="643953" y="0"/>
                  </a:lnTo>
                  <a:lnTo>
                    <a:pt x="593153" y="9944"/>
                  </a:lnTo>
                  <a:lnTo>
                    <a:pt x="554202" y="37642"/>
                  </a:lnTo>
                  <a:lnTo>
                    <a:pt x="529272" y="79844"/>
                  </a:lnTo>
                  <a:lnTo>
                    <a:pt x="520484" y="133337"/>
                  </a:lnTo>
                  <a:lnTo>
                    <a:pt x="526300" y="176453"/>
                  </a:lnTo>
                  <a:lnTo>
                    <a:pt x="543445" y="212966"/>
                  </a:lnTo>
                  <a:lnTo>
                    <a:pt x="571500" y="241173"/>
                  </a:lnTo>
                  <a:lnTo>
                    <a:pt x="610006" y="259346"/>
                  </a:lnTo>
                  <a:lnTo>
                    <a:pt x="658545" y="265785"/>
                  </a:lnTo>
                  <a:lnTo>
                    <a:pt x="689495" y="263550"/>
                  </a:lnTo>
                  <a:lnTo>
                    <a:pt x="717689" y="257009"/>
                  </a:lnTo>
                  <a:lnTo>
                    <a:pt x="742772" y="246443"/>
                  </a:lnTo>
                  <a:lnTo>
                    <a:pt x="764374" y="232130"/>
                  </a:lnTo>
                  <a:lnTo>
                    <a:pt x="759828" y="223824"/>
                  </a:lnTo>
                  <a:lnTo>
                    <a:pt x="744359" y="195554"/>
                  </a:lnTo>
                  <a:lnTo>
                    <a:pt x="727887" y="206146"/>
                  </a:lnTo>
                  <a:lnTo>
                    <a:pt x="708037" y="215176"/>
                  </a:lnTo>
                  <a:lnTo>
                    <a:pt x="685253" y="221462"/>
                  </a:lnTo>
                  <a:lnTo>
                    <a:pt x="660006" y="223824"/>
                  </a:lnTo>
                  <a:lnTo>
                    <a:pt x="624662" y="218401"/>
                  </a:lnTo>
                  <a:lnTo>
                    <a:pt x="598271" y="203161"/>
                  </a:lnTo>
                  <a:lnTo>
                    <a:pt x="580923" y="179590"/>
                  </a:lnTo>
                  <a:lnTo>
                    <a:pt x="572681" y="149199"/>
                  </a:lnTo>
                  <a:lnTo>
                    <a:pt x="766953" y="149199"/>
                  </a:lnTo>
                  <a:lnTo>
                    <a:pt x="767486" y="144018"/>
                  </a:lnTo>
                  <a:lnTo>
                    <a:pt x="767791" y="138747"/>
                  </a:lnTo>
                  <a:lnTo>
                    <a:pt x="767791" y="133337"/>
                  </a:lnTo>
                  <a:close/>
                </a:path>
                <a:path w="1041400" h="266064">
                  <a:moveTo>
                    <a:pt x="1041234" y="30988"/>
                  </a:moveTo>
                  <a:lnTo>
                    <a:pt x="1017562" y="17043"/>
                  </a:lnTo>
                  <a:lnTo>
                    <a:pt x="992327" y="7391"/>
                  </a:lnTo>
                  <a:lnTo>
                    <a:pt x="965733" y="1803"/>
                  </a:lnTo>
                  <a:lnTo>
                    <a:pt x="937971" y="0"/>
                  </a:lnTo>
                  <a:lnTo>
                    <a:pt x="892340" y="6273"/>
                  </a:lnTo>
                  <a:lnTo>
                    <a:pt x="854519" y="24091"/>
                  </a:lnTo>
                  <a:lnTo>
                    <a:pt x="825830" y="51955"/>
                  </a:lnTo>
                  <a:lnTo>
                    <a:pt x="807631" y="88353"/>
                  </a:lnTo>
                  <a:lnTo>
                    <a:pt x="801268" y="131787"/>
                  </a:lnTo>
                  <a:lnTo>
                    <a:pt x="807618" y="174675"/>
                  </a:lnTo>
                  <a:lnTo>
                    <a:pt x="825830" y="211531"/>
                  </a:lnTo>
                  <a:lnTo>
                    <a:pt x="854621" y="240334"/>
                  </a:lnTo>
                  <a:lnTo>
                    <a:pt x="892708" y="259092"/>
                  </a:lnTo>
                  <a:lnTo>
                    <a:pt x="938809" y="265785"/>
                  </a:lnTo>
                  <a:lnTo>
                    <a:pt x="968235" y="263779"/>
                  </a:lnTo>
                  <a:lnTo>
                    <a:pt x="1019784" y="247726"/>
                  </a:lnTo>
                  <a:lnTo>
                    <a:pt x="1021143" y="197065"/>
                  </a:lnTo>
                  <a:lnTo>
                    <a:pt x="1005217" y="207264"/>
                  </a:lnTo>
                  <a:lnTo>
                    <a:pt x="986828" y="215417"/>
                  </a:lnTo>
                  <a:lnTo>
                    <a:pt x="966241" y="220840"/>
                  </a:lnTo>
                  <a:lnTo>
                    <a:pt x="943737" y="222808"/>
                  </a:lnTo>
                  <a:lnTo>
                    <a:pt x="905611" y="215798"/>
                  </a:lnTo>
                  <a:lnTo>
                    <a:pt x="876884" y="196443"/>
                  </a:lnTo>
                  <a:lnTo>
                    <a:pt x="858761" y="167271"/>
                  </a:lnTo>
                  <a:lnTo>
                    <a:pt x="852449" y="130797"/>
                  </a:lnTo>
                  <a:lnTo>
                    <a:pt x="858075" y="97104"/>
                  </a:lnTo>
                  <a:lnTo>
                    <a:pt x="874699" y="68910"/>
                  </a:lnTo>
                  <a:lnTo>
                    <a:pt x="901915" y="49555"/>
                  </a:lnTo>
                  <a:lnTo>
                    <a:pt x="939330" y="42367"/>
                  </a:lnTo>
                  <a:lnTo>
                    <a:pt x="958684" y="43726"/>
                  </a:lnTo>
                  <a:lnTo>
                    <a:pt x="978458" y="48158"/>
                  </a:lnTo>
                  <a:lnTo>
                    <a:pt x="998994" y="56184"/>
                  </a:lnTo>
                  <a:lnTo>
                    <a:pt x="1020635" y="68313"/>
                  </a:lnTo>
                  <a:lnTo>
                    <a:pt x="1041234" y="30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29551" y="1066679"/>
            <a:ext cx="594995" cy="1106170"/>
            <a:chOff x="3729551" y="1066679"/>
            <a:chExt cx="594995" cy="1106170"/>
          </a:xfrm>
        </p:grpSpPr>
        <p:sp>
          <p:nvSpPr>
            <p:cNvPr id="17" name="object 17"/>
            <p:cNvSpPr/>
            <p:nvPr/>
          </p:nvSpPr>
          <p:spPr>
            <a:xfrm>
              <a:off x="3898237" y="1909313"/>
              <a:ext cx="170815" cy="263525"/>
            </a:xfrm>
            <a:custGeom>
              <a:avLst/>
              <a:gdLst/>
              <a:ahLst/>
              <a:cxnLst/>
              <a:rect l="l" t="t" r="r" b="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870" y="1419443"/>
              <a:ext cx="118519" cy="1185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9545" y="1066691"/>
              <a:ext cx="594995" cy="848994"/>
            </a:xfrm>
            <a:custGeom>
              <a:avLst/>
              <a:gdLst/>
              <a:ahLst/>
              <a:cxnLst/>
              <a:rect l="l" t="t" r="r" b="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970509" y="1792971"/>
            <a:ext cx="1903730" cy="64135"/>
          </a:xfrm>
          <a:custGeom>
            <a:avLst/>
            <a:gdLst/>
            <a:ahLst/>
            <a:cxnLst/>
            <a:rect l="l" t="t" r="r" b="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0509" y="2049215"/>
            <a:ext cx="196329" cy="106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3746" y="2056974"/>
            <a:ext cx="453390" cy="95250"/>
          </a:xfrm>
          <a:custGeom>
            <a:avLst/>
            <a:gdLst/>
            <a:ahLst/>
            <a:cxnLst/>
            <a:rect l="l" t="t" r="r" b="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0509" y="2273281"/>
            <a:ext cx="196329" cy="106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421" y="2281050"/>
            <a:ext cx="1188085" cy="95250"/>
          </a:xfrm>
          <a:custGeom>
            <a:avLst/>
            <a:gdLst/>
            <a:ahLst/>
            <a:cxnLst/>
            <a:rect l="l" t="t" r="r" b="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5730" y="1240695"/>
            <a:ext cx="1143000" cy="143510"/>
          </a:xfrm>
          <a:custGeom>
            <a:avLst/>
            <a:gdLst/>
            <a:ahLst/>
            <a:cxnLst/>
            <a:rect l="l" t="t" r="r" b="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4914" y="1460573"/>
            <a:ext cx="1148080" cy="143510"/>
          </a:xfrm>
          <a:custGeom>
            <a:avLst/>
            <a:gdLst/>
            <a:ahLst/>
            <a:cxnLst/>
            <a:rect l="l" t="t" r="r" b="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1557" y="1487839"/>
            <a:ext cx="514984" cy="134620"/>
          </a:xfrm>
          <a:custGeom>
            <a:avLst/>
            <a:gdLst/>
            <a:ahLst/>
            <a:cxnLst/>
            <a:rect l="l" t="t" r="r" b="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8133" y="1152530"/>
            <a:ext cx="124460" cy="46355"/>
          </a:xfrm>
          <a:custGeom>
            <a:avLst/>
            <a:gdLst/>
            <a:ahLst/>
            <a:cxnLst/>
            <a:rect l="l" t="t" r="r" b="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3480" y="1158383"/>
            <a:ext cx="205740" cy="76835"/>
          </a:xfrm>
          <a:custGeom>
            <a:avLst/>
            <a:gdLst/>
            <a:ahLst/>
            <a:cxnLst/>
            <a:rect l="l" t="t" r="r" b="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6359" y="1152572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1761" y="1518571"/>
            <a:ext cx="128928" cy="166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30443" y="1551816"/>
            <a:ext cx="271145" cy="174625"/>
          </a:xfrm>
          <a:custGeom>
            <a:avLst/>
            <a:gdLst/>
            <a:ahLst/>
            <a:cxnLst/>
            <a:rect l="l" t="t" r="r" b="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8821" y="1664284"/>
            <a:ext cx="283279" cy="161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031543" y="1282264"/>
            <a:ext cx="686435" cy="280670"/>
            <a:chOff x="5031543" y="1282264"/>
            <a:chExt cx="686435" cy="280670"/>
          </a:xfrm>
        </p:grpSpPr>
        <p:sp>
          <p:nvSpPr>
            <p:cNvPr id="35" name="object 35"/>
            <p:cNvSpPr/>
            <p:nvPr/>
          </p:nvSpPr>
          <p:spPr>
            <a:xfrm>
              <a:off x="5031543" y="1282264"/>
              <a:ext cx="146592" cy="1740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8773" y="1305870"/>
              <a:ext cx="499109" cy="257175"/>
            </a:xfrm>
            <a:custGeom>
              <a:avLst/>
              <a:gdLst/>
              <a:ahLst/>
              <a:cxnLst/>
              <a:rect l="l" t="t" r="r" b="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594181" y="1533115"/>
            <a:ext cx="8250555" cy="9775825"/>
            <a:chOff x="11594181" y="1533115"/>
            <a:chExt cx="8250555" cy="9775825"/>
          </a:xfrm>
        </p:grpSpPr>
        <p:sp>
          <p:nvSpPr>
            <p:cNvPr id="38" name="object 38"/>
            <p:cNvSpPr/>
            <p:nvPr/>
          </p:nvSpPr>
          <p:spPr>
            <a:xfrm>
              <a:off x="18932198" y="4585043"/>
              <a:ext cx="0" cy="5471795"/>
            </a:xfrm>
            <a:custGeom>
              <a:avLst/>
              <a:gdLst/>
              <a:ahLst/>
              <a:cxnLst/>
              <a:rect l="l" t="t" r="r" b="b"/>
              <a:pathLst>
                <a:path h="5471795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ln w="10470">
              <a:solidFill>
                <a:srgbClr val="1A3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98173" y="8213362"/>
              <a:ext cx="4546039" cy="30951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73862" y="3546436"/>
              <a:ext cx="1296035" cy="1605915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4940" y="5006423"/>
              <a:ext cx="1468120" cy="848994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072871" y="3860646"/>
              <a:ext cx="717550" cy="136017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450355" y="1533126"/>
              <a:ext cx="1430020" cy="1243965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89586" y="2060000"/>
              <a:ext cx="1442720" cy="1250315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34520" y="1533115"/>
              <a:ext cx="1689735" cy="1905635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62026" y="2833348"/>
              <a:ext cx="1617345" cy="20294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94181" y="2181137"/>
              <a:ext cx="1931670" cy="2284095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204646" y="3438746"/>
              <a:ext cx="3254375" cy="915669"/>
            </a:xfrm>
            <a:custGeom>
              <a:avLst/>
              <a:gdLst/>
              <a:ahLst/>
              <a:cxnLst/>
              <a:rect l="l" t="t" r="r" b="b"/>
              <a:pathLst>
                <a:path w="3254375" h="915670">
                  <a:moveTo>
                    <a:pt x="3253854" y="0"/>
                  </a:moveTo>
                  <a:lnTo>
                    <a:pt x="336994" y="0"/>
                  </a:lnTo>
                  <a:lnTo>
                    <a:pt x="239636" y="108178"/>
                  </a:lnTo>
                  <a:lnTo>
                    <a:pt x="239636" y="0"/>
                  </a:lnTo>
                  <a:lnTo>
                    <a:pt x="0" y="0"/>
                  </a:lnTo>
                  <a:lnTo>
                    <a:pt x="0" y="526656"/>
                  </a:lnTo>
                  <a:lnTo>
                    <a:pt x="407708" y="526656"/>
                  </a:lnTo>
                  <a:lnTo>
                    <a:pt x="407708" y="915098"/>
                  </a:lnTo>
                  <a:lnTo>
                    <a:pt x="2253386" y="915098"/>
                  </a:lnTo>
                  <a:lnTo>
                    <a:pt x="2253386" y="526656"/>
                  </a:lnTo>
                  <a:lnTo>
                    <a:pt x="3253854" y="526656"/>
                  </a:lnTo>
                  <a:lnTo>
                    <a:pt x="3253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493978" y="3530926"/>
            <a:ext cx="277050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25" dirty="0">
                <a:solidFill>
                  <a:srgbClr val="1A315C"/>
                </a:solidFill>
                <a:latin typeface="Arial"/>
                <a:cs typeface="Arial"/>
              </a:rPr>
              <a:t>ЦЕНТР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1A315C"/>
                </a:solidFill>
                <a:latin typeface="Arial"/>
                <a:cs typeface="Arial"/>
              </a:rPr>
              <a:t>ПОДДЕРЖКИ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12360" y="3889368"/>
            <a:ext cx="1845945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5"/>
              </a:spcBef>
            </a:pPr>
            <a:r>
              <a:rPr sz="2100" b="1" spc="-30" dirty="0">
                <a:solidFill>
                  <a:srgbClr val="1A315C"/>
                </a:solidFill>
                <a:latin typeface="Arial"/>
                <a:cs typeface="Arial"/>
              </a:rPr>
              <a:t>ЭКСПОРТА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412441" y="4189799"/>
            <a:ext cx="3794760" cy="706755"/>
          </a:xfrm>
          <a:custGeom>
            <a:avLst/>
            <a:gdLst/>
            <a:ahLst/>
            <a:cxnLst/>
            <a:rect l="l" t="t" r="r" b="b"/>
            <a:pathLst>
              <a:path w="3794759" h="706754">
                <a:moveTo>
                  <a:pt x="3794230" y="0"/>
                </a:moveTo>
                <a:lnTo>
                  <a:pt x="0" y="0"/>
                </a:lnTo>
                <a:lnTo>
                  <a:pt x="0" y="574338"/>
                </a:lnTo>
                <a:lnTo>
                  <a:pt x="3672181" y="574338"/>
                </a:lnTo>
                <a:lnTo>
                  <a:pt x="3794230" y="706481"/>
                </a:lnTo>
                <a:lnTo>
                  <a:pt x="3794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622143" y="4286850"/>
            <a:ext cx="33750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1A315C"/>
                </a:solidFill>
                <a:latin typeface="Arial"/>
                <a:cs typeface="Arial"/>
              </a:rPr>
              <a:t>КРАСНОДАРСКОГО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195968" y="951803"/>
            <a:ext cx="1376680" cy="1638300"/>
            <a:chOff x="16195968" y="951803"/>
            <a:chExt cx="1376680" cy="1638300"/>
          </a:xfrm>
        </p:grpSpPr>
        <p:sp>
          <p:nvSpPr>
            <p:cNvPr id="54" name="object 54"/>
            <p:cNvSpPr/>
            <p:nvPr/>
          </p:nvSpPr>
          <p:spPr>
            <a:xfrm>
              <a:off x="16195968" y="2204728"/>
              <a:ext cx="1376659" cy="385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48745" y="1635070"/>
              <a:ext cx="102101" cy="4321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517696" y="1635081"/>
              <a:ext cx="102101" cy="4321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264472" y="951807"/>
              <a:ext cx="1240790" cy="1149985"/>
            </a:xfrm>
            <a:custGeom>
              <a:avLst/>
              <a:gdLst/>
              <a:ahLst/>
              <a:cxnLst/>
              <a:rect l="l" t="t" r="r" b="b"/>
              <a:pathLst>
                <a:path w="1240790" h="1149985">
                  <a:moveTo>
                    <a:pt x="771753" y="81241"/>
                  </a:moveTo>
                  <a:lnTo>
                    <a:pt x="718235" y="81241"/>
                  </a:lnTo>
                  <a:lnTo>
                    <a:pt x="718235" y="111252"/>
                  </a:lnTo>
                  <a:lnTo>
                    <a:pt x="718235" y="288036"/>
                  </a:lnTo>
                  <a:lnTo>
                    <a:pt x="522033" y="288036"/>
                  </a:lnTo>
                  <a:lnTo>
                    <a:pt x="522033" y="111252"/>
                  </a:lnTo>
                  <a:lnTo>
                    <a:pt x="718235" y="111252"/>
                  </a:lnTo>
                  <a:lnTo>
                    <a:pt x="718235" y="81241"/>
                  </a:lnTo>
                  <a:lnTo>
                    <a:pt x="633336" y="81241"/>
                  </a:lnTo>
                  <a:lnTo>
                    <a:pt x="633336" y="55575"/>
                  </a:lnTo>
                  <a:lnTo>
                    <a:pt x="654481" y="34467"/>
                  </a:lnTo>
                  <a:lnTo>
                    <a:pt x="620039" y="0"/>
                  </a:lnTo>
                  <a:lnTo>
                    <a:pt x="585584" y="34467"/>
                  </a:lnTo>
                  <a:lnTo>
                    <a:pt x="606310" y="55575"/>
                  </a:lnTo>
                  <a:lnTo>
                    <a:pt x="606323" y="81241"/>
                  </a:lnTo>
                  <a:lnTo>
                    <a:pt x="468210" y="81241"/>
                  </a:lnTo>
                  <a:lnTo>
                    <a:pt x="468210" y="111252"/>
                  </a:lnTo>
                  <a:lnTo>
                    <a:pt x="488619" y="111252"/>
                  </a:lnTo>
                  <a:lnTo>
                    <a:pt x="492188" y="114808"/>
                  </a:lnTo>
                  <a:lnTo>
                    <a:pt x="492188" y="318020"/>
                  </a:lnTo>
                  <a:lnTo>
                    <a:pt x="748093" y="318020"/>
                  </a:lnTo>
                  <a:lnTo>
                    <a:pt x="748093" y="288036"/>
                  </a:lnTo>
                  <a:lnTo>
                    <a:pt x="748093" y="114808"/>
                  </a:lnTo>
                  <a:lnTo>
                    <a:pt x="751649" y="111252"/>
                  </a:lnTo>
                  <a:lnTo>
                    <a:pt x="771753" y="111252"/>
                  </a:lnTo>
                  <a:lnTo>
                    <a:pt x="771753" y="81241"/>
                  </a:lnTo>
                  <a:close/>
                </a:path>
                <a:path w="1240790" h="1149985">
                  <a:moveTo>
                    <a:pt x="798017" y="410464"/>
                  </a:moveTo>
                  <a:lnTo>
                    <a:pt x="762533" y="390245"/>
                  </a:lnTo>
                  <a:lnTo>
                    <a:pt x="761225" y="389509"/>
                  </a:lnTo>
                  <a:lnTo>
                    <a:pt x="761225" y="419912"/>
                  </a:lnTo>
                  <a:lnTo>
                    <a:pt x="738466" y="465124"/>
                  </a:lnTo>
                  <a:lnTo>
                    <a:pt x="725309" y="465124"/>
                  </a:lnTo>
                  <a:lnTo>
                    <a:pt x="725309" y="491248"/>
                  </a:lnTo>
                  <a:lnTo>
                    <a:pt x="713638" y="514413"/>
                  </a:lnTo>
                  <a:lnTo>
                    <a:pt x="526046" y="514413"/>
                  </a:lnTo>
                  <a:lnTo>
                    <a:pt x="514388" y="491248"/>
                  </a:lnTo>
                  <a:lnTo>
                    <a:pt x="725309" y="491248"/>
                  </a:lnTo>
                  <a:lnTo>
                    <a:pt x="725309" y="465124"/>
                  </a:lnTo>
                  <a:lnTo>
                    <a:pt x="501243" y="465124"/>
                  </a:lnTo>
                  <a:lnTo>
                    <a:pt x="478472" y="419912"/>
                  </a:lnTo>
                  <a:lnTo>
                    <a:pt x="529005" y="390245"/>
                  </a:lnTo>
                  <a:lnTo>
                    <a:pt x="574408" y="416509"/>
                  </a:lnTo>
                  <a:lnTo>
                    <a:pt x="574408" y="439966"/>
                  </a:lnTo>
                  <a:lnTo>
                    <a:pt x="665289" y="439966"/>
                  </a:lnTo>
                  <a:lnTo>
                    <a:pt x="665289" y="416509"/>
                  </a:lnTo>
                  <a:lnTo>
                    <a:pt x="710704" y="390245"/>
                  </a:lnTo>
                  <a:lnTo>
                    <a:pt x="761225" y="419912"/>
                  </a:lnTo>
                  <a:lnTo>
                    <a:pt x="761225" y="389509"/>
                  </a:lnTo>
                  <a:lnTo>
                    <a:pt x="710526" y="360629"/>
                  </a:lnTo>
                  <a:lnTo>
                    <a:pt x="641426" y="401053"/>
                  </a:lnTo>
                  <a:lnTo>
                    <a:pt x="641426" y="416509"/>
                  </a:lnTo>
                  <a:lnTo>
                    <a:pt x="633387" y="416509"/>
                  </a:lnTo>
                  <a:lnTo>
                    <a:pt x="633387" y="389902"/>
                  </a:lnTo>
                  <a:lnTo>
                    <a:pt x="650087" y="389902"/>
                  </a:lnTo>
                  <a:lnTo>
                    <a:pt x="650087" y="362877"/>
                  </a:lnTo>
                  <a:lnTo>
                    <a:pt x="633387" y="362877"/>
                  </a:lnTo>
                  <a:lnTo>
                    <a:pt x="633387" y="343395"/>
                  </a:lnTo>
                  <a:lnTo>
                    <a:pt x="606361" y="343395"/>
                  </a:lnTo>
                  <a:lnTo>
                    <a:pt x="606361" y="362877"/>
                  </a:lnTo>
                  <a:lnTo>
                    <a:pt x="589648" y="362877"/>
                  </a:lnTo>
                  <a:lnTo>
                    <a:pt x="589648" y="389902"/>
                  </a:lnTo>
                  <a:lnTo>
                    <a:pt x="606361" y="389902"/>
                  </a:lnTo>
                  <a:lnTo>
                    <a:pt x="606361" y="416509"/>
                  </a:lnTo>
                  <a:lnTo>
                    <a:pt x="598258" y="416509"/>
                  </a:lnTo>
                  <a:lnTo>
                    <a:pt x="598258" y="401053"/>
                  </a:lnTo>
                  <a:lnTo>
                    <a:pt x="579793" y="390245"/>
                  </a:lnTo>
                  <a:lnTo>
                    <a:pt x="529170" y="360629"/>
                  </a:lnTo>
                  <a:lnTo>
                    <a:pt x="441667" y="410464"/>
                  </a:lnTo>
                  <a:lnTo>
                    <a:pt x="494499" y="514413"/>
                  </a:lnTo>
                  <a:lnTo>
                    <a:pt x="494499" y="540092"/>
                  </a:lnTo>
                  <a:lnTo>
                    <a:pt x="745197" y="540092"/>
                  </a:lnTo>
                  <a:lnTo>
                    <a:pt x="745197" y="514413"/>
                  </a:lnTo>
                  <a:lnTo>
                    <a:pt x="756970" y="491248"/>
                  </a:lnTo>
                  <a:lnTo>
                    <a:pt x="770242" y="465124"/>
                  </a:lnTo>
                  <a:lnTo>
                    <a:pt x="798017" y="410464"/>
                  </a:lnTo>
                  <a:close/>
                </a:path>
                <a:path w="1240790" h="1149985">
                  <a:moveTo>
                    <a:pt x="1240459" y="358419"/>
                  </a:moveTo>
                  <a:lnTo>
                    <a:pt x="1233119" y="324129"/>
                  </a:lnTo>
                  <a:lnTo>
                    <a:pt x="1178763" y="378129"/>
                  </a:lnTo>
                  <a:lnTo>
                    <a:pt x="1178763" y="420649"/>
                  </a:lnTo>
                  <a:lnTo>
                    <a:pt x="1178763" y="687349"/>
                  </a:lnTo>
                  <a:lnTo>
                    <a:pt x="1043495" y="821969"/>
                  </a:lnTo>
                  <a:lnTo>
                    <a:pt x="1043495" y="584479"/>
                  </a:lnTo>
                  <a:lnTo>
                    <a:pt x="1043495" y="555269"/>
                  </a:lnTo>
                  <a:lnTo>
                    <a:pt x="1149413" y="449859"/>
                  </a:lnTo>
                  <a:lnTo>
                    <a:pt x="1178763" y="420649"/>
                  </a:lnTo>
                  <a:lnTo>
                    <a:pt x="1178763" y="378129"/>
                  </a:lnTo>
                  <a:lnTo>
                    <a:pt x="1106551" y="449859"/>
                  </a:lnTo>
                  <a:lnTo>
                    <a:pt x="1083564" y="394995"/>
                  </a:lnTo>
                  <a:lnTo>
                    <a:pt x="1083564" y="472719"/>
                  </a:lnTo>
                  <a:lnTo>
                    <a:pt x="958913" y="597179"/>
                  </a:lnTo>
                  <a:lnTo>
                    <a:pt x="936536" y="553402"/>
                  </a:lnTo>
                  <a:lnTo>
                    <a:pt x="936536" y="618769"/>
                  </a:lnTo>
                  <a:lnTo>
                    <a:pt x="863015" y="692429"/>
                  </a:lnTo>
                  <a:lnTo>
                    <a:pt x="862939" y="593369"/>
                  </a:lnTo>
                  <a:lnTo>
                    <a:pt x="863104" y="593369"/>
                  </a:lnTo>
                  <a:lnTo>
                    <a:pt x="863104" y="562889"/>
                  </a:lnTo>
                  <a:lnTo>
                    <a:pt x="833208" y="562889"/>
                  </a:lnTo>
                  <a:lnTo>
                    <a:pt x="833208" y="1061999"/>
                  </a:lnTo>
                  <a:lnTo>
                    <a:pt x="831342" y="1072159"/>
                  </a:lnTo>
                  <a:lnTo>
                    <a:pt x="826223" y="1078509"/>
                  </a:lnTo>
                  <a:lnTo>
                    <a:pt x="818654" y="1083589"/>
                  </a:lnTo>
                  <a:lnTo>
                    <a:pt x="809396" y="1086129"/>
                  </a:lnTo>
                  <a:lnTo>
                    <a:pt x="688200" y="1086129"/>
                  </a:lnTo>
                  <a:lnTo>
                    <a:pt x="674662" y="1040409"/>
                  </a:lnTo>
                  <a:lnTo>
                    <a:pt x="662241" y="1024991"/>
                  </a:lnTo>
                  <a:lnTo>
                    <a:pt x="662241" y="1086129"/>
                  </a:lnTo>
                  <a:lnTo>
                    <a:pt x="650113" y="1087399"/>
                  </a:lnTo>
                  <a:lnTo>
                    <a:pt x="638784" y="1091209"/>
                  </a:lnTo>
                  <a:lnTo>
                    <a:pt x="628611" y="1097559"/>
                  </a:lnTo>
                  <a:lnTo>
                    <a:pt x="619950" y="1105179"/>
                  </a:lnTo>
                  <a:lnTo>
                    <a:pt x="611276" y="1097559"/>
                  </a:lnTo>
                  <a:lnTo>
                    <a:pt x="601218" y="1091209"/>
                  </a:lnTo>
                  <a:lnTo>
                    <a:pt x="589978" y="1087399"/>
                  </a:lnTo>
                  <a:lnTo>
                    <a:pt x="577748" y="1086129"/>
                  </a:lnTo>
                  <a:lnTo>
                    <a:pt x="585787" y="1055649"/>
                  </a:lnTo>
                  <a:lnTo>
                    <a:pt x="597916" y="1036599"/>
                  </a:lnTo>
                  <a:lnTo>
                    <a:pt x="610501" y="1023899"/>
                  </a:lnTo>
                  <a:lnTo>
                    <a:pt x="619975" y="1018819"/>
                  </a:lnTo>
                  <a:lnTo>
                    <a:pt x="629488" y="1023899"/>
                  </a:lnTo>
                  <a:lnTo>
                    <a:pt x="642099" y="1036599"/>
                  </a:lnTo>
                  <a:lnTo>
                    <a:pt x="654215" y="1056919"/>
                  </a:lnTo>
                  <a:lnTo>
                    <a:pt x="662241" y="1086129"/>
                  </a:lnTo>
                  <a:lnTo>
                    <a:pt x="662241" y="1024991"/>
                  </a:lnTo>
                  <a:lnTo>
                    <a:pt x="657275" y="1018819"/>
                  </a:lnTo>
                  <a:lnTo>
                    <a:pt x="653186" y="1013739"/>
                  </a:lnTo>
                  <a:lnTo>
                    <a:pt x="632879" y="1001039"/>
                  </a:lnTo>
                  <a:lnTo>
                    <a:pt x="622846" y="997229"/>
                  </a:lnTo>
                  <a:lnTo>
                    <a:pt x="617156" y="997229"/>
                  </a:lnTo>
                  <a:lnTo>
                    <a:pt x="607110" y="1001039"/>
                  </a:lnTo>
                  <a:lnTo>
                    <a:pt x="586790" y="1013739"/>
                  </a:lnTo>
                  <a:lnTo>
                    <a:pt x="565302" y="1040409"/>
                  </a:lnTo>
                  <a:lnTo>
                    <a:pt x="551751" y="1086129"/>
                  </a:lnTo>
                  <a:lnTo>
                    <a:pt x="431457" y="1086129"/>
                  </a:lnTo>
                  <a:lnTo>
                    <a:pt x="407530" y="936269"/>
                  </a:lnTo>
                  <a:lnTo>
                    <a:pt x="411518" y="932459"/>
                  </a:lnTo>
                  <a:lnTo>
                    <a:pt x="431939" y="932459"/>
                  </a:lnTo>
                  <a:lnTo>
                    <a:pt x="431939" y="966749"/>
                  </a:lnTo>
                  <a:lnTo>
                    <a:pt x="500799" y="966749"/>
                  </a:lnTo>
                  <a:lnTo>
                    <a:pt x="500799" y="950239"/>
                  </a:lnTo>
                  <a:lnTo>
                    <a:pt x="500799" y="932459"/>
                  </a:lnTo>
                  <a:lnTo>
                    <a:pt x="532447" y="932459"/>
                  </a:lnTo>
                  <a:lnTo>
                    <a:pt x="532447" y="966749"/>
                  </a:lnTo>
                  <a:lnTo>
                    <a:pt x="602272" y="966749"/>
                  </a:lnTo>
                  <a:lnTo>
                    <a:pt x="602272" y="950239"/>
                  </a:lnTo>
                  <a:lnTo>
                    <a:pt x="602272" y="932459"/>
                  </a:lnTo>
                  <a:lnTo>
                    <a:pt x="637260" y="932459"/>
                  </a:lnTo>
                  <a:lnTo>
                    <a:pt x="637260" y="966749"/>
                  </a:lnTo>
                  <a:lnTo>
                    <a:pt x="707085" y="966749"/>
                  </a:lnTo>
                  <a:lnTo>
                    <a:pt x="707085" y="950239"/>
                  </a:lnTo>
                  <a:lnTo>
                    <a:pt x="707085" y="932459"/>
                  </a:lnTo>
                  <a:lnTo>
                    <a:pt x="738733" y="932459"/>
                  </a:lnTo>
                  <a:lnTo>
                    <a:pt x="738733" y="966749"/>
                  </a:lnTo>
                  <a:lnTo>
                    <a:pt x="807605" y="966749"/>
                  </a:lnTo>
                  <a:lnTo>
                    <a:pt x="807605" y="950239"/>
                  </a:lnTo>
                  <a:lnTo>
                    <a:pt x="807605" y="932459"/>
                  </a:lnTo>
                  <a:lnTo>
                    <a:pt x="829132" y="932459"/>
                  </a:lnTo>
                  <a:lnTo>
                    <a:pt x="833120" y="936269"/>
                  </a:lnTo>
                  <a:lnTo>
                    <a:pt x="833208" y="1061999"/>
                  </a:lnTo>
                  <a:lnTo>
                    <a:pt x="833208" y="562889"/>
                  </a:lnTo>
                  <a:lnTo>
                    <a:pt x="833094" y="914679"/>
                  </a:lnTo>
                  <a:lnTo>
                    <a:pt x="790409" y="914679"/>
                  </a:lnTo>
                  <a:lnTo>
                    <a:pt x="790409" y="950239"/>
                  </a:lnTo>
                  <a:lnTo>
                    <a:pt x="785266" y="950239"/>
                  </a:lnTo>
                  <a:lnTo>
                    <a:pt x="776935" y="881659"/>
                  </a:lnTo>
                  <a:lnTo>
                    <a:pt x="789622" y="862609"/>
                  </a:lnTo>
                  <a:lnTo>
                    <a:pt x="789622" y="824509"/>
                  </a:lnTo>
                  <a:lnTo>
                    <a:pt x="789622" y="807999"/>
                  </a:lnTo>
                  <a:lnTo>
                    <a:pt x="772414" y="807999"/>
                  </a:lnTo>
                  <a:lnTo>
                    <a:pt x="772414" y="824509"/>
                  </a:lnTo>
                  <a:lnTo>
                    <a:pt x="772414" y="857529"/>
                  </a:lnTo>
                  <a:lnTo>
                    <a:pt x="759091" y="876579"/>
                  </a:lnTo>
                  <a:lnTo>
                    <a:pt x="767943" y="950239"/>
                  </a:lnTo>
                  <a:lnTo>
                    <a:pt x="755929" y="950239"/>
                  </a:lnTo>
                  <a:lnTo>
                    <a:pt x="755929" y="932459"/>
                  </a:lnTo>
                  <a:lnTo>
                    <a:pt x="755929" y="914679"/>
                  </a:lnTo>
                  <a:lnTo>
                    <a:pt x="689902" y="914679"/>
                  </a:lnTo>
                  <a:lnTo>
                    <a:pt x="689902" y="950239"/>
                  </a:lnTo>
                  <a:lnTo>
                    <a:pt x="679297" y="950239"/>
                  </a:lnTo>
                  <a:lnTo>
                    <a:pt x="688162" y="876579"/>
                  </a:lnTo>
                  <a:lnTo>
                    <a:pt x="674814" y="857529"/>
                  </a:lnTo>
                  <a:lnTo>
                    <a:pt x="674814" y="824509"/>
                  </a:lnTo>
                  <a:lnTo>
                    <a:pt x="681329" y="824509"/>
                  </a:lnTo>
                  <a:lnTo>
                    <a:pt x="684949" y="851179"/>
                  </a:lnTo>
                  <a:lnTo>
                    <a:pt x="714349" y="851179"/>
                  </a:lnTo>
                  <a:lnTo>
                    <a:pt x="719162" y="833399"/>
                  </a:lnTo>
                  <a:lnTo>
                    <a:pt x="721575" y="824509"/>
                  </a:lnTo>
                  <a:lnTo>
                    <a:pt x="725678" y="824509"/>
                  </a:lnTo>
                  <a:lnTo>
                    <a:pt x="732891" y="851179"/>
                  </a:lnTo>
                  <a:lnTo>
                    <a:pt x="762304" y="851179"/>
                  </a:lnTo>
                  <a:lnTo>
                    <a:pt x="764705" y="833399"/>
                  </a:lnTo>
                  <a:lnTo>
                    <a:pt x="765898" y="824509"/>
                  </a:lnTo>
                  <a:lnTo>
                    <a:pt x="772414" y="824509"/>
                  </a:lnTo>
                  <a:lnTo>
                    <a:pt x="772414" y="807999"/>
                  </a:lnTo>
                  <a:lnTo>
                    <a:pt x="750925" y="807999"/>
                  </a:lnTo>
                  <a:lnTo>
                    <a:pt x="747293" y="833399"/>
                  </a:lnTo>
                  <a:lnTo>
                    <a:pt x="745998" y="833399"/>
                  </a:lnTo>
                  <a:lnTo>
                    <a:pt x="743470" y="824509"/>
                  </a:lnTo>
                  <a:lnTo>
                    <a:pt x="738759" y="807999"/>
                  </a:lnTo>
                  <a:lnTo>
                    <a:pt x="708469" y="807999"/>
                  </a:lnTo>
                  <a:lnTo>
                    <a:pt x="701243" y="833399"/>
                  </a:lnTo>
                  <a:lnTo>
                    <a:pt x="699935" y="833399"/>
                  </a:lnTo>
                  <a:lnTo>
                    <a:pt x="698677" y="824509"/>
                  </a:lnTo>
                  <a:lnTo>
                    <a:pt x="696328" y="807999"/>
                  </a:lnTo>
                  <a:lnTo>
                    <a:pt x="657618" y="807999"/>
                  </a:lnTo>
                  <a:lnTo>
                    <a:pt x="657618" y="862609"/>
                  </a:lnTo>
                  <a:lnTo>
                    <a:pt x="670306" y="881659"/>
                  </a:lnTo>
                  <a:lnTo>
                    <a:pt x="661987" y="950239"/>
                  </a:lnTo>
                  <a:lnTo>
                    <a:pt x="654469" y="950239"/>
                  </a:lnTo>
                  <a:lnTo>
                    <a:pt x="654469" y="932459"/>
                  </a:lnTo>
                  <a:lnTo>
                    <a:pt x="654469" y="914679"/>
                  </a:lnTo>
                  <a:lnTo>
                    <a:pt x="585076" y="914679"/>
                  </a:lnTo>
                  <a:lnTo>
                    <a:pt x="585076" y="950239"/>
                  </a:lnTo>
                  <a:lnTo>
                    <a:pt x="577354" y="950239"/>
                  </a:lnTo>
                  <a:lnTo>
                    <a:pt x="569036" y="881659"/>
                  </a:lnTo>
                  <a:lnTo>
                    <a:pt x="581710" y="862609"/>
                  </a:lnTo>
                  <a:lnTo>
                    <a:pt x="581710" y="824509"/>
                  </a:lnTo>
                  <a:lnTo>
                    <a:pt x="581710" y="807999"/>
                  </a:lnTo>
                  <a:lnTo>
                    <a:pt x="564515" y="807999"/>
                  </a:lnTo>
                  <a:lnTo>
                    <a:pt x="564515" y="824509"/>
                  </a:lnTo>
                  <a:lnTo>
                    <a:pt x="564515" y="857529"/>
                  </a:lnTo>
                  <a:lnTo>
                    <a:pt x="551180" y="876579"/>
                  </a:lnTo>
                  <a:lnTo>
                    <a:pt x="560031" y="950239"/>
                  </a:lnTo>
                  <a:lnTo>
                    <a:pt x="549643" y="950239"/>
                  </a:lnTo>
                  <a:lnTo>
                    <a:pt x="549643" y="932459"/>
                  </a:lnTo>
                  <a:lnTo>
                    <a:pt x="549643" y="914679"/>
                  </a:lnTo>
                  <a:lnTo>
                    <a:pt x="483616" y="914679"/>
                  </a:lnTo>
                  <a:lnTo>
                    <a:pt x="483616" y="950239"/>
                  </a:lnTo>
                  <a:lnTo>
                    <a:pt x="471385" y="950239"/>
                  </a:lnTo>
                  <a:lnTo>
                    <a:pt x="480250" y="876579"/>
                  </a:lnTo>
                  <a:lnTo>
                    <a:pt x="466902" y="857529"/>
                  </a:lnTo>
                  <a:lnTo>
                    <a:pt x="466902" y="824509"/>
                  </a:lnTo>
                  <a:lnTo>
                    <a:pt x="473430" y="824509"/>
                  </a:lnTo>
                  <a:lnTo>
                    <a:pt x="477037" y="851179"/>
                  </a:lnTo>
                  <a:lnTo>
                    <a:pt x="506450" y="851179"/>
                  </a:lnTo>
                  <a:lnTo>
                    <a:pt x="511251" y="833399"/>
                  </a:lnTo>
                  <a:lnTo>
                    <a:pt x="513664" y="824509"/>
                  </a:lnTo>
                  <a:lnTo>
                    <a:pt x="517753" y="824509"/>
                  </a:lnTo>
                  <a:lnTo>
                    <a:pt x="524979" y="851179"/>
                  </a:lnTo>
                  <a:lnTo>
                    <a:pt x="554393" y="851179"/>
                  </a:lnTo>
                  <a:lnTo>
                    <a:pt x="556806" y="833399"/>
                  </a:lnTo>
                  <a:lnTo>
                    <a:pt x="557999" y="824509"/>
                  </a:lnTo>
                  <a:lnTo>
                    <a:pt x="564515" y="824509"/>
                  </a:lnTo>
                  <a:lnTo>
                    <a:pt x="564515" y="807999"/>
                  </a:lnTo>
                  <a:lnTo>
                    <a:pt x="543001" y="807999"/>
                  </a:lnTo>
                  <a:lnTo>
                    <a:pt x="539394" y="833399"/>
                  </a:lnTo>
                  <a:lnTo>
                    <a:pt x="538073" y="833399"/>
                  </a:lnTo>
                  <a:lnTo>
                    <a:pt x="535559" y="824509"/>
                  </a:lnTo>
                  <a:lnTo>
                    <a:pt x="530860" y="807999"/>
                  </a:lnTo>
                  <a:lnTo>
                    <a:pt x="500557" y="807999"/>
                  </a:lnTo>
                  <a:lnTo>
                    <a:pt x="493331" y="833399"/>
                  </a:lnTo>
                  <a:lnTo>
                    <a:pt x="492023" y="833399"/>
                  </a:lnTo>
                  <a:lnTo>
                    <a:pt x="490766" y="824509"/>
                  </a:lnTo>
                  <a:lnTo>
                    <a:pt x="488416" y="807999"/>
                  </a:lnTo>
                  <a:lnTo>
                    <a:pt x="449719" y="807999"/>
                  </a:lnTo>
                  <a:lnTo>
                    <a:pt x="449719" y="862609"/>
                  </a:lnTo>
                  <a:lnTo>
                    <a:pt x="462407" y="881659"/>
                  </a:lnTo>
                  <a:lnTo>
                    <a:pt x="454075" y="950239"/>
                  </a:lnTo>
                  <a:lnTo>
                    <a:pt x="449122" y="950239"/>
                  </a:lnTo>
                  <a:lnTo>
                    <a:pt x="449122" y="932459"/>
                  </a:lnTo>
                  <a:lnTo>
                    <a:pt x="449122" y="914679"/>
                  </a:lnTo>
                  <a:lnTo>
                    <a:pt x="407517" y="914679"/>
                  </a:lnTo>
                  <a:lnTo>
                    <a:pt x="407416" y="787679"/>
                  </a:lnTo>
                  <a:lnTo>
                    <a:pt x="411378" y="783869"/>
                  </a:lnTo>
                  <a:lnTo>
                    <a:pt x="829030" y="783869"/>
                  </a:lnTo>
                  <a:lnTo>
                    <a:pt x="833005" y="787679"/>
                  </a:lnTo>
                  <a:lnTo>
                    <a:pt x="833094" y="914679"/>
                  </a:lnTo>
                  <a:lnTo>
                    <a:pt x="833094" y="562889"/>
                  </a:lnTo>
                  <a:lnTo>
                    <a:pt x="832980" y="754659"/>
                  </a:lnTo>
                  <a:lnTo>
                    <a:pt x="650722" y="754659"/>
                  </a:lnTo>
                  <a:lnTo>
                    <a:pt x="628167" y="698779"/>
                  </a:lnTo>
                  <a:lnTo>
                    <a:pt x="686257" y="720369"/>
                  </a:lnTo>
                  <a:lnTo>
                    <a:pt x="686257" y="698779"/>
                  </a:lnTo>
                  <a:lnTo>
                    <a:pt x="686257" y="682269"/>
                  </a:lnTo>
                  <a:lnTo>
                    <a:pt x="686257" y="660679"/>
                  </a:lnTo>
                  <a:lnTo>
                    <a:pt x="628167" y="682269"/>
                  </a:lnTo>
                  <a:lnTo>
                    <a:pt x="650875" y="626389"/>
                  </a:lnTo>
                  <a:lnTo>
                    <a:pt x="589038" y="626389"/>
                  </a:lnTo>
                  <a:lnTo>
                    <a:pt x="611733" y="682269"/>
                  </a:lnTo>
                  <a:lnTo>
                    <a:pt x="553643" y="660679"/>
                  </a:lnTo>
                  <a:lnTo>
                    <a:pt x="553643" y="720369"/>
                  </a:lnTo>
                  <a:lnTo>
                    <a:pt x="611733" y="698779"/>
                  </a:lnTo>
                  <a:lnTo>
                    <a:pt x="589165" y="754659"/>
                  </a:lnTo>
                  <a:lnTo>
                    <a:pt x="407377" y="754659"/>
                  </a:lnTo>
                  <a:lnTo>
                    <a:pt x="407327" y="692429"/>
                  </a:lnTo>
                  <a:lnTo>
                    <a:pt x="407250" y="593369"/>
                  </a:lnTo>
                  <a:lnTo>
                    <a:pt x="832840" y="593369"/>
                  </a:lnTo>
                  <a:lnTo>
                    <a:pt x="832980" y="754659"/>
                  </a:lnTo>
                  <a:lnTo>
                    <a:pt x="832980" y="562889"/>
                  </a:lnTo>
                  <a:lnTo>
                    <a:pt x="828509" y="562889"/>
                  </a:lnTo>
                  <a:lnTo>
                    <a:pt x="867778" y="484149"/>
                  </a:lnTo>
                  <a:lnTo>
                    <a:pt x="936536" y="618769"/>
                  </a:lnTo>
                  <a:lnTo>
                    <a:pt x="936536" y="553402"/>
                  </a:lnTo>
                  <a:lnTo>
                    <a:pt x="901141" y="484149"/>
                  </a:lnTo>
                  <a:lnTo>
                    <a:pt x="884910" y="452399"/>
                  </a:lnTo>
                  <a:lnTo>
                    <a:pt x="883767" y="452399"/>
                  </a:lnTo>
                  <a:lnTo>
                    <a:pt x="987818" y="245389"/>
                  </a:lnTo>
                  <a:lnTo>
                    <a:pt x="1083564" y="472719"/>
                  </a:lnTo>
                  <a:lnTo>
                    <a:pt x="1083564" y="394995"/>
                  </a:lnTo>
                  <a:lnTo>
                    <a:pt x="1020889" y="245389"/>
                  </a:lnTo>
                  <a:lnTo>
                    <a:pt x="1008113" y="214909"/>
                  </a:lnTo>
                  <a:lnTo>
                    <a:pt x="1007668" y="213639"/>
                  </a:lnTo>
                  <a:lnTo>
                    <a:pt x="1006817" y="209829"/>
                  </a:lnTo>
                  <a:lnTo>
                    <a:pt x="1007211" y="206019"/>
                  </a:lnTo>
                  <a:lnTo>
                    <a:pt x="1025271" y="170459"/>
                  </a:lnTo>
                  <a:lnTo>
                    <a:pt x="994803" y="164109"/>
                  </a:lnTo>
                  <a:lnTo>
                    <a:pt x="794893" y="562889"/>
                  </a:lnTo>
                  <a:lnTo>
                    <a:pt x="445554" y="562889"/>
                  </a:lnTo>
                  <a:lnTo>
                    <a:pt x="411949" y="495858"/>
                  </a:lnTo>
                  <a:lnTo>
                    <a:pt x="411949" y="562889"/>
                  </a:lnTo>
                  <a:lnTo>
                    <a:pt x="377126" y="562889"/>
                  </a:lnTo>
                  <a:lnTo>
                    <a:pt x="377240" y="692429"/>
                  </a:lnTo>
                  <a:lnTo>
                    <a:pt x="303911" y="618769"/>
                  </a:lnTo>
                  <a:lnTo>
                    <a:pt x="314934" y="597179"/>
                  </a:lnTo>
                  <a:lnTo>
                    <a:pt x="372681" y="484149"/>
                  </a:lnTo>
                  <a:lnTo>
                    <a:pt x="411949" y="562889"/>
                  </a:lnTo>
                  <a:lnTo>
                    <a:pt x="411949" y="495858"/>
                  </a:lnTo>
                  <a:lnTo>
                    <a:pt x="406082" y="484149"/>
                  </a:lnTo>
                  <a:lnTo>
                    <a:pt x="356679" y="385597"/>
                  </a:lnTo>
                  <a:lnTo>
                    <a:pt x="356679" y="452399"/>
                  </a:lnTo>
                  <a:lnTo>
                    <a:pt x="355549" y="452399"/>
                  </a:lnTo>
                  <a:lnTo>
                    <a:pt x="281533" y="597179"/>
                  </a:lnTo>
                  <a:lnTo>
                    <a:pt x="268757" y="584479"/>
                  </a:lnTo>
                  <a:lnTo>
                    <a:pt x="206146" y="522249"/>
                  </a:lnTo>
                  <a:lnTo>
                    <a:pt x="196938" y="513003"/>
                  </a:lnTo>
                  <a:lnTo>
                    <a:pt x="196938" y="555269"/>
                  </a:lnTo>
                  <a:lnTo>
                    <a:pt x="196938" y="821969"/>
                  </a:lnTo>
                  <a:lnTo>
                    <a:pt x="61683" y="687349"/>
                  </a:lnTo>
                  <a:lnTo>
                    <a:pt x="61683" y="420649"/>
                  </a:lnTo>
                  <a:lnTo>
                    <a:pt x="196938" y="555269"/>
                  </a:lnTo>
                  <a:lnTo>
                    <a:pt x="196938" y="513003"/>
                  </a:lnTo>
                  <a:lnTo>
                    <a:pt x="156870" y="472719"/>
                  </a:lnTo>
                  <a:lnTo>
                    <a:pt x="166509" y="449859"/>
                  </a:lnTo>
                  <a:lnTo>
                    <a:pt x="252641" y="245389"/>
                  </a:lnTo>
                  <a:lnTo>
                    <a:pt x="356679" y="452399"/>
                  </a:lnTo>
                  <a:lnTo>
                    <a:pt x="356679" y="385597"/>
                  </a:lnTo>
                  <a:lnTo>
                    <a:pt x="286397" y="245389"/>
                  </a:lnTo>
                  <a:lnTo>
                    <a:pt x="245643" y="164109"/>
                  </a:lnTo>
                  <a:lnTo>
                    <a:pt x="215188" y="170459"/>
                  </a:lnTo>
                  <a:lnTo>
                    <a:pt x="233222" y="206019"/>
                  </a:lnTo>
                  <a:lnTo>
                    <a:pt x="233616" y="209829"/>
                  </a:lnTo>
                  <a:lnTo>
                    <a:pt x="232575" y="214909"/>
                  </a:lnTo>
                  <a:lnTo>
                    <a:pt x="232333" y="214909"/>
                  </a:lnTo>
                  <a:lnTo>
                    <a:pt x="133883" y="449859"/>
                  </a:lnTo>
                  <a:lnTo>
                    <a:pt x="104482" y="420649"/>
                  </a:lnTo>
                  <a:lnTo>
                    <a:pt x="7327" y="324129"/>
                  </a:lnTo>
                  <a:lnTo>
                    <a:pt x="0" y="358419"/>
                  </a:lnTo>
                  <a:lnTo>
                    <a:pt x="29832" y="388899"/>
                  </a:lnTo>
                  <a:lnTo>
                    <a:pt x="31597" y="392709"/>
                  </a:lnTo>
                  <a:lnTo>
                    <a:pt x="31597" y="700049"/>
                  </a:lnTo>
                  <a:lnTo>
                    <a:pt x="216573" y="884199"/>
                  </a:lnTo>
                  <a:lnTo>
                    <a:pt x="227025" y="879119"/>
                  </a:lnTo>
                  <a:lnTo>
                    <a:pt x="227025" y="821969"/>
                  </a:lnTo>
                  <a:lnTo>
                    <a:pt x="227025" y="584479"/>
                  </a:lnTo>
                  <a:lnTo>
                    <a:pt x="377278" y="734339"/>
                  </a:lnTo>
                  <a:lnTo>
                    <a:pt x="377532" y="1061999"/>
                  </a:lnTo>
                  <a:lnTo>
                    <a:pt x="381774" y="1083589"/>
                  </a:lnTo>
                  <a:lnTo>
                    <a:pt x="393344" y="1100099"/>
                  </a:lnTo>
                  <a:lnTo>
                    <a:pt x="410476" y="1111529"/>
                  </a:lnTo>
                  <a:lnTo>
                    <a:pt x="431457" y="1116609"/>
                  </a:lnTo>
                  <a:lnTo>
                    <a:pt x="577608" y="1116609"/>
                  </a:lnTo>
                  <a:lnTo>
                    <a:pt x="588340" y="1117879"/>
                  </a:lnTo>
                  <a:lnTo>
                    <a:pt x="597001" y="1124229"/>
                  </a:lnTo>
                  <a:lnTo>
                    <a:pt x="602792" y="1133119"/>
                  </a:lnTo>
                  <a:lnTo>
                    <a:pt x="604901" y="1143279"/>
                  </a:lnTo>
                  <a:lnTo>
                    <a:pt x="604901" y="1149629"/>
                  </a:lnTo>
                  <a:lnTo>
                    <a:pt x="634987" y="1149629"/>
                  </a:lnTo>
                  <a:lnTo>
                    <a:pt x="634987" y="1143279"/>
                  </a:lnTo>
                  <a:lnTo>
                    <a:pt x="637247" y="1133119"/>
                  </a:lnTo>
                  <a:lnTo>
                    <a:pt x="643369" y="1124229"/>
                  </a:lnTo>
                  <a:lnTo>
                    <a:pt x="652360" y="1117879"/>
                  </a:lnTo>
                  <a:lnTo>
                    <a:pt x="663232" y="1116609"/>
                  </a:lnTo>
                  <a:lnTo>
                    <a:pt x="809396" y="1116609"/>
                  </a:lnTo>
                  <a:lnTo>
                    <a:pt x="830351" y="1111529"/>
                  </a:lnTo>
                  <a:lnTo>
                    <a:pt x="839876" y="1105179"/>
                  </a:lnTo>
                  <a:lnTo>
                    <a:pt x="847496" y="1100099"/>
                  </a:lnTo>
                  <a:lnTo>
                    <a:pt x="857288" y="1086129"/>
                  </a:lnTo>
                  <a:lnTo>
                    <a:pt x="859066" y="1083589"/>
                  </a:lnTo>
                  <a:lnTo>
                    <a:pt x="863307" y="1061999"/>
                  </a:lnTo>
                  <a:lnTo>
                    <a:pt x="863206" y="932459"/>
                  </a:lnTo>
                  <a:lnTo>
                    <a:pt x="863092" y="783869"/>
                  </a:lnTo>
                  <a:lnTo>
                    <a:pt x="863066" y="754659"/>
                  </a:lnTo>
                  <a:lnTo>
                    <a:pt x="863053" y="734339"/>
                  </a:lnTo>
                  <a:lnTo>
                    <a:pt x="905103" y="692429"/>
                  </a:lnTo>
                  <a:lnTo>
                    <a:pt x="1000658" y="597179"/>
                  </a:lnTo>
                  <a:lnTo>
                    <a:pt x="1013409" y="584479"/>
                  </a:lnTo>
                  <a:lnTo>
                    <a:pt x="1013409" y="879119"/>
                  </a:lnTo>
                  <a:lnTo>
                    <a:pt x="1023874" y="884199"/>
                  </a:lnTo>
                  <a:lnTo>
                    <a:pt x="1086383" y="821969"/>
                  </a:lnTo>
                  <a:lnTo>
                    <a:pt x="1208849" y="700049"/>
                  </a:lnTo>
                  <a:lnTo>
                    <a:pt x="1208849" y="420649"/>
                  </a:lnTo>
                  <a:lnTo>
                    <a:pt x="1208849" y="392709"/>
                  </a:lnTo>
                  <a:lnTo>
                    <a:pt x="1210602" y="388899"/>
                  </a:lnTo>
                  <a:lnTo>
                    <a:pt x="1240459" y="358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0202CBA-4DAA-4FAB-ABB6-C90F1F2F0DEF}"/>
              </a:ext>
            </a:extLst>
          </p:cNvPr>
          <p:cNvSpPr txBox="1"/>
          <p:nvPr/>
        </p:nvSpPr>
        <p:spPr>
          <a:xfrm>
            <a:off x="2979688" y="4225915"/>
            <a:ext cx="1257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 малого и среднего предпринимательства 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 юридическое лицо 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индивидуальный предприниматель, соответствующий требованиям, установленным ст. 4 Федерального закона от 24.07.2007 № 209-ФЗ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3580104-1188-47D3-99D9-1B2C2155255A}"/>
              </a:ext>
            </a:extLst>
          </p:cNvPr>
          <p:cNvSpPr txBox="1"/>
          <p:nvPr/>
        </p:nvSpPr>
        <p:spPr>
          <a:xfrm>
            <a:off x="3006682" y="5966048"/>
            <a:ext cx="10188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 на территории Краснодарского края 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установленном законодательством порядке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11636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 не осуществляет запрещенные законодательством Российской Федерации виды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xmlns="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xmlns="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xmlns="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7893A60-BD1E-4500-A4A8-5BC7BB93873F}"/>
              </a:ext>
            </a:extLst>
          </p:cNvPr>
          <p:cNvSpPr txBox="1"/>
          <p:nvPr/>
        </p:nvSpPr>
        <p:spPr>
          <a:xfrm>
            <a:off x="3006682" y="7482802"/>
            <a:ext cx="13260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 компании содержатся в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Едином реестре субъектов МСП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 сайте Федеральной налоговой службы (https://rmsp.nalog.ru)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xmlns="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1"/>
          <p:cNvSpPr txBox="1">
            <a:spLocks noGrp="1"/>
          </p:cNvSpPr>
          <p:nvPr>
            <p:ph type="title"/>
          </p:nvPr>
        </p:nvSpPr>
        <p:spPr>
          <a:xfrm>
            <a:off x="1693804" y="1225519"/>
            <a:ext cx="8029036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Требования</a:t>
            </a:r>
            <a:r>
              <a:rPr lang="en-US" spc="-130" dirty="0"/>
              <a:t> </a:t>
            </a:r>
            <a:r>
              <a:rPr lang="ru-RU" spc="-130" dirty="0"/>
              <a:t>к получателям услуг</a:t>
            </a:r>
            <a:endParaRPr spc="-80" dirty="0"/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xmlns="" id="{8EE80990-D993-4579-BA2A-74197B748ABD}"/>
              </a:ext>
            </a:extLst>
          </p:cNvPr>
          <p:cNvSpPr txBox="1"/>
          <p:nvPr/>
        </p:nvSpPr>
        <p:spPr>
          <a:xfrm>
            <a:off x="0" y="2582841"/>
            <a:ext cx="11838000" cy="113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Получателем услуг может стать субъект МСП, </a:t>
            </a:r>
          </a:p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соответствующий следующим требованиям:</a:t>
            </a:r>
          </a:p>
        </p:txBody>
      </p:sp>
      <p:sp>
        <p:nvSpPr>
          <p:cNvPr id="70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5"/>
          <p:cNvSpPr/>
          <p:nvPr/>
        </p:nvSpPr>
        <p:spPr>
          <a:xfrm>
            <a:off x="15777240" y="8376225"/>
            <a:ext cx="4309292" cy="2933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exe\Downloads\WhatsApp Image 2023-03-13 at 15.40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098" y="4389553"/>
            <a:ext cx="5434397" cy="54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100066" y="3614782"/>
            <a:ext cx="14935197" cy="74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b="1" spc="-135" dirty="0">
                <a:solidFill>
                  <a:srgbClr val="1A315C"/>
                </a:solidFill>
                <a:latin typeface="Arial"/>
                <a:cs typeface="Arial"/>
              </a:rPr>
              <a:t>Центр поддержки экспорта Краснодарского края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4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г. Краснодар, ул. Трамвайная, 2/6,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БЦ «Меркурий», офис 407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4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Тел. +7 (861) 231-10-60</a:t>
            </a:r>
          </a:p>
          <a:p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Факс +7 (861) 231-10-90</a:t>
            </a:r>
          </a:p>
          <a:p>
            <a:r>
              <a:rPr lang="en-US" sz="6000" spc="-135" dirty="0">
                <a:solidFill>
                  <a:srgbClr val="1A315C"/>
                </a:solidFill>
                <a:latin typeface="Arial"/>
                <a:cs typeface="Arial"/>
                <a:hlinkClick r:id="rId3"/>
              </a:rPr>
              <a:t>www.kubanexport.ru</a:t>
            </a:r>
            <a:endParaRPr lang="en-US" sz="60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r>
              <a:rPr lang="en-US" sz="4950" spc="-135" dirty="0">
                <a:solidFill>
                  <a:srgbClr val="1A315C"/>
                </a:solidFill>
                <a:latin typeface="Arial"/>
                <a:cs typeface="Arial"/>
              </a:rPr>
              <a:t>https://t.me/kubanexport</a:t>
            </a: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94806" y="2137924"/>
            <a:ext cx="4309292" cy="9170631"/>
            <a:chOff x="15794806" y="2137924"/>
            <a:chExt cx="4309292" cy="9170631"/>
          </a:xfrm>
        </p:grpSpPr>
        <p:sp>
          <p:nvSpPr>
            <p:cNvPr id="5" name="object 5"/>
            <p:cNvSpPr/>
            <p:nvPr/>
          </p:nvSpPr>
          <p:spPr>
            <a:xfrm>
              <a:off x="15794806" y="8375430"/>
              <a:ext cx="4309292" cy="2933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92505" y="2581156"/>
              <a:ext cx="458470" cy="534035"/>
            </a:xfrm>
            <a:custGeom>
              <a:avLst/>
              <a:gdLst/>
              <a:ahLst/>
              <a:cxnLst/>
              <a:rect l="l" t="t" r="r" b="b"/>
              <a:pathLst>
                <a:path w="458469" h="534035">
                  <a:moveTo>
                    <a:pt x="458394" y="0"/>
                  </a:moveTo>
                  <a:lnTo>
                    <a:pt x="0" y="4188"/>
                  </a:lnTo>
                  <a:lnTo>
                    <a:pt x="58710" y="533449"/>
                  </a:lnTo>
                  <a:lnTo>
                    <a:pt x="458394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91573" y="2137924"/>
              <a:ext cx="791845" cy="447675"/>
            </a:xfrm>
            <a:custGeom>
              <a:avLst/>
              <a:gdLst/>
              <a:ahLst/>
              <a:cxnLst/>
              <a:rect l="l" t="t" r="r" b="b"/>
              <a:pathLst>
                <a:path w="791844" h="447675">
                  <a:moveTo>
                    <a:pt x="791462" y="0"/>
                  </a:moveTo>
                  <a:lnTo>
                    <a:pt x="0" y="438614"/>
                  </a:lnTo>
                  <a:lnTo>
                    <a:pt x="973" y="447420"/>
                  </a:lnTo>
                  <a:lnTo>
                    <a:pt x="459368" y="443232"/>
                  </a:lnTo>
                  <a:lnTo>
                    <a:pt x="791462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5565477"/>
            <a:ext cx="895985" cy="1237615"/>
            <a:chOff x="0" y="5565477"/>
            <a:chExt cx="895985" cy="1237615"/>
          </a:xfrm>
        </p:grpSpPr>
        <p:sp>
          <p:nvSpPr>
            <p:cNvPr id="9" name="object 9"/>
            <p:cNvSpPr/>
            <p:nvPr/>
          </p:nvSpPr>
          <p:spPr>
            <a:xfrm>
              <a:off x="168587" y="5953651"/>
              <a:ext cx="727710" cy="849630"/>
            </a:xfrm>
            <a:custGeom>
              <a:avLst/>
              <a:gdLst/>
              <a:ahLst/>
              <a:cxnLst/>
              <a:rect l="l" t="t" r="r" b="b"/>
              <a:pathLst>
                <a:path w="727710" h="849629">
                  <a:moveTo>
                    <a:pt x="727171" y="0"/>
                  </a:moveTo>
                  <a:lnTo>
                    <a:pt x="0" y="73945"/>
                  </a:lnTo>
                  <a:lnTo>
                    <a:pt x="727171" y="849063"/>
                  </a:lnTo>
                  <a:lnTo>
                    <a:pt x="727171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565477"/>
              <a:ext cx="895985" cy="462280"/>
            </a:xfrm>
            <a:custGeom>
              <a:avLst/>
              <a:gdLst/>
              <a:ahLst/>
              <a:cxnLst/>
              <a:rect l="l" t="t" r="r" b="b"/>
              <a:pathLst>
                <a:path w="895985" h="462279">
                  <a:moveTo>
                    <a:pt x="0" y="0"/>
                  </a:moveTo>
                  <a:lnTo>
                    <a:pt x="0" y="282429"/>
                  </a:lnTo>
                  <a:lnTo>
                    <a:pt x="168586" y="462129"/>
                  </a:lnTo>
                  <a:lnTo>
                    <a:pt x="895758" y="388173"/>
                  </a:lnTo>
                  <a:lnTo>
                    <a:pt x="895758" y="374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AutoShape 2" descr="blob:https://web.whatsapp.com/d2a6ab56-5739-4ba2-a494-db2336a76a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blob:https://web.whatsapp.com/d2a6ab56-5739-4ba2-a494-db2336a76a1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95A26B-9050-0913-BFB8-E3782DCFE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010" y="362653"/>
            <a:ext cx="3989401" cy="30212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A6EC9D2-D678-26C2-4EEF-9F4881AFA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711" y="4579791"/>
            <a:ext cx="4630036" cy="5589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002329" y="1113672"/>
            <a:ext cx="554990" cy="226060"/>
            <a:chOff x="15002329" y="1113672"/>
            <a:chExt cx="554990" cy="226060"/>
          </a:xfrm>
        </p:grpSpPr>
        <p:sp>
          <p:nvSpPr>
            <p:cNvPr id="4" name="object 4"/>
            <p:cNvSpPr/>
            <p:nvPr/>
          </p:nvSpPr>
          <p:spPr>
            <a:xfrm>
              <a:off x="15397929" y="1113672"/>
              <a:ext cx="159105" cy="221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205380" y="1177053"/>
              <a:ext cx="171408" cy="162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002329" y="1180812"/>
              <a:ext cx="181879" cy="1545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578279" y="1283385"/>
            <a:ext cx="485775" cy="241300"/>
            <a:chOff x="14578279" y="1283385"/>
            <a:chExt cx="485775" cy="241300"/>
          </a:xfrm>
        </p:grpSpPr>
        <p:sp>
          <p:nvSpPr>
            <p:cNvPr id="8" name="object 8"/>
            <p:cNvSpPr/>
            <p:nvPr/>
          </p:nvSpPr>
          <p:spPr>
            <a:xfrm>
              <a:off x="14578279" y="1283385"/>
              <a:ext cx="167785" cy="241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767645" y="1366366"/>
              <a:ext cx="146833" cy="154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4934791" y="1362775"/>
              <a:ext cx="129200" cy="1617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4432963" y="1615469"/>
            <a:ext cx="1121442" cy="216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85457" y="1453996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0" y="67310"/>
                </a:moveTo>
                <a:lnTo>
                  <a:pt x="30836" y="67310"/>
                </a:lnTo>
                <a:lnTo>
                  <a:pt x="30836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085457" y="1362775"/>
            <a:ext cx="483234" cy="161925"/>
            <a:chOff x="15085457" y="1362775"/>
            <a:chExt cx="483234" cy="161925"/>
          </a:xfrm>
        </p:grpSpPr>
        <p:sp>
          <p:nvSpPr>
            <p:cNvPr id="14" name="object 14"/>
            <p:cNvSpPr/>
            <p:nvPr/>
          </p:nvSpPr>
          <p:spPr>
            <a:xfrm>
              <a:off x="15085454" y="1366373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792" y="0"/>
                  </a:lnTo>
                  <a:lnTo>
                    <a:pt x="113792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792" y="87630"/>
                  </a:lnTo>
                  <a:lnTo>
                    <a:pt x="113792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1599" y="1362775"/>
              <a:ext cx="150529" cy="1617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5422504" y="1362775"/>
              <a:ext cx="146068" cy="16178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5789991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41"/>
                </a:lnTo>
                <a:lnTo>
                  <a:pt x="51904" y="160235"/>
                </a:lnTo>
                <a:lnTo>
                  <a:pt x="103829" y="51841"/>
                </a:lnTo>
                <a:lnTo>
                  <a:pt x="51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87239" y="1007602"/>
            <a:ext cx="362585" cy="516890"/>
            <a:chOff x="15687239" y="1007602"/>
            <a:chExt cx="362585" cy="516890"/>
          </a:xfrm>
        </p:grpSpPr>
        <p:sp>
          <p:nvSpPr>
            <p:cNvPr id="19" name="object 19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5687230" y="1007611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587"/>
                  </a:moveTo>
                  <a:lnTo>
                    <a:pt x="298513" y="198856"/>
                  </a:lnTo>
                  <a:lnTo>
                    <a:pt x="271564" y="150380"/>
                  </a:lnTo>
                  <a:lnTo>
                    <a:pt x="258419" y="135763"/>
                  </a:lnTo>
                  <a:lnTo>
                    <a:pt x="236029" y="110845"/>
                  </a:lnTo>
                  <a:lnTo>
                    <a:pt x="234238" y="109385"/>
                  </a:lnTo>
                  <a:lnTo>
                    <a:pt x="234238" y="254000"/>
                  </a:lnTo>
                  <a:lnTo>
                    <a:pt x="229362" y="298856"/>
                  </a:lnTo>
                  <a:lnTo>
                    <a:pt x="218440" y="344652"/>
                  </a:lnTo>
                  <a:lnTo>
                    <a:pt x="207086" y="381381"/>
                  </a:lnTo>
                  <a:lnTo>
                    <a:pt x="200863" y="399059"/>
                  </a:lnTo>
                  <a:lnTo>
                    <a:pt x="154609" y="352704"/>
                  </a:lnTo>
                  <a:lnTo>
                    <a:pt x="108343" y="399059"/>
                  </a:lnTo>
                  <a:lnTo>
                    <a:pt x="102133" y="381381"/>
                  </a:lnTo>
                  <a:lnTo>
                    <a:pt x="90779" y="344652"/>
                  </a:lnTo>
                  <a:lnTo>
                    <a:pt x="79870" y="298856"/>
                  </a:lnTo>
                  <a:lnTo>
                    <a:pt x="74980" y="254000"/>
                  </a:lnTo>
                  <a:lnTo>
                    <a:pt x="86639" y="204800"/>
                  </a:lnTo>
                  <a:lnTo>
                    <a:pt x="112712" y="168325"/>
                  </a:lnTo>
                  <a:lnTo>
                    <a:pt x="139814" y="145135"/>
                  </a:lnTo>
                  <a:lnTo>
                    <a:pt x="154609" y="135763"/>
                  </a:lnTo>
                  <a:lnTo>
                    <a:pt x="169392" y="145135"/>
                  </a:lnTo>
                  <a:lnTo>
                    <a:pt x="196507" y="168325"/>
                  </a:lnTo>
                  <a:lnTo>
                    <a:pt x="222580" y="204800"/>
                  </a:lnTo>
                  <a:lnTo>
                    <a:pt x="234238" y="254000"/>
                  </a:lnTo>
                  <a:lnTo>
                    <a:pt x="234238" y="109385"/>
                  </a:lnTo>
                  <a:lnTo>
                    <a:pt x="199567" y="80949"/>
                  </a:lnTo>
                  <a:lnTo>
                    <a:pt x="169875" y="61379"/>
                  </a:lnTo>
                  <a:lnTo>
                    <a:pt x="154609" y="52819"/>
                  </a:lnTo>
                  <a:lnTo>
                    <a:pt x="139331" y="61379"/>
                  </a:lnTo>
                  <a:lnTo>
                    <a:pt x="73177" y="110845"/>
                  </a:lnTo>
                  <a:lnTo>
                    <a:pt x="37642" y="150380"/>
                  </a:lnTo>
                  <a:lnTo>
                    <a:pt x="10693" y="198856"/>
                  </a:lnTo>
                  <a:lnTo>
                    <a:pt x="0" y="255587"/>
                  </a:lnTo>
                  <a:lnTo>
                    <a:pt x="13208" y="340144"/>
                  </a:lnTo>
                  <a:lnTo>
                    <a:pt x="42265" y="425005"/>
                  </a:lnTo>
                  <a:lnTo>
                    <a:pt x="71323" y="490435"/>
                  </a:lnTo>
                  <a:lnTo>
                    <a:pt x="84531" y="516636"/>
                  </a:lnTo>
                  <a:lnTo>
                    <a:pt x="154609" y="446417"/>
                  </a:lnTo>
                  <a:lnTo>
                    <a:pt x="224675" y="516636"/>
                  </a:lnTo>
                  <a:lnTo>
                    <a:pt x="261747" y="446417"/>
                  </a:lnTo>
                  <a:lnTo>
                    <a:pt x="273545" y="424065"/>
                  </a:lnTo>
                  <a:lnTo>
                    <a:pt x="284353" y="399059"/>
                  </a:lnTo>
                  <a:lnTo>
                    <a:pt x="298640" y="366014"/>
                  </a:lnTo>
                  <a:lnTo>
                    <a:pt x="307886" y="318020"/>
                  </a:lnTo>
                  <a:lnTo>
                    <a:pt x="309206" y="255587"/>
                  </a:lnTo>
                  <a:close/>
                </a:path>
                <a:path w="362584" h="516890">
                  <a:moveTo>
                    <a:pt x="362038" y="52819"/>
                  </a:moveTo>
                  <a:lnTo>
                    <a:pt x="309194" y="0"/>
                  </a:lnTo>
                  <a:lnTo>
                    <a:pt x="256362" y="52819"/>
                  </a:lnTo>
                  <a:lnTo>
                    <a:pt x="309194" y="105664"/>
                  </a:lnTo>
                  <a:lnTo>
                    <a:pt x="362038" y="52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7051339" y="1451501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578878" y="17653"/>
                </a:moveTo>
                <a:lnTo>
                  <a:pt x="0" y="35267"/>
                </a:lnTo>
                <a:lnTo>
                  <a:pt x="544995" y="35267"/>
                </a:lnTo>
                <a:lnTo>
                  <a:pt x="578878" y="17653"/>
                </a:lnTo>
                <a:close/>
              </a:path>
              <a:path w="1158875" h="35559">
                <a:moveTo>
                  <a:pt x="1158697" y="0"/>
                </a:moveTo>
                <a:lnTo>
                  <a:pt x="612825" y="0"/>
                </a:lnTo>
                <a:lnTo>
                  <a:pt x="578904" y="17640"/>
                </a:lnTo>
                <a:lnTo>
                  <a:pt x="1158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51312" y="1605668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87955" y="1611270"/>
            <a:ext cx="45720" cy="56515"/>
          </a:xfrm>
          <a:custGeom>
            <a:avLst/>
            <a:gdLst/>
            <a:ahLst/>
            <a:cxnLst/>
            <a:rect l="l" t="t" r="r" b="b"/>
            <a:pathLst>
              <a:path w="45719" h="56514">
                <a:moveTo>
                  <a:pt x="43684" y="0"/>
                </a:moveTo>
                <a:lnTo>
                  <a:pt x="31904" y="0"/>
                </a:lnTo>
                <a:lnTo>
                  <a:pt x="9811" y="26543"/>
                </a:lnTo>
                <a:lnTo>
                  <a:pt x="9811" y="0"/>
                </a:lnTo>
                <a:lnTo>
                  <a:pt x="0" y="0"/>
                </a:lnTo>
                <a:lnTo>
                  <a:pt x="0" y="55935"/>
                </a:lnTo>
                <a:lnTo>
                  <a:pt x="9811" y="55935"/>
                </a:lnTo>
                <a:lnTo>
                  <a:pt x="9811" y="27098"/>
                </a:lnTo>
                <a:lnTo>
                  <a:pt x="32658" y="55935"/>
                </a:lnTo>
                <a:lnTo>
                  <a:pt x="45150" y="55935"/>
                </a:lnTo>
                <a:lnTo>
                  <a:pt x="20690" y="26030"/>
                </a:lnTo>
                <a:lnTo>
                  <a:pt x="43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392803" y="1611102"/>
            <a:ext cx="107314" cy="56515"/>
          </a:xfrm>
          <a:custGeom>
            <a:avLst/>
            <a:gdLst/>
            <a:ahLst/>
            <a:cxnLst/>
            <a:rect l="l" t="t" r="r" b="b"/>
            <a:pathLst>
              <a:path w="107315" h="56514">
                <a:moveTo>
                  <a:pt x="55905" y="56121"/>
                </a:moveTo>
                <a:lnTo>
                  <a:pt x="49898" y="41833"/>
                </a:lnTo>
                <a:lnTo>
                  <a:pt x="46024" y="32626"/>
                </a:lnTo>
                <a:lnTo>
                  <a:pt x="37642" y="12712"/>
                </a:lnTo>
                <a:lnTo>
                  <a:pt x="35890" y="8547"/>
                </a:lnTo>
                <a:lnTo>
                  <a:pt x="35890" y="32626"/>
                </a:lnTo>
                <a:lnTo>
                  <a:pt x="19519" y="32626"/>
                </a:lnTo>
                <a:lnTo>
                  <a:pt x="27711" y="12712"/>
                </a:lnTo>
                <a:lnTo>
                  <a:pt x="35890" y="32626"/>
                </a:lnTo>
                <a:lnTo>
                  <a:pt x="35890" y="8547"/>
                </a:lnTo>
                <a:lnTo>
                  <a:pt x="32296" y="0"/>
                </a:lnTo>
                <a:lnTo>
                  <a:pt x="23647" y="0"/>
                </a:lnTo>
                <a:lnTo>
                  <a:pt x="0" y="56121"/>
                </a:lnTo>
                <a:lnTo>
                  <a:pt x="9906" y="56121"/>
                </a:lnTo>
                <a:lnTo>
                  <a:pt x="15722" y="41833"/>
                </a:lnTo>
                <a:lnTo>
                  <a:pt x="39649" y="41833"/>
                </a:lnTo>
                <a:lnTo>
                  <a:pt x="45453" y="56121"/>
                </a:lnTo>
                <a:lnTo>
                  <a:pt x="55905" y="56121"/>
                </a:lnTo>
                <a:close/>
              </a:path>
              <a:path w="107315" h="56514">
                <a:moveTo>
                  <a:pt x="106743" y="17983"/>
                </a:moveTo>
                <a:lnTo>
                  <a:pt x="105676" y="11303"/>
                </a:lnTo>
                <a:lnTo>
                  <a:pt x="104381" y="9220"/>
                </a:lnTo>
                <a:lnTo>
                  <a:pt x="102095" y="5549"/>
                </a:lnTo>
                <a:lnTo>
                  <a:pt x="96354" y="2095"/>
                </a:lnTo>
                <a:lnTo>
                  <a:pt x="96354" y="12077"/>
                </a:lnTo>
                <a:lnTo>
                  <a:pt x="96354" y="24168"/>
                </a:lnTo>
                <a:lnTo>
                  <a:pt x="91795" y="26962"/>
                </a:lnTo>
                <a:lnTo>
                  <a:pt x="83731" y="26962"/>
                </a:lnTo>
                <a:lnTo>
                  <a:pt x="81318" y="26784"/>
                </a:lnTo>
                <a:lnTo>
                  <a:pt x="79019" y="26568"/>
                </a:lnTo>
                <a:lnTo>
                  <a:pt x="79019" y="9372"/>
                </a:lnTo>
                <a:lnTo>
                  <a:pt x="84061" y="9220"/>
                </a:lnTo>
                <a:lnTo>
                  <a:pt x="92748" y="9220"/>
                </a:lnTo>
                <a:lnTo>
                  <a:pt x="96354" y="12077"/>
                </a:lnTo>
                <a:lnTo>
                  <a:pt x="96354" y="2095"/>
                </a:lnTo>
                <a:lnTo>
                  <a:pt x="95427" y="1524"/>
                </a:lnTo>
                <a:lnTo>
                  <a:pt x="85115" y="0"/>
                </a:lnTo>
                <a:lnTo>
                  <a:pt x="81153" y="0"/>
                </a:lnTo>
                <a:lnTo>
                  <a:pt x="72288" y="190"/>
                </a:lnTo>
                <a:lnTo>
                  <a:pt x="69202" y="190"/>
                </a:lnTo>
                <a:lnTo>
                  <a:pt x="69202" y="56121"/>
                </a:lnTo>
                <a:lnTo>
                  <a:pt x="79019" y="56121"/>
                </a:lnTo>
                <a:lnTo>
                  <a:pt x="79019" y="35902"/>
                </a:lnTo>
                <a:lnTo>
                  <a:pt x="81419" y="36156"/>
                </a:lnTo>
                <a:lnTo>
                  <a:pt x="86283" y="36156"/>
                </a:lnTo>
                <a:lnTo>
                  <a:pt x="87757" y="35902"/>
                </a:lnTo>
                <a:lnTo>
                  <a:pt x="95123" y="34645"/>
                </a:lnTo>
                <a:lnTo>
                  <a:pt x="101523" y="30632"/>
                </a:lnTo>
                <a:lnTo>
                  <a:pt x="104000" y="26962"/>
                </a:lnTo>
                <a:lnTo>
                  <a:pt x="105422" y="24841"/>
                </a:lnTo>
                <a:lnTo>
                  <a:pt x="106743" y="17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223768" y="1610401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59" h="57785">
                <a:moveTo>
                  <a:pt x="19894" y="0"/>
                </a:moveTo>
                <a:lnTo>
                  <a:pt x="11350" y="0"/>
                </a:lnTo>
                <a:lnTo>
                  <a:pt x="4544" y="2795"/>
                </a:lnTo>
                <a:lnTo>
                  <a:pt x="617" y="6156"/>
                </a:lnTo>
                <a:lnTo>
                  <a:pt x="4460" y="13496"/>
                </a:lnTo>
                <a:lnTo>
                  <a:pt x="8376" y="10544"/>
                </a:lnTo>
                <a:lnTo>
                  <a:pt x="13109" y="9182"/>
                </a:lnTo>
                <a:lnTo>
                  <a:pt x="28114" y="9182"/>
                </a:lnTo>
                <a:lnTo>
                  <a:pt x="35820" y="14355"/>
                </a:lnTo>
                <a:lnTo>
                  <a:pt x="37705" y="23747"/>
                </a:lnTo>
                <a:lnTo>
                  <a:pt x="12795" y="23747"/>
                </a:lnTo>
                <a:lnTo>
                  <a:pt x="12795" y="32930"/>
                </a:lnTo>
                <a:lnTo>
                  <a:pt x="37967" y="32930"/>
                </a:lnTo>
                <a:lnTo>
                  <a:pt x="36271" y="43244"/>
                </a:lnTo>
                <a:lnTo>
                  <a:pt x="28198" y="48522"/>
                </a:lnTo>
                <a:lnTo>
                  <a:pt x="12795" y="48522"/>
                </a:lnTo>
                <a:lnTo>
                  <a:pt x="7769" y="46365"/>
                </a:lnTo>
                <a:lnTo>
                  <a:pt x="4251" y="43621"/>
                </a:lnTo>
                <a:lnTo>
                  <a:pt x="0" y="51862"/>
                </a:lnTo>
                <a:lnTo>
                  <a:pt x="3916" y="55223"/>
                </a:lnTo>
                <a:lnTo>
                  <a:pt x="11015" y="57715"/>
                </a:lnTo>
                <a:lnTo>
                  <a:pt x="18784" y="57715"/>
                </a:lnTo>
                <a:lnTo>
                  <a:pt x="30915" y="55652"/>
                </a:lnTo>
                <a:lnTo>
                  <a:pt x="40136" y="49802"/>
                </a:lnTo>
                <a:lnTo>
                  <a:pt x="45997" y="40673"/>
                </a:lnTo>
                <a:lnTo>
                  <a:pt x="48050" y="28773"/>
                </a:lnTo>
                <a:lnTo>
                  <a:pt x="45969" y="16927"/>
                </a:lnTo>
                <a:lnTo>
                  <a:pt x="40153" y="7853"/>
                </a:lnTo>
                <a:lnTo>
                  <a:pt x="31247" y="2045"/>
                </a:lnTo>
                <a:lnTo>
                  <a:pt x="19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339178" y="1610401"/>
            <a:ext cx="46990" cy="57785"/>
          </a:xfrm>
          <a:custGeom>
            <a:avLst/>
            <a:gdLst/>
            <a:ahLst/>
            <a:cxnLst/>
            <a:rect l="l" t="t" r="r" b="b"/>
            <a:pathLst>
              <a:path w="46990" h="57785">
                <a:moveTo>
                  <a:pt x="35925" y="0"/>
                </a:moveTo>
                <a:lnTo>
                  <a:pt x="28627" y="0"/>
                </a:lnTo>
                <a:lnTo>
                  <a:pt x="16366" y="2247"/>
                </a:lnTo>
                <a:lnTo>
                  <a:pt x="7391" y="8396"/>
                </a:lnTo>
                <a:lnTo>
                  <a:pt x="1877" y="17559"/>
                </a:lnTo>
                <a:lnTo>
                  <a:pt x="0" y="28847"/>
                </a:lnTo>
                <a:lnTo>
                  <a:pt x="2105" y="40704"/>
                </a:lnTo>
                <a:lnTo>
                  <a:pt x="8020" y="49811"/>
                </a:lnTo>
                <a:lnTo>
                  <a:pt x="17139" y="55653"/>
                </a:lnTo>
                <a:lnTo>
                  <a:pt x="28857" y="57715"/>
                </a:lnTo>
                <a:lnTo>
                  <a:pt x="36135" y="57715"/>
                </a:lnTo>
                <a:lnTo>
                  <a:pt x="43276" y="55150"/>
                </a:lnTo>
                <a:lnTo>
                  <a:pt x="46783" y="51391"/>
                </a:lnTo>
                <a:lnTo>
                  <a:pt x="43035" y="44040"/>
                </a:lnTo>
                <a:lnTo>
                  <a:pt x="39182" y="46993"/>
                </a:lnTo>
                <a:lnTo>
                  <a:pt x="34470" y="48522"/>
                </a:lnTo>
                <a:lnTo>
                  <a:pt x="29747" y="48522"/>
                </a:lnTo>
                <a:lnTo>
                  <a:pt x="21909" y="47089"/>
                </a:lnTo>
                <a:lnTo>
                  <a:pt x="15792" y="43062"/>
                </a:lnTo>
                <a:lnTo>
                  <a:pt x="11816" y="36846"/>
                </a:lnTo>
                <a:lnTo>
                  <a:pt x="10397" y="28847"/>
                </a:lnTo>
                <a:lnTo>
                  <a:pt x="11785" y="20650"/>
                </a:lnTo>
                <a:lnTo>
                  <a:pt x="15617" y="14460"/>
                </a:lnTo>
                <a:lnTo>
                  <a:pt x="21396" y="10547"/>
                </a:lnTo>
                <a:lnTo>
                  <a:pt x="28627" y="9182"/>
                </a:lnTo>
                <a:lnTo>
                  <a:pt x="34218" y="9182"/>
                </a:lnTo>
                <a:lnTo>
                  <a:pt x="37925" y="10690"/>
                </a:lnTo>
                <a:lnTo>
                  <a:pt x="41276" y="12942"/>
                </a:lnTo>
                <a:lnTo>
                  <a:pt x="45674" y="5685"/>
                </a:lnTo>
                <a:lnTo>
                  <a:pt x="41977" y="2314"/>
                </a:lnTo>
                <a:lnTo>
                  <a:pt x="3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51312" y="1742062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772786" y="1747513"/>
            <a:ext cx="180340" cy="56515"/>
          </a:xfrm>
          <a:custGeom>
            <a:avLst/>
            <a:gdLst/>
            <a:ahLst/>
            <a:cxnLst/>
            <a:rect l="l" t="t" r="r" b="b"/>
            <a:pathLst>
              <a:path w="180340" h="56514">
                <a:moveTo>
                  <a:pt x="55968" y="56108"/>
                </a:moveTo>
                <a:lnTo>
                  <a:pt x="49936" y="41808"/>
                </a:lnTo>
                <a:lnTo>
                  <a:pt x="46062" y="32639"/>
                </a:lnTo>
                <a:lnTo>
                  <a:pt x="37668" y="12725"/>
                </a:lnTo>
                <a:lnTo>
                  <a:pt x="35915" y="8585"/>
                </a:lnTo>
                <a:lnTo>
                  <a:pt x="35915" y="32639"/>
                </a:lnTo>
                <a:lnTo>
                  <a:pt x="19545" y="32639"/>
                </a:lnTo>
                <a:lnTo>
                  <a:pt x="27736" y="12725"/>
                </a:lnTo>
                <a:lnTo>
                  <a:pt x="35915" y="32639"/>
                </a:lnTo>
                <a:lnTo>
                  <a:pt x="35915" y="8585"/>
                </a:lnTo>
                <a:lnTo>
                  <a:pt x="32296" y="0"/>
                </a:lnTo>
                <a:lnTo>
                  <a:pt x="23672" y="0"/>
                </a:lnTo>
                <a:lnTo>
                  <a:pt x="0" y="56108"/>
                </a:lnTo>
                <a:lnTo>
                  <a:pt x="9931" y="56108"/>
                </a:lnTo>
                <a:lnTo>
                  <a:pt x="15786" y="41808"/>
                </a:lnTo>
                <a:lnTo>
                  <a:pt x="39649" y="41808"/>
                </a:lnTo>
                <a:lnTo>
                  <a:pt x="45491" y="56108"/>
                </a:lnTo>
                <a:lnTo>
                  <a:pt x="55968" y="56108"/>
                </a:lnTo>
                <a:close/>
              </a:path>
              <a:path w="180340" h="56514">
                <a:moveTo>
                  <a:pt x="114261" y="152"/>
                </a:moveTo>
                <a:lnTo>
                  <a:pt x="104571" y="152"/>
                </a:lnTo>
                <a:lnTo>
                  <a:pt x="104571" y="23012"/>
                </a:lnTo>
                <a:lnTo>
                  <a:pt x="78968" y="23012"/>
                </a:lnTo>
                <a:lnTo>
                  <a:pt x="78968" y="152"/>
                </a:lnTo>
                <a:lnTo>
                  <a:pt x="69100" y="152"/>
                </a:lnTo>
                <a:lnTo>
                  <a:pt x="69100" y="56108"/>
                </a:lnTo>
                <a:lnTo>
                  <a:pt x="78968" y="56108"/>
                </a:lnTo>
                <a:lnTo>
                  <a:pt x="78968" y="32207"/>
                </a:lnTo>
                <a:lnTo>
                  <a:pt x="104571" y="32207"/>
                </a:lnTo>
                <a:lnTo>
                  <a:pt x="104571" y="56108"/>
                </a:lnTo>
                <a:lnTo>
                  <a:pt x="114261" y="56108"/>
                </a:lnTo>
                <a:lnTo>
                  <a:pt x="114261" y="152"/>
                </a:lnTo>
                <a:close/>
              </a:path>
              <a:path w="180340" h="56514">
                <a:moveTo>
                  <a:pt x="179755" y="56108"/>
                </a:moveTo>
                <a:lnTo>
                  <a:pt x="155270" y="26250"/>
                </a:lnTo>
                <a:lnTo>
                  <a:pt x="178282" y="152"/>
                </a:lnTo>
                <a:lnTo>
                  <a:pt x="166484" y="152"/>
                </a:lnTo>
                <a:lnTo>
                  <a:pt x="144411" y="26682"/>
                </a:lnTo>
                <a:lnTo>
                  <a:pt x="144411" y="152"/>
                </a:lnTo>
                <a:lnTo>
                  <a:pt x="134581" y="152"/>
                </a:lnTo>
                <a:lnTo>
                  <a:pt x="134581" y="56108"/>
                </a:lnTo>
                <a:lnTo>
                  <a:pt x="144411" y="56108"/>
                </a:lnTo>
                <a:lnTo>
                  <a:pt x="144411" y="27254"/>
                </a:lnTo>
                <a:lnTo>
                  <a:pt x="167259" y="56108"/>
                </a:lnTo>
                <a:lnTo>
                  <a:pt x="179755" y="5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229697" y="1746789"/>
            <a:ext cx="107950" cy="57785"/>
          </a:xfrm>
          <a:custGeom>
            <a:avLst/>
            <a:gdLst/>
            <a:ahLst/>
            <a:cxnLst/>
            <a:rect l="l" t="t" r="r" b="b"/>
            <a:pathLst>
              <a:path w="107950" h="57785">
                <a:moveTo>
                  <a:pt x="37579" y="18732"/>
                </a:moveTo>
                <a:lnTo>
                  <a:pt x="36512" y="12026"/>
                </a:lnTo>
                <a:lnTo>
                  <a:pt x="35191" y="9906"/>
                </a:lnTo>
                <a:lnTo>
                  <a:pt x="32918" y="6273"/>
                </a:lnTo>
                <a:lnTo>
                  <a:pt x="27190" y="2832"/>
                </a:lnTo>
                <a:lnTo>
                  <a:pt x="27190" y="12801"/>
                </a:lnTo>
                <a:lnTo>
                  <a:pt x="27190" y="24853"/>
                </a:lnTo>
                <a:lnTo>
                  <a:pt x="22618" y="27686"/>
                </a:lnTo>
                <a:lnTo>
                  <a:pt x="14566" y="27686"/>
                </a:lnTo>
                <a:lnTo>
                  <a:pt x="12153" y="27508"/>
                </a:lnTo>
                <a:lnTo>
                  <a:pt x="9829" y="27241"/>
                </a:lnTo>
                <a:lnTo>
                  <a:pt x="9829" y="10058"/>
                </a:lnTo>
                <a:lnTo>
                  <a:pt x="12484" y="10020"/>
                </a:lnTo>
                <a:lnTo>
                  <a:pt x="14859" y="9906"/>
                </a:lnTo>
                <a:lnTo>
                  <a:pt x="23583" y="9906"/>
                </a:lnTo>
                <a:lnTo>
                  <a:pt x="27190" y="12801"/>
                </a:lnTo>
                <a:lnTo>
                  <a:pt x="27190" y="2832"/>
                </a:lnTo>
                <a:lnTo>
                  <a:pt x="26238" y="2247"/>
                </a:lnTo>
                <a:lnTo>
                  <a:pt x="15913" y="723"/>
                </a:lnTo>
                <a:lnTo>
                  <a:pt x="11976" y="723"/>
                </a:lnTo>
                <a:lnTo>
                  <a:pt x="3111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36639"/>
                </a:lnTo>
                <a:lnTo>
                  <a:pt x="12242" y="36880"/>
                </a:lnTo>
                <a:lnTo>
                  <a:pt x="17106" y="36880"/>
                </a:lnTo>
                <a:lnTo>
                  <a:pt x="18516" y="36639"/>
                </a:lnTo>
                <a:lnTo>
                  <a:pt x="25933" y="35382"/>
                </a:lnTo>
                <a:lnTo>
                  <a:pt x="32346" y="31369"/>
                </a:lnTo>
                <a:lnTo>
                  <a:pt x="34836" y="27686"/>
                </a:lnTo>
                <a:lnTo>
                  <a:pt x="36258" y="25577"/>
                </a:lnTo>
                <a:lnTo>
                  <a:pt x="37579" y="18732"/>
                </a:lnTo>
                <a:close/>
              </a:path>
              <a:path w="107950" h="57785">
                <a:moveTo>
                  <a:pt x="107416" y="28854"/>
                </a:moveTo>
                <a:lnTo>
                  <a:pt x="105194" y="16992"/>
                </a:lnTo>
                <a:lnTo>
                  <a:pt x="99949" y="9194"/>
                </a:lnTo>
                <a:lnTo>
                  <a:pt x="99072" y="7899"/>
                </a:lnTo>
                <a:lnTo>
                  <a:pt x="97040" y="6616"/>
                </a:lnTo>
                <a:lnTo>
                  <a:pt x="97040" y="28854"/>
                </a:lnTo>
                <a:lnTo>
                  <a:pt x="95758" y="36576"/>
                </a:lnTo>
                <a:lnTo>
                  <a:pt x="92049" y="42824"/>
                </a:lnTo>
                <a:lnTo>
                  <a:pt x="86144" y="47015"/>
                </a:lnTo>
                <a:lnTo>
                  <a:pt x="78257" y="48539"/>
                </a:lnTo>
                <a:lnTo>
                  <a:pt x="70916" y="47028"/>
                </a:lnTo>
                <a:lnTo>
                  <a:pt x="64985" y="42887"/>
                </a:lnTo>
                <a:lnTo>
                  <a:pt x="61023" y="36652"/>
                </a:lnTo>
                <a:lnTo>
                  <a:pt x="59575" y="28854"/>
                </a:lnTo>
                <a:lnTo>
                  <a:pt x="60985" y="20891"/>
                </a:lnTo>
                <a:lnTo>
                  <a:pt x="64897" y="14681"/>
                </a:lnTo>
                <a:lnTo>
                  <a:pt x="70827" y="10642"/>
                </a:lnTo>
                <a:lnTo>
                  <a:pt x="78257" y="9194"/>
                </a:lnTo>
                <a:lnTo>
                  <a:pt x="85636" y="10642"/>
                </a:lnTo>
                <a:lnTo>
                  <a:pt x="91605" y="14681"/>
                </a:lnTo>
                <a:lnTo>
                  <a:pt x="95580" y="20891"/>
                </a:lnTo>
                <a:lnTo>
                  <a:pt x="97040" y="28854"/>
                </a:lnTo>
                <a:lnTo>
                  <a:pt x="97040" y="6616"/>
                </a:lnTo>
                <a:lnTo>
                  <a:pt x="89827" y="2057"/>
                </a:lnTo>
                <a:lnTo>
                  <a:pt x="78257" y="0"/>
                </a:lnTo>
                <a:lnTo>
                  <a:pt x="66459" y="2235"/>
                </a:lnTo>
                <a:lnTo>
                  <a:pt x="57264" y="8343"/>
                </a:lnTo>
                <a:lnTo>
                  <a:pt x="51295" y="17500"/>
                </a:lnTo>
                <a:lnTo>
                  <a:pt x="49174" y="28854"/>
                </a:lnTo>
                <a:lnTo>
                  <a:pt x="51384" y="40716"/>
                </a:lnTo>
                <a:lnTo>
                  <a:pt x="57480" y="49834"/>
                </a:lnTo>
                <a:lnTo>
                  <a:pt x="66700" y="55676"/>
                </a:lnTo>
                <a:lnTo>
                  <a:pt x="78257" y="57734"/>
                </a:lnTo>
                <a:lnTo>
                  <a:pt x="89827" y="55587"/>
                </a:lnTo>
                <a:lnTo>
                  <a:pt x="99072" y="49593"/>
                </a:lnTo>
                <a:lnTo>
                  <a:pt x="99783" y="48539"/>
                </a:lnTo>
                <a:lnTo>
                  <a:pt x="105194" y="40449"/>
                </a:lnTo>
                <a:lnTo>
                  <a:pt x="107416" y="28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468634" y="1746789"/>
            <a:ext cx="98425" cy="57785"/>
          </a:xfrm>
          <a:custGeom>
            <a:avLst/>
            <a:gdLst/>
            <a:ahLst/>
            <a:cxnLst/>
            <a:rect l="l" t="t" r="r" b="b"/>
            <a:pathLst>
              <a:path w="98425" h="57785">
                <a:moveTo>
                  <a:pt x="45123" y="56832"/>
                </a:moveTo>
                <a:lnTo>
                  <a:pt x="20688" y="26974"/>
                </a:lnTo>
                <a:lnTo>
                  <a:pt x="43700" y="876"/>
                </a:lnTo>
                <a:lnTo>
                  <a:pt x="31877" y="876"/>
                </a:lnTo>
                <a:lnTo>
                  <a:pt x="9829" y="27406"/>
                </a:lnTo>
                <a:lnTo>
                  <a:pt x="9829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27978"/>
                </a:lnTo>
                <a:lnTo>
                  <a:pt x="32702" y="56832"/>
                </a:lnTo>
                <a:lnTo>
                  <a:pt x="45123" y="56832"/>
                </a:lnTo>
                <a:close/>
              </a:path>
              <a:path w="98425" h="57785">
                <a:moveTo>
                  <a:pt x="97980" y="51409"/>
                </a:moveTo>
                <a:lnTo>
                  <a:pt x="94272" y="44030"/>
                </a:lnTo>
                <a:lnTo>
                  <a:pt x="90411" y="47015"/>
                </a:lnTo>
                <a:lnTo>
                  <a:pt x="85699" y="48539"/>
                </a:lnTo>
                <a:lnTo>
                  <a:pt x="80987" y="48539"/>
                </a:lnTo>
                <a:lnTo>
                  <a:pt x="73126" y="47104"/>
                </a:lnTo>
                <a:lnTo>
                  <a:pt x="67005" y="43078"/>
                </a:lnTo>
                <a:lnTo>
                  <a:pt x="63017" y="36855"/>
                </a:lnTo>
                <a:lnTo>
                  <a:pt x="61595" y="28854"/>
                </a:lnTo>
                <a:lnTo>
                  <a:pt x="62992" y="20662"/>
                </a:lnTo>
                <a:lnTo>
                  <a:pt x="66827" y="14465"/>
                </a:lnTo>
                <a:lnTo>
                  <a:pt x="72618" y="10553"/>
                </a:lnTo>
                <a:lnTo>
                  <a:pt x="79857" y="9194"/>
                </a:lnTo>
                <a:lnTo>
                  <a:pt x="85458" y="9194"/>
                </a:lnTo>
                <a:lnTo>
                  <a:pt x="89115" y="10718"/>
                </a:lnTo>
                <a:lnTo>
                  <a:pt x="92468" y="12979"/>
                </a:lnTo>
                <a:lnTo>
                  <a:pt x="96913" y="5664"/>
                </a:lnTo>
                <a:lnTo>
                  <a:pt x="93179" y="2336"/>
                </a:lnTo>
                <a:lnTo>
                  <a:pt x="87134" y="0"/>
                </a:lnTo>
                <a:lnTo>
                  <a:pt x="79857" y="0"/>
                </a:lnTo>
                <a:lnTo>
                  <a:pt x="67589" y="2247"/>
                </a:lnTo>
                <a:lnTo>
                  <a:pt x="58623" y="8407"/>
                </a:lnTo>
                <a:lnTo>
                  <a:pt x="53111" y="17576"/>
                </a:lnTo>
                <a:lnTo>
                  <a:pt x="51231" y="28854"/>
                </a:lnTo>
                <a:lnTo>
                  <a:pt x="53340" y="40716"/>
                </a:lnTo>
                <a:lnTo>
                  <a:pt x="59245" y="49834"/>
                </a:lnTo>
                <a:lnTo>
                  <a:pt x="68376" y="55676"/>
                </a:lnTo>
                <a:lnTo>
                  <a:pt x="80111" y="57734"/>
                </a:lnTo>
                <a:lnTo>
                  <a:pt x="87363" y="57734"/>
                </a:lnTo>
                <a:lnTo>
                  <a:pt x="94475" y="55168"/>
                </a:lnTo>
                <a:lnTo>
                  <a:pt x="97980" y="51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49051" y="1746789"/>
            <a:ext cx="103505" cy="57785"/>
          </a:xfrm>
          <a:custGeom>
            <a:avLst/>
            <a:gdLst/>
            <a:ahLst/>
            <a:cxnLst/>
            <a:rect l="l" t="t" r="r" b="b"/>
            <a:pathLst>
              <a:path w="103505" h="57785">
                <a:moveTo>
                  <a:pt x="46748" y="51409"/>
                </a:moveTo>
                <a:lnTo>
                  <a:pt x="43002" y="44030"/>
                </a:lnTo>
                <a:lnTo>
                  <a:pt x="39179" y="47015"/>
                </a:lnTo>
                <a:lnTo>
                  <a:pt x="34455" y="48539"/>
                </a:lnTo>
                <a:lnTo>
                  <a:pt x="29781" y="48539"/>
                </a:lnTo>
                <a:lnTo>
                  <a:pt x="21907" y="47104"/>
                </a:lnTo>
                <a:lnTo>
                  <a:pt x="15773" y="43078"/>
                </a:lnTo>
                <a:lnTo>
                  <a:pt x="11798" y="36855"/>
                </a:lnTo>
                <a:lnTo>
                  <a:pt x="10388" y="28854"/>
                </a:lnTo>
                <a:lnTo>
                  <a:pt x="11772" y="20662"/>
                </a:lnTo>
                <a:lnTo>
                  <a:pt x="15608" y="14465"/>
                </a:lnTo>
                <a:lnTo>
                  <a:pt x="21386" y="10553"/>
                </a:lnTo>
                <a:lnTo>
                  <a:pt x="28613" y="9194"/>
                </a:lnTo>
                <a:lnTo>
                  <a:pt x="34226" y="9194"/>
                </a:lnTo>
                <a:lnTo>
                  <a:pt x="37884" y="10718"/>
                </a:lnTo>
                <a:lnTo>
                  <a:pt x="41275" y="12979"/>
                </a:lnTo>
                <a:lnTo>
                  <a:pt x="45631" y="5664"/>
                </a:lnTo>
                <a:lnTo>
                  <a:pt x="41948" y="2336"/>
                </a:lnTo>
                <a:lnTo>
                  <a:pt x="35890" y="0"/>
                </a:lnTo>
                <a:lnTo>
                  <a:pt x="28613" y="0"/>
                </a:lnTo>
                <a:lnTo>
                  <a:pt x="16357" y="2247"/>
                </a:lnTo>
                <a:lnTo>
                  <a:pt x="7378" y="8407"/>
                </a:lnTo>
                <a:lnTo>
                  <a:pt x="1866" y="17576"/>
                </a:lnTo>
                <a:lnTo>
                  <a:pt x="0" y="28854"/>
                </a:lnTo>
                <a:lnTo>
                  <a:pt x="2095" y="40716"/>
                </a:lnTo>
                <a:lnTo>
                  <a:pt x="8001" y="49834"/>
                </a:lnTo>
                <a:lnTo>
                  <a:pt x="17119" y="55676"/>
                </a:lnTo>
                <a:lnTo>
                  <a:pt x="28867" y="57734"/>
                </a:lnTo>
                <a:lnTo>
                  <a:pt x="36131" y="57734"/>
                </a:lnTo>
                <a:lnTo>
                  <a:pt x="43243" y="55168"/>
                </a:lnTo>
                <a:lnTo>
                  <a:pt x="46748" y="51409"/>
                </a:lnTo>
                <a:close/>
              </a:path>
              <a:path w="103505" h="57785">
                <a:moveTo>
                  <a:pt x="103454" y="28790"/>
                </a:moveTo>
                <a:lnTo>
                  <a:pt x="101371" y="16941"/>
                </a:lnTo>
                <a:lnTo>
                  <a:pt x="95567" y="7861"/>
                </a:lnTo>
                <a:lnTo>
                  <a:pt x="86664" y="2044"/>
                </a:lnTo>
                <a:lnTo>
                  <a:pt x="75336" y="0"/>
                </a:lnTo>
                <a:lnTo>
                  <a:pt x="66763" y="0"/>
                </a:lnTo>
                <a:lnTo>
                  <a:pt x="59994" y="2806"/>
                </a:lnTo>
                <a:lnTo>
                  <a:pt x="56070" y="6146"/>
                </a:lnTo>
                <a:lnTo>
                  <a:pt x="59905" y="13512"/>
                </a:lnTo>
                <a:lnTo>
                  <a:pt x="63804" y="10553"/>
                </a:lnTo>
                <a:lnTo>
                  <a:pt x="68491" y="9194"/>
                </a:lnTo>
                <a:lnTo>
                  <a:pt x="83553" y="9194"/>
                </a:lnTo>
                <a:lnTo>
                  <a:pt x="91224" y="14401"/>
                </a:lnTo>
                <a:lnTo>
                  <a:pt x="93129" y="23736"/>
                </a:lnTo>
                <a:lnTo>
                  <a:pt x="68186" y="23736"/>
                </a:lnTo>
                <a:lnTo>
                  <a:pt x="68186" y="32931"/>
                </a:lnTo>
                <a:lnTo>
                  <a:pt x="93370" y="32931"/>
                </a:lnTo>
                <a:lnTo>
                  <a:pt x="91694" y="43256"/>
                </a:lnTo>
                <a:lnTo>
                  <a:pt x="83604" y="48539"/>
                </a:lnTo>
                <a:lnTo>
                  <a:pt x="68186" y="48539"/>
                </a:lnTo>
                <a:lnTo>
                  <a:pt x="63182" y="46380"/>
                </a:lnTo>
                <a:lnTo>
                  <a:pt x="59626" y="43649"/>
                </a:lnTo>
                <a:lnTo>
                  <a:pt x="55410" y="51879"/>
                </a:lnTo>
                <a:lnTo>
                  <a:pt x="59334" y="55245"/>
                </a:lnTo>
                <a:lnTo>
                  <a:pt x="66433" y="57734"/>
                </a:lnTo>
                <a:lnTo>
                  <a:pt x="74206" y="57734"/>
                </a:lnTo>
                <a:lnTo>
                  <a:pt x="86321" y="55676"/>
                </a:lnTo>
                <a:lnTo>
                  <a:pt x="95529" y="49822"/>
                </a:lnTo>
                <a:lnTo>
                  <a:pt x="101396" y="40703"/>
                </a:lnTo>
                <a:lnTo>
                  <a:pt x="103454" y="2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726119" y="1747664"/>
            <a:ext cx="36195" cy="56515"/>
          </a:xfrm>
          <a:custGeom>
            <a:avLst/>
            <a:gdLst/>
            <a:ahLst/>
            <a:cxnLst/>
            <a:rect l="l" t="t" r="r" b="b"/>
            <a:pathLst>
              <a:path w="36194" h="56514">
                <a:moveTo>
                  <a:pt x="32711" y="0"/>
                </a:moveTo>
                <a:lnTo>
                  <a:pt x="0" y="0"/>
                </a:lnTo>
                <a:lnTo>
                  <a:pt x="0" y="55956"/>
                </a:lnTo>
                <a:lnTo>
                  <a:pt x="3256" y="55956"/>
                </a:lnTo>
                <a:lnTo>
                  <a:pt x="8073" y="56291"/>
                </a:lnTo>
                <a:lnTo>
                  <a:pt x="14544" y="56291"/>
                </a:lnTo>
                <a:lnTo>
                  <a:pt x="23722" y="55066"/>
                </a:lnTo>
                <a:lnTo>
                  <a:pt x="30499" y="51506"/>
                </a:lnTo>
                <a:lnTo>
                  <a:pt x="33749" y="47077"/>
                </a:lnTo>
                <a:lnTo>
                  <a:pt x="13999" y="47077"/>
                </a:lnTo>
                <a:lnTo>
                  <a:pt x="9821" y="46773"/>
                </a:lnTo>
                <a:lnTo>
                  <a:pt x="9821" y="30847"/>
                </a:lnTo>
                <a:lnTo>
                  <a:pt x="12334" y="30512"/>
                </a:lnTo>
                <a:lnTo>
                  <a:pt x="14711" y="30386"/>
                </a:lnTo>
                <a:lnTo>
                  <a:pt x="36135" y="30386"/>
                </a:lnTo>
                <a:lnTo>
                  <a:pt x="36135" y="27705"/>
                </a:lnTo>
                <a:lnTo>
                  <a:pt x="29537" y="21653"/>
                </a:lnTo>
                <a:lnTo>
                  <a:pt x="9821" y="21653"/>
                </a:lnTo>
                <a:lnTo>
                  <a:pt x="9821" y="9172"/>
                </a:lnTo>
                <a:lnTo>
                  <a:pt x="32711" y="9172"/>
                </a:lnTo>
                <a:lnTo>
                  <a:pt x="32711" y="0"/>
                </a:lnTo>
                <a:close/>
              </a:path>
              <a:path w="36194" h="56514">
                <a:moveTo>
                  <a:pt x="36135" y="30386"/>
                </a:moveTo>
                <a:lnTo>
                  <a:pt x="23402" y="30386"/>
                </a:lnTo>
                <a:lnTo>
                  <a:pt x="26355" y="33988"/>
                </a:lnTo>
                <a:lnTo>
                  <a:pt x="26355" y="43726"/>
                </a:lnTo>
                <a:lnTo>
                  <a:pt x="23350" y="47077"/>
                </a:lnTo>
                <a:lnTo>
                  <a:pt x="33749" y="47077"/>
                </a:lnTo>
                <a:lnTo>
                  <a:pt x="34696" y="45786"/>
                </a:lnTo>
                <a:lnTo>
                  <a:pt x="36135" y="38082"/>
                </a:lnTo>
                <a:lnTo>
                  <a:pt x="36135" y="30386"/>
                </a:lnTo>
                <a:close/>
              </a:path>
              <a:path w="36194" h="56514">
                <a:moveTo>
                  <a:pt x="29035" y="21193"/>
                </a:moveTo>
                <a:lnTo>
                  <a:pt x="15350" y="21193"/>
                </a:lnTo>
                <a:lnTo>
                  <a:pt x="11957" y="21350"/>
                </a:lnTo>
                <a:lnTo>
                  <a:pt x="9821" y="21653"/>
                </a:lnTo>
                <a:lnTo>
                  <a:pt x="29537" y="21653"/>
                </a:lnTo>
                <a:lnTo>
                  <a:pt x="29035" y="21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581156" y="1747665"/>
            <a:ext cx="125095" cy="56515"/>
          </a:xfrm>
          <a:custGeom>
            <a:avLst/>
            <a:gdLst/>
            <a:ahLst/>
            <a:cxnLst/>
            <a:rect l="l" t="t" r="r" b="b"/>
            <a:pathLst>
              <a:path w="125094" h="56514">
                <a:moveTo>
                  <a:pt x="47777" y="0"/>
                </a:moveTo>
                <a:lnTo>
                  <a:pt x="39179" y="0"/>
                </a:lnTo>
                <a:lnTo>
                  <a:pt x="9817" y="39801"/>
                </a:lnTo>
                <a:lnTo>
                  <a:pt x="9817" y="0"/>
                </a:lnTo>
                <a:lnTo>
                  <a:pt x="0" y="0"/>
                </a:lnTo>
                <a:lnTo>
                  <a:pt x="0" y="55956"/>
                </a:lnTo>
                <a:lnTo>
                  <a:pt x="8636" y="55956"/>
                </a:lnTo>
                <a:lnTo>
                  <a:pt x="37960" y="16230"/>
                </a:lnTo>
                <a:lnTo>
                  <a:pt x="37960" y="55956"/>
                </a:lnTo>
                <a:lnTo>
                  <a:pt x="47777" y="55956"/>
                </a:lnTo>
                <a:lnTo>
                  <a:pt x="47777" y="0"/>
                </a:lnTo>
                <a:close/>
              </a:path>
              <a:path w="125094" h="56514">
                <a:moveTo>
                  <a:pt x="124637" y="0"/>
                </a:moveTo>
                <a:lnTo>
                  <a:pt x="115379" y="0"/>
                </a:lnTo>
                <a:lnTo>
                  <a:pt x="97142" y="26162"/>
                </a:lnTo>
                <a:lnTo>
                  <a:pt x="78041" y="0"/>
                </a:lnTo>
                <a:lnTo>
                  <a:pt x="68135" y="0"/>
                </a:lnTo>
                <a:lnTo>
                  <a:pt x="68135" y="55956"/>
                </a:lnTo>
                <a:lnTo>
                  <a:pt x="77990" y="55956"/>
                </a:lnTo>
                <a:lnTo>
                  <a:pt x="77990" y="15748"/>
                </a:lnTo>
                <a:lnTo>
                  <a:pt x="95796" y="40347"/>
                </a:lnTo>
                <a:lnTo>
                  <a:pt x="97243" y="40347"/>
                </a:lnTo>
                <a:lnTo>
                  <a:pt x="114922" y="15519"/>
                </a:lnTo>
                <a:lnTo>
                  <a:pt x="114922" y="55956"/>
                </a:lnTo>
                <a:lnTo>
                  <a:pt x="124637" y="55956"/>
                </a:lnTo>
                <a:lnTo>
                  <a:pt x="1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114882" y="1113515"/>
            <a:ext cx="1066072" cy="232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69030" y="1059846"/>
            <a:ext cx="232410" cy="50800"/>
          </a:xfrm>
          <a:custGeom>
            <a:avLst/>
            <a:gdLst/>
            <a:ahLst/>
            <a:cxnLst/>
            <a:rect l="l" t="t" r="r" b="b"/>
            <a:pathLst>
              <a:path w="232409" h="50800">
                <a:moveTo>
                  <a:pt x="34798" y="15189"/>
                </a:moveTo>
                <a:lnTo>
                  <a:pt x="27520" y="0"/>
                </a:lnTo>
                <a:lnTo>
                  <a:pt x="0" y="28079"/>
                </a:lnTo>
                <a:lnTo>
                  <a:pt x="34798" y="15189"/>
                </a:lnTo>
                <a:close/>
              </a:path>
              <a:path w="232409" h="50800">
                <a:moveTo>
                  <a:pt x="75488" y="38"/>
                </a:moveTo>
                <a:lnTo>
                  <a:pt x="27584" y="0"/>
                </a:lnTo>
                <a:lnTo>
                  <a:pt x="34848" y="15189"/>
                </a:lnTo>
                <a:lnTo>
                  <a:pt x="75488" y="38"/>
                </a:lnTo>
                <a:close/>
              </a:path>
              <a:path w="232409" h="50800">
                <a:moveTo>
                  <a:pt x="231965" y="50241"/>
                </a:moveTo>
                <a:lnTo>
                  <a:pt x="198615" y="3568"/>
                </a:lnTo>
                <a:lnTo>
                  <a:pt x="106743" y="38950"/>
                </a:lnTo>
                <a:lnTo>
                  <a:pt x="231965" y="50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96658" y="1059873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69" h="41909">
                <a:moveTo>
                  <a:pt x="77139" y="0"/>
                </a:moveTo>
                <a:lnTo>
                  <a:pt x="0" y="0"/>
                </a:lnTo>
                <a:lnTo>
                  <a:pt x="56856" y="41716"/>
                </a:lnTo>
                <a:lnTo>
                  <a:pt x="77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479749" y="1138813"/>
            <a:ext cx="89274" cy="1059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303387" y="1282672"/>
            <a:ext cx="78458" cy="1012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727017" y="1153191"/>
            <a:ext cx="170815" cy="156845"/>
          </a:xfrm>
          <a:custGeom>
            <a:avLst/>
            <a:gdLst/>
            <a:ahLst/>
            <a:cxnLst/>
            <a:rect l="l" t="t" r="r" b="b"/>
            <a:pathLst>
              <a:path w="170815" h="156844">
                <a:moveTo>
                  <a:pt x="170383" y="85255"/>
                </a:moveTo>
                <a:lnTo>
                  <a:pt x="53505" y="72898"/>
                </a:lnTo>
                <a:lnTo>
                  <a:pt x="0" y="156273"/>
                </a:lnTo>
                <a:lnTo>
                  <a:pt x="170383" y="85255"/>
                </a:lnTo>
                <a:close/>
              </a:path>
              <a:path w="170815" h="156844">
                <a:moveTo>
                  <a:pt x="170395" y="85242"/>
                </a:moveTo>
                <a:lnTo>
                  <a:pt x="100190" y="0"/>
                </a:lnTo>
                <a:lnTo>
                  <a:pt x="53517" y="72898"/>
                </a:lnTo>
                <a:lnTo>
                  <a:pt x="170395" y="85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479079" y="1302902"/>
            <a:ext cx="366395" cy="167005"/>
            <a:chOff x="16479079" y="1302902"/>
            <a:chExt cx="366395" cy="167005"/>
          </a:xfrm>
        </p:grpSpPr>
        <p:sp>
          <p:nvSpPr>
            <p:cNvPr id="41" name="object 41"/>
            <p:cNvSpPr/>
            <p:nvPr/>
          </p:nvSpPr>
          <p:spPr>
            <a:xfrm>
              <a:off x="16479079" y="130290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7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6672895" y="1371371"/>
              <a:ext cx="172434" cy="985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16593788" y="1157535"/>
            <a:ext cx="123825" cy="94615"/>
          </a:xfrm>
          <a:custGeom>
            <a:avLst/>
            <a:gdLst/>
            <a:ahLst/>
            <a:cxnLst/>
            <a:rect l="l" t="t" r="r" b="b"/>
            <a:pathLst>
              <a:path w="123825" h="94615">
                <a:moveTo>
                  <a:pt x="96824" y="0"/>
                </a:moveTo>
                <a:lnTo>
                  <a:pt x="0" y="37810"/>
                </a:lnTo>
                <a:lnTo>
                  <a:pt x="15339" y="93986"/>
                </a:lnTo>
                <a:lnTo>
                  <a:pt x="123409" y="50417"/>
                </a:lnTo>
                <a:lnTo>
                  <a:pt x="96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696099" y="10366173"/>
            <a:ext cx="471170" cy="502284"/>
            <a:chOff x="17696099" y="10366173"/>
            <a:chExt cx="471170" cy="502284"/>
          </a:xfrm>
        </p:grpSpPr>
        <p:sp>
          <p:nvSpPr>
            <p:cNvPr id="45" name="object 45"/>
            <p:cNvSpPr/>
            <p:nvPr/>
          </p:nvSpPr>
          <p:spPr>
            <a:xfrm>
              <a:off x="17696183" y="10567901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7696099" y="10366173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32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0" y="1134636"/>
            <a:ext cx="681355" cy="925830"/>
            <a:chOff x="0" y="1134636"/>
            <a:chExt cx="681355" cy="925830"/>
          </a:xfrm>
        </p:grpSpPr>
        <p:sp>
          <p:nvSpPr>
            <p:cNvPr id="48" name="object 48"/>
            <p:cNvSpPr/>
            <p:nvPr/>
          </p:nvSpPr>
          <p:spPr>
            <a:xfrm>
              <a:off x="141090" y="1429590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0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134636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8"/>
                  </a:lnTo>
                  <a:lnTo>
                    <a:pt x="141092" y="349873"/>
                  </a:lnTo>
                  <a:lnTo>
                    <a:pt x="681180" y="294943"/>
                  </a:lnTo>
                  <a:lnTo>
                    <a:pt x="681180" y="284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50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Услуги Центра поддержки экспорта</a:t>
            </a:r>
            <a:endParaRPr spc="-80" dirty="0"/>
          </a:p>
        </p:txBody>
      </p:sp>
      <p:sp>
        <p:nvSpPr>
          <p:cNvPr id="52" name="object 52"/>
          <p:cNvSpPr txBox="1"/>
          <p:nvPr/>
        </p:nvSpPr>
        <p:spPr>
          <a:xfrm>
            <a:off x="18755210" y="1061340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 </a:t>
            </a:r>
            <a:r>
              <a:rPr kumimoji="0" sz="195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поддержки </a:t>
            </a:r>
            <a:r>
              <a:rPr kumimoji="0" sz="19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экспорта Краснодарского</a:t>
            </a:r>
            <a:r>
              <a:rPr kumimoji="0" sz="1950" b="0" i="0" u="none" strike="noStrike" kern="1200" cap="none" spc="-2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края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32197" y="673627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7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xmlns="" id="{1D205343-F0F2-4ECE-9D48-795DA8A27A25}"/>
              </a:ext>
            </a:extLst>
          </p:cNvPr>
          <p:cNvSpPr/>
          <p:nvPr/>
        </p:nvSpPr>
        <p:spPr>
          <a:xfrm>
            <a:off x="1580402" y="6461380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xmlns="" id="{4AFFC162-AB67-496D-9CF6-A3DEAFABEAB2}"/>
              </a:ext>
            </a:extLst>
          </p:cNvPr>
          <p:cNvSpPr/>
          <p:nvPr/>
        </p:nvSpPr>
        <p:spPr>
          <a:xfrm>
            <a:off x="1580402" y="7944666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Куб 63">
            <a:extLst>
              <a:ext uri="{FF2B5EF4-FFF2-40B4-BE49-F238E27FC236}">
                <a16:creationId xmlns:a16="http://schemas.microsoft.com/office/drawing/2014/main" xmlns="" id="{9A6CE4AA-D293-4766-8721-BCB0F85D0ABA}"/>
              </a:ext>
            </a:extLst>
          </p:cNvPr>
          <p:cNvSpPr/>
          <p:nvPr/>
        </p:nvSpPr>
        <p:spPr>
          <a:xfrm>
            <a:off x="11580424" y="237570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Аналитика и обучение</a:t>
            </a:r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xmlns="" id="{AEFD894E-308E-4BE4-81E0-779EB2686FEE}"/>
              </a:ext>
            </a:extLst>
          </p:cNvPr>
          <p:cNvSpPr/>
          <p:nvPr/>
        </p:nvSpPr>
        <p:spPr>
          <a:xfrm>
            <a:off x="11564791" y="494159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1A315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Подготовка МСП к экспорту</a:t>
            </a:r>
          </a:p>
        </p:txBody>
      </p:sp>
      <p:sp>
        <p:nvSpPr>
          <p:cNvPr id="68" name="Куб 67">
            <a:extLst>
              <a:ext uri="{FF2B5EF4-FFF2-40B4-BE49-F238E27FC236}">
                <a16:creationId xmlns:a16="http://schemas.microsoft.com/office/drawing/2014/main" xmlns="" id="{A1F4754C-533C-47F0-91D0-198525DEB5F4}"/>
              </a:ext>
            </a:extLst>
          </p:cNvPr>
          <p:cNvSpPr/>
          <p:nvPr/>
        </p:nvSpPr>
        <p:spPr>
          <a:xfrm>
            <a:off x="11520654" y="7637058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Контакт с зарубежным партнером</a:t>
            </a:r>
          </a:p>
        </p:txBody>
      </p:sp>
      <p:sp>
        <p:nvSpPr>
          <p:cNvPr id="70" name="object 16">
            <a:extLst>
              <a:ext uri="{FF2B5EF4-FFF2-40B4-BE49-F238E27FC236}">
                <a16:creationId xmlns:a16="http://schemas.microsoft.com/office/drawing/2014/main" xmlns="" id="{3284981A-4D18-4D84-804C-A6BEB1407953}"/>
              </a:ext>
            </a:extLst>
          </p:cNvPr>
          <p:cNvSpPr txBox="1"/>
          <p:nvPr/>
        </p:nvSpPr>
        <p:spPr>
          <a:xfrm>
            <a:off x="1550928" y="2439965"/>
            <a:ext cx="7905744" cy="1375377"/>
          </a:xfrm>
          <a:prstGeom prst="rect">
            <a:avLst/>
          </a:prstGeom>
          <a:solidFill>
            <a:srgbClr val="1A315C"/>
          </a:solidFill>
        </p:spPr>
        <p:txBody>
          <a:bodyPr vert="horz" wrap="square" lIns="0" tIns="188595" rIns="0" bIns="0" rtlCol="0">
            <a:spAutoFit/>
          </a:bodyPr>
          <a:lstStyle/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r>
              <a:rPr lang="ru-RU" sz="2950" b="1" spc="-35" dirty="0">
                <a:solidFill>
                  <a:schemeClr val="bg1"/>
                </a:solidFill>
                <a:latin typeface="Arial"/>
                <a:cs typeface="Arial"/>
              </a:rPr>
              <a:t>ТРИ БАЗОВЫХ ЭТАПА инструментария Центра:</a:t>
            </a:r>
            <a:endParaRPr lang="ru-RU" sz="800" b="1" spc="-3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endParaRPr lang="ru-RU" sz="800" b="1" spc="-3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1550928" y="4511667"/>
            <a:ext cx="7493007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поддержки экспорта Краснодарского края (ЦПЭ)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элемент региональной инфраструктуры поддержки субъектов МСП в сфере несырьевого экспорта. Функционирует с 2011 года. 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Куратор, агент правительства РФ по созданию </a:t>
            </a:r>
            <a:b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развитию центров поддержки экспорта: </a:t>
            </a:r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«Российский экспортный центр».</a:t>
            </a:r>
          </a:p>
          <a:p>
            <a:endParaRPr lang="ru-RU" sz="220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Учредитель:</a:t>
            </a:r>
            <a:r>
              <a:rPr lang="ru-RU" sz="220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Администрация Краснодарского края в лице</a:t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Департамента инвестиций и развития малого и среднего предпринимательства Краснодарского края.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74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79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84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93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101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104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107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26"/>
          <p:cNvSpPr/>
          <p:nvPr/>
        </p:nvSpPr>
        <p:spPr>
          <a:xfrm>
            <a:off x="10337802" y="0"/>
            <a:ext cx="3895169" cy="15264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781356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1. Аналитика и обучение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5290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Анализ перспектив выхода на конкретный рынок конкретного МСП, анализ барьеров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0202CBA-4DAA-4FAB-ABB6-C90F1F2F0DEF}"/>
              </a:ext>
            </a:extLst>
          </p:cNvPr>
          <p:cNvSpPr txBox="1"/>
          <p:nvPr/>
        </p:nvSpPr>
        <p:spPr>
          <a:xfrm>
            <a:off x="2969606" y="4286254"/>
            <a:ext cx="642436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Семинары, вебинары, мастер-классы, круглые столы и конференции по экспорту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3580104-1188-47D3-99D9-1B2C2155255A}"/>
              </a:ext>
            </a:extLst>
          </p:cNvPr>
          <p:cNvSpPr txBox="1"/>
          <p:nvPr/>
        </p:nvSpPr>
        <p:spPr>
          <a:xfrm>
            <a:off x="3012520" y="5905269"/>
            <a:ext cx="638547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проект по методике РЭЦ 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(семинары, программа Мини-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7A4F641-A608-455E-882A-C670BBDF34B1}"/>
              </a:ext>
            </a:extLst>
          </p:cNvPr>
          <p:cNvSpPr txBox="1"/>
          <p:nvPr/>
        </p:nvSpPr>
        <p:spPr>
          <a:xfrm>
            <a:off x="3030063" y="7400708"/>
            <a:ext cx="63044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Акселерационный проект (интерактивное обучение, практика, сопровождение)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xmlns="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xmlns="" id="{42DCD326-F8FB-4111-BBFA-5B761E65863D}"/>
              </a:ext>
            </a:extLst>
          </p:cNvPr>
          <p:cNvSpPr/>
          <p:nvPr/>
        </p:nvSpPr>
        <p:spPr>
          <a:xfrm>
            <a:off x="1943502" y="441218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xmlns="" id="{9F824B52-748D-4B59-813E-DA5218DC85CE}"/>
              </a:ext>
            </a:extLst>
          </p:cNvPr>
          <p:cNvSpPr/>
          <p:nvPr/>
        </p:nvSpPr>
        <p:spPr>
          <a:xfrm>
            <a:off x="1952008" y="587089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xmlns="" id="{2A7732EE-ACFB-4141-93FF-409F1775A68E}"/>
              </a:ext>
            </a:extLst>
          </p:cNvPr>
          <p:cNvSpPr/>
          <p:nvPr/>
        </p:nvSpPr>
        <p:spPr>
          <a:xfrm>
            <a:off x="1909808" y="749239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35D8BA6-54CD-4B0D-B775-6DA6B937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003" y="2163020"/>
            <a:ext cx="3252842" cy="2180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7FDC14D-B3FB-436A-832E-890260B6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065" y="8017842"/>
            <a:ext cx="3163337" cy="225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Акселерационная программа «Экспортный форсаж» ">
            <a:extLst>
              <a:ext uri="{FF2B5EF4-FFF2-40B4-BE49-F238E27FC236}">
                <a16:creationId xmlns:a16="http://schemas.microsoft.com/office/drawing/2014/main" xmlns="" id="{7290927D-AC06-4BB9-81EE-36E8BFBF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93" y="7974722"/>
            <a:ext cx="4354208" cy="259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xmlns="" id="{2122A0DC-DCE2-45E9-B370-26F33B5F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85" y="1254600"/>
            <a:ext cx="4234881" cy="2823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3FA575FF-54B9-492D-8521-047C6BCF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425" y="5084910"/>
            <a:ext cx="3252842" cy="2208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object 7"/>
          <p:cNvSpPr/>
          <p:nvPr/>
        </p:nvSpPr>
        <p:spPr>
          <a:xfrm>
            <a:off x="0" y="9440889"/>
            <a:ext cx="2386335" cy="21938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A4F641-A608-455E-882A-C670BBDF34B1}"/>
              </a:ext>
            </a:extLst>
          </p:cNvPr>
          <p:cNvSpPr txBox="1"/>
          <p:nvPr/>
        </p:nvSpPr>
        <p:spPr>
          <a:xfrm>
            <a:off x="3113600" y="9025390"/>
            <a:ext cx="63044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компетенций представителей администраций МО, «Экспортный бустер»</a:t>
            </a: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xmlns="" id="{2A7732EE-ACFB-4141-93FF-409F1775A68E}"/>
              </a:ext>
            </a:extLst>
          </p:cNvPr>
          <p:cNvSpPr/>
          <p:nvPr/>
        </p:nvSpPr>
        <p:spPr>
          <a:xfrm>
            <a:off x="1993345" y="9117072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2439FB9-AEFA-2D92-816C-9C4666B1AD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93" y="4448995"/>
            <a:ext cx="4354207" cy="2904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73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6">
            <a:extLst>
              <a:ext uri="{FF2B5EF4-FFF2-40B4-BE49-F238E27FC236}">
                <a16:creationId xmlns:a16="http://schemas.microsoft.com/office/drawing/2014/main" xmlns="" id="{A750B245-2C5E-4EEB-9D43-1E9C807E3C42}"/>
              </a:ext>
            </a:extLst>
          </p:cNvPr>
          <p:cNvSpPr/>
          <p:nvPr/>
        </p:nvSpPr>
        <p:spPr>
          <a:xfrm>
            <a:off x="14491182" y="0"/>
            <a:ext cx="3895169" cy="152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245480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2. Подготовка МСП к экспорту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2A0893B-10F4-4E0B-A7D8-401256FD0861}"/>
              </a:ext>
            </a:extLst>
          </p:cNvPr>
          <p:cNvSpPr txBox="1"/>
          <p:nvPr/>
        </p:nvSpPr>
        <p:spPr>
          <a:xfrm>
            <a:off x="2941064" y="2814914"/>
            <a:ext cx="711098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компаний на крупнейших ЭТП: </a:t>
            </a:r>
          </a:p>
          <a:p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Alibaba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Epinduo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Allbiz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0202CBA-4DAA-4FAB-ABB6-C90F1F2F0DEF}"/>
              </a:ext>
            </a:extLst>
          </p:cNvPr>
          <p:cNvSpPr txBox="1"/>
          <p:nvPr/>
        </p:nvSpPr>
        <p:spPr>
          <a:xfrm>
            <a:off x="2969606" y="4259856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и сопровождение экспортного 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3580104-1188-47D3-99D9-1B2C2155255A}"/>
              </a:ext>
            </a:extLst>
          </p:cNvPr>
          <p:cNvSpPr txBox="1"/>
          <p:nvPr/>
        </p:nvSpPr>
        <p:spPr>
          <a:xfrm>
            <a:off x="3010137" y="7164752"/>
            <a:ext cx="6775213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условиям экспорта товара (работы, услуги) на рынок страны потенциального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иностранного покупателя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7A4F641-A608-455E-882A-C670BBDF34B1}"/>
              </a:ext>
            </a:extLst>
          </p:cNvPr>
          <p:cNvSpPr txBox="1"/>
          <p:nvPr/>
        </p:nvSpPr>
        <p:spPr>
          <a:xfrm>
            <a:off x="3050660" y="8825856"/>
            <a:ext cx="70013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Переводы деловых материалов, маркетинговые исследования, создание интернет-сайтов на иностранном языке (в рамках коробочного продукта)</a:t>
            </a:r>
          </a:p>
          <a:p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xmlns="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xmlns="" id="{42DCD326-F8FB-4111-BBFA-5B761E65863D}"/>
              </a:ext>
            </a:extLst>
          </p:cNvPr>
          <p:cNvSpPr/>
          <p:nvPr/>
        </p:nvSpPr>
        <p:spPr>
          <a:xfrm>
            <a:off x="1889572" y="4351539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xmlns="" id="{9F824B52-748D-4B59-813E-DA5218DC85CE}"/>
              </a:ext>
            </a:extLst>
          </p:cNvPr>
          <p:cNvSpPr/>
          <p:nvPr/>
        </p:nvSpPr>
        <p:spPr>
          <a:xfrm>
            <a:off x="1868570" y="724674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xmlns="" id="{2A7732EE-ACFB-4141-93FF-409F1775A68E}"/>
              </a:ext>
            </a:extLst>
          </p:cNvPr>
          <p:cNvSpPr/>
          <p:nvPr/>
        </p:nvSpPr>
        <p:spPr>
          <a:xfrm>
            <a:off x="1930405" y="891753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3323679-4B84-4A41-ABB1-094B3D6F20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57" y="7864274"/>
            <a:ext cx="4212496" cy="2889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A0EE4CE-47D1-4390-9C08-84AA0DC090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205" y="7864274"/>
            <a:ext cx="3200187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DF1D6B5F-7656-4BFA-9F60-0F579D1391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43" y="1101793"/>
            <a:ext cx="4159333" cy="3048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FCE2437-C9CE-4FE4-A3D7-5CFCA66C499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749" y="2410130"/>
            <a:ext cx="3187520" cy="217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08DBC21-CBEA-4D2C-B59C-960C6FD9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57" y="4476751"/>
            <a:ext cx="4212496" cy="2889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19FCB66-9C76-4D2F-92F1-4C00E2F8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3" y="5186189"/>
            <a:ext cx="3198843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0202CBA-4DAA-4FAB-ABB6-C90F1F2F0DEF}"/>
              </a:ext>
            </a:extLst>
          </p:cNvPr>
          <p:cNvSpPr txBox="1"/>
          <p:nvPr/>
        </p:nvSpPr>
        <p:spPr>
          <a:xfrm>
            <a:off x="2969606" y="5732425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организации и осуществлении транспортировки продукции за рубеж</a:t>
            </a: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xmlns="" id="{42DCD326-F8FB-4111-BBFA-5B761E65863D}"/>
              </a:ext>
            </a:extLst>
          </p:cNvPr>
          <p:cNvSpPr/>
          <p:nvPr/>
        </p:nvSpPr>
        <p:spPr>
          <a:xfrm>
            <a:off x="1889572" y="5818810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46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3. Контакт с зарубежным партнером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A9BB0F6-95E2-41FE-B484-0397826ED6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21" y="4783393"/>
            <a:ext cx="3834000" cy="2558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6964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международные выставки, коллективные стенды, экспонирование товара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7AE151A4-123A-459F-8A23-3D6BDF1DE0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38" y="1484625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0202CBA-4DAA-4FAB-ABB6-C90F1F2F0DEF}"/>
              </a:ext>
            </a:extLst>
          </p:cNvPr>
          <p:cNvSpPr txBox="1"/>
          <p:nvPr/>
        </p:nvSpPr>
        <p:spPr>
          <a:xfrm>
            <a:off x="2951134" y="4364625"/>
            <a:ext cx="64233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международные выставки, коллективные стенды, экспонирование товара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3580104-1188-47D3-99D9-1B2C2155255A}"/>
              </a:ext>
            </a:extLst>
          </p:cNvPr>
          <p:cNvSpPr txBox="1"/>
          <p:nvPr/>
        </p:nvSpPr>
        <p:spPr>
          <a:xfrm>
            <a:off x="3006683" y="5966048"/>
            <a:ext cx="6585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Поиск и подбор иностранных покупателей, в т.ч в формате видеоконференцсвязи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64233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Приёмы иностранных закупочных делегаций на территории Краснодарского края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xmlns="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xmlns="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xmlns="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xmlns="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7893A60-BD1E-4500-A4A8-5BC7BB93873F}"/>
              </a:ext>
            </a:extLst>
          </p:cNvPr>
          <p:cNvSpPr txBox="1"/>
          <p:nvPr/>
        </p:nvSpPr>
        <p:spPr>
          <a:xfrm>
            <a:off x="3006683" y="7482802"/>
            <a:ext cx="6585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бизнес-миссии, организация переговоров</a:t>
            </a: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xmlns="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BF8F65C-58C1-4C05-85F1-D8C85241F5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67" y="7984213"/>
            <a:ext cx="3834000" cy="2900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1C5E2C3-BFC0-4507-8D2D-2EEA73A40A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582" y="2120406"/>
            <a:ext cx="3834000" cy="25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EB371EA-FF1A-4F57-82AB-C2E391B62C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14" y="4962088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6EEAEACF-23B1-4560-B472-4D642C1B4D2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204" y="8208954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0" y="1097674"/>
            <a:ext cx="118007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200" spc="-130" dirty="0"/>
              <a:t>МЕРЫ ПОДДЕРКИ (СИСТЕМЫ ЛЬГОТ И ПРЕФЕРЕНЦИЙ)</a:t>
            </a:r>
            <a:br>
              <a:rPr lang="ru-RU" sz="3200" spc="-130" dirty="0"/>
            </a:br>
            <a:r>
              <a:rPr lang="ru-RU" sz="3200" spc="-130" dirty="0"/>
              <a:t>для победителей краевого конкурса в области качества «СДЕЛАНО НА КУБАНИ».</a:t>
            </a:r>
            <a:endParaRPr lang="ru-RU" sz="3200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xmlns="" id="{939792B6-EAAF-4139-9C3B-43F7587319D4}"/>
              </a:ext>
            </a:extLst>
          </p:cNvPr>
          <p:cNvGraphicFramePr/>
          <p:nvPr/>
        </p:nvGraphicFramePr>
        <p:xfrm>
          <a:off x="2949420" y="3140075"/>
          <a:ext cx="15560786" cy="583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391A3EA-7FE7-4B39-A82B-014B3AA60D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4401" y="3910822"/>
            <a:ext cx="1088072" cy="807934"/>
          </a:xfrm>
          <a:prstGeom prst="rect">
            <a:avLst/>
          </a:prstGeom>
        </p:spPr>
      </p:pic>
      <p:sp>
        <p:nvSpPr>
          <p:cNvPr id="47" name="object 47">
            <a:extLst>
              <a:ext uri="{FF2B5EF4-FFF2-40B4-BE49-F238E27FC236}">
                <a16:creationId xmlns:a16="http://schemas.microsoft.com/office/drawing/2014/main" xmlns="" id="{15112C6E-8246-4B6F-9B96-1D9B52E99873}"/>
              </a:ext>
            </a:extLst>
          </p:cNvPr>
          <p:cNvSpPr/>
          <p:nvPr/>
        </p:nvSpPr>
        <p:spPr>
          <a:xfrm>
            <a:off x="1707505" y="1128336"/>
            <a:ext cx="11277320" cy="142238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8">
            <a:extLst>
              <a:ext uri="{FF2B5EF4-FFF2-40B4-BE49-F238E27FC236}">
                <a16:creationId xmlns:a16="http://schemas.microsoft.com/office/drawing/2014/main" xmlns="" id="{7CBE1336-9CCE-4102-AA1F-9D489E535A93}"/>
              </a:ext>
            </a:extLst>
          </p:cNvPr>
          <p:cNvSpPr txBox="1">
            <a:spLocks/>
          </p:cNvSpPr>
          <p:nvPr/>
        </p:nvSpPr>
        <p:spPr>
          <a:xfrm>
            <a:off x="1910309" y="964117"/>
            <a:ext cx="11688501" cy="115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субъектов МСП на международных электронных торговых площадках</a:t>
            </a:r>
            <a:endParaRPr lang="ru-RU" sz="2800" kern="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xmlns="" id="{E06F029B-248A-41ED-B104-3A269F517ECE}"/>
              </a:ext>
            </a:extLst>
          </p:cNvPr>
          <p:cNvSpPr txBox="1"/>
          <p:nvPr/>
        </p:nvSpPr>
        <p:spPr>
          <a:xfrm>
            <a:off x="1988256" y="10137814"/>
            <a:ext cx="156538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получения услуги по размещению субъекта МСП на международных электронных торговых площадках необходимо подать заявку по подбору наиболее подходящих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маркетплейсов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экспорта на платформе «Мой экспорт» информационной системы «Одно окно»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(myexport.exportcenter.ru)</a:t>
            </a:r>
            <a:endParaRPr lang="ru-RU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5898BF63-8FFB-B840-818E-01C2069F3D92}"/>
              </a:ext>
            </a:extLst>
          </p:cNvPr>
          <p:cNvSpPr/>
          <p:nvPr/>
        </p:nvSpPr>
        <p:spPr>
          <a:xfrm>
            <a:off x="2065155" y="2303377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569C8E6-8E13-294B-A310-449F092BD9C2}"/>
              </a:ext>
            </a:extLst>
          </p:cNvPr>
          <p:cNvSpPr/>
          <p:nvPr/>
        </p:nvSpPr>
        <p:spPr>
          <a:xfrm>
            <a:off x="2074872" y="8399605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D0D5F23-E01F-594B-B63E-5ED60A9D154C}"/>
              </a:ext>
            </a:extLst>
          </p:cNvPr>
          <p:cNvSpPr txBox="1"/>
          <p:nvPr/>
        </p:nvSpPr>
        <p:spPr>
          <a:xfrm>
            <a:off x="5442855" y="3081423"/>
            <a:ext cx="130801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Alibaba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международная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площадка в мире, которая направлена на поиск потенциальных партнеров и осуществление оптовых сделок.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Supl.biz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одна из крупнейших оптовых торговых площадок, в каталоге которой насчитывается около 11 миллионов товаров, начиная от одежды и заканчивая крупной бытовой техникой и туристическим снаряжением.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Amazon.com.tr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в турецком филиале маркетплейса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Amazon.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обеспечить для российских производителей удобный и понятный выход на внутренний онлайн-рынок мира,  повысить общую узнаваемость российской продукции на большом количестве направлений для российского экспорта.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Hepsiburada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турецкий гигант электронной коммерции, который также называют Амазонкой Турции. Площадка предлагает различные продукты на своей платформе, включая электронику, одежду, канцелярские товары, а также товары по уходу за ребенком и родителями 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plaza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B2B-площадка. Заинтересованные покупатели и 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запросы от потенциальных партнеров со всего мира.</a:t>
            </a:r>
          </a:p>
          <a:p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 другие.</a:t>
            </a:r>
          </a:p>
        </p:txBody>
      </p:sp>
      <p:sp>
        <p:nvSpPr>
          <p:cNvPr id="72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794F5535-B7A7-A945-AD10-0CD9161BCA1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19" y="2835516"/>
            <a:ext cx="1264665" cy="4918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40121" r="43201" b="48477"/>
          <a:stretch/>
        </p:blipFill>
        <p:spPr bwMode="auto">
          <a:xfrm>
            <a:off x="2187963" y="8984087"/>
            <a:ext cx="1280389" cy="2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34508" r="37098" b="46407"/>
          <a:stretch/>
        </p:blipFill>
        <p:spPr bwMode="auto">
          <a:xfrm>
            <a:off x="3787354" y="5870699"/>
            <a:ext cx="1238944" cy="3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t="18560" r="35847" b="29435"/>
          <a:stretch/>
        </p:blipFill>
        <p:spPr bwMode="auto">
          <a:xfrm>
            <a:off x="3454401" y="7399016"/>
            <a:ext cx="1115088" cy="7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8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xmlns="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8370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КОНКУРС «ЭКСПОРТЕР ГОДА»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C71E3D0-3F7B-E84F-A680-70E7FAF557DA}"/>
              </a:ext>
            </a:extLst>
          </p:cNvPr>
          <p:cNvSpPr/>
          <p:nvPr/>
        </p:nvSpPr>
        <p:spPr>
          <a:xfrm>
            <a:off x="1575471" y="2295661"/>
            <a:ext cx="10141747" cy="713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«Экспортер года» – премия, на которой отмечают лучших краевых экспортеров среди субъектов МСП по итогам прошедшего года.</a:t>
            </a:r>
          </a:p>
          <a:p>
            <a:pPr>
              <a:lnSpc>
                <a:spcPct val="150000"/>
              </a:lnSpc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Базовые: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промышленности»;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базовой продукции АПК»; 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готового продовольствия».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 	«Лучшая женщина-экспортер».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A315C"/>
              </a:buClr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Выгоды от участия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Признание достижений экспортеров на государственном уровне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Ценные призы (стенды) для развития экспорта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Публикации в средствах массовой информации</a:t>
            </a:r>
          </a:p>
        </p:txBody>
      </p:sp>
      <p:pic>
        <p:nvPicPr>
          <p:cNvPr id="1026" name="Picture 2" descr="https://kubanexport.ru/files/gallery/5011/detail/_g6a0478_166082994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766" y="2664726"/>
            <a:ext cx="5550473" cy="55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1C71E3D0-3F7B-E84F-A680-70E7FAF557DA}"/>
              </a:ext>
            </a:extLst>
          </p:cNvPr>
          <p:cNvSpPr/>
          <p:nvPr/>
        </p:nvSpPr>
        <p:spPr>
          <a:xfrm>
            <a:off x="12016216" y="8538680"/>
            <a:ext cx="65270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заявок: до 24 апреля 2023 г.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23" y="2576457"/>
            <a:ext cx="167449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Прямоугольный треугольник 83">
            <a:extLst>
              <a:ext uri="{FF2B5EF4-FFF2-40B4-BE49-F238E27FC236}">
                <a16:creationId xmlns:a16="http://schemas.microsoft.com/office/drawing/2014/main" xmlns="" id="{DD8D247F-D30B-4213-A6AB-0387D06CA2C1}"/>
              </a:ext>
            </a:extLst>
          </p:cNvPr>
          <p:cNvSpPr/>
          <p:nvPr/>
        </p:nvSpPr>
        <p:spPr>
          <a:xfrm flipH="1">
            <a:off x="-1" y="5073345"/>
            <a:ext cx="20104098" cy="6236005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ИТОГИ РАБОТЫ ЦПЭ В 2022 году</a:t>
            </a:r>
            <a:endParaRPr lang="ru-RU" b="1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xmlns="" id="{D78A2649-3F52-494B-A9C6-00F2DD2F43AC}"/>
              </a:ext>
            </a:extLst>
          </p:cNvPr>
          <p:cNvSpPr txBox="1"/>
          <p:nvPr/>
        </p:nvSpPr>
        <p:spPr>
          <a:xfrm>
            <a:off x="2960336" y="2643340"/>
            <a:ext cx="2310130" cy="11939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545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поддержанных субъектов МСП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xmlns="" id="{EE912F56-EFB6-42CF-9E75-C9A1AAA07216}"/>
              </a:ext>
            </a:extLst>
          </p:cNvPr>
          <p:cNvSpPr txBox="1"/>
          <p:nvPr/>
        </p:nvSpPr>
        <p:spPr>
          <a:xfrm>
            <a:off x="6950781" y="2643340"/>
            <a:ext cx="2310130" cy="12067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n-US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&gt; </a:t>
            </a: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2400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оказанных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услуг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xmlns="" id="{3532F17C-9131-40E8-8B96-DB8A76524E17}"/>
              </a:ext>
            </a:extLst>
          </p:cNvPr>
          <p:cNvSpPr txBox="1"/>
          <p:nvPr/>
        </p:nvSpPr>
        <p:spPr>
          <a:xfrm>
            <a:off x="10936757" y="2656494"/>
            <a:ext cx="2310130" cy="1524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80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организованных и проведенных мероприятия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xmlns="" id="{18F97388-E5AA-4B31-9422-FC94FB2384A0}"/>
              </a:ext>
            </a:extLst>
          </p:cNvPr>
          <p:cNvSpPr txBox="1"/>
          <p:nvPr/>
        </p:nvSpPr>
        <p:spPr>
          <a:xfrm>
            <a:off x="15230013" y="2612214"/>
            <a:ext cx="2310130" cy="1524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69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субъект МСП выведен на экспорт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1" name="object 19">
            <a:extLst>
              <a:ext uri="{FF2B5EF4-FFF2-40B4-BE49-F238E27FC236}">
                <a16:creationId xmlns:a16="http://schemas.microsoft.com/office/drawing/2014/main" xmlns="" id="{72B4C55C-EAB4-4FD5-B0E6-619631E3B272}"/>
              </a:ext>
            </a:extLst>
          </p:cNvPr>
          <p:cNvSpPr txBox="1"/>
          <p:nvPr/>
        </p:nvSpPr>
        <p:spPr>
          <a:xfrm>
            <a:off x="1327286" y="8066162"/>
            <a:ext cx="3309443" cy="10041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Количество субъектов МСП, получивших гос. поддержку, ед.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:a16="http://schemas.microsoft.com/office/drawing/2014/main" xmlns="" id="{8CD5BCCA-31B3-4A92-9C27-594F8B146D05}"/>
              </a:ext>
            </a:extLst>
          </p:cNvPr>
          <p:cNvSpPr txBox="1"/>
          <p:nvPr/>
        </p:nvSpPr>
        <p:spPr>
          <a:xfrm>
            <a:off x="4941536" y="8053301"/>
            <a:ext cx="3309443" cy="6732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Количество оказанных услуг, ед.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4" name="object 19">
            <a:extLst>
              <a:ext uri="{FF2B5EF4-FFF2-40B4-BE49-F238E27FC236}">
                <a16:creationId xmlns:a16="http://schemas.microsoft.com/office/drawing/2014/main" xmlns="" id="{FB97508C-F2EA-4C47-AE4F-F37202B23187}"/>
              </a:ext>
            </a:extLst>
          </p:cNvPr>
          <p:cNvSpPr txBox="1"/>
          <p:nvPr/>
        </p:nvSpPr>
        <p:spPr>
          <a:xfrm>
            <a:off x="9403978" y="5178821"/>
            <a:ext cx="2670806" cy="1996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Объем поддержанного экспорта субъектов МСП – </a:t>
            </a:r>
            <a:b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</a:b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58,2 млн </a:t>
            </a:r>
            <a:r>
              <a:rPr lang="ru-RU" sz="2150" b="1" dirty="0" err="1">
                <a:solidFill>
                  <a:srgbClr val="1A315C"/>
                </a:solidFill>
                <a:latin typeface="Arial"/>
                <a:cs typeface="Arial"/>
              </a:rPr>
              <a:t>долл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 США (</a:t>
            </a:r>
            <a:r>
              <a:rPr lang="en-US" sz="2150" b="1" dirty="0">
                <a:solidFill>
                  <a:srgbClr val="1A315C"/>
                </a:solidFill>
                <a:latin typeface="Arial"/>
                <a:cs typeface="Arial"/>
              </a:rPr>
              <a:t>~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lang="en-US" sz="2150" b="1" dirty="0">
                <a:solidFill>
                  <a:srgbClr val="1A315C"/>
                </a:solidFill>
                <a:latin typeface="Arial"/>
                <a:cs typeface="Arial"/>
              </a:rPr>
              <a:t>4 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млрд </a:t>
            </a:r>
            <a:r>
              <a:rPr lang="ru-RU" sz="2150" b="1" dirty="0" err="1">
                <a:solidFill>
                  <a:srgbClr val="1A315C"/>
                </a:solidFill>
                <a:latin typeface="Arial"/>
                <a:cs typeface="Arial"/>
              </a:rPr>
              <a:t>руб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)</a:t>
            </a:r>
            <a:endParaRPr sz="2150" b="1" dirty="0">
              <a:latin typeface="Arial"/>
              <a:cs typeface="Arial"/>
            </a:endParaRPr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xmlns="" id="{DEA7F817-8D89-4CA8-85A3-AC1480A022CF}"/>
              </a:ext>
            </a:extLst>
          </p:cNvPr>
          <p:cNvSpPr txBox="1"/>
          <p:nvPr/>
        </p:nvSpPr>
        <p:spPr>
          <a:xfrm>
            <a:off x="1580402" y="4656901"/>
            <a:ext cx="2310130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2019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2020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2021 год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2" name="object 19">
            <a:extLst>
              <a:ext uri="{FF2B5EF4-FFF2-40B4-BE49-F238E27FC236}">
                <a16:creationId xmlns:a16="http://schemas.microsoft.com/office/drawing/2014/main" xmlns="" id="{38697784-23B4-4527-9251-E6DA6B59C05C}"/>
              </a:ext>
            </a:extLst>
          </p:cNvPr>
          <p:cNvSpPr txBox="1"/>
          <p:nvPr/>
        </p:nvSpPr>
        <p:spPr>
          <a:xfrm>
            <a:off x="5034521" y="4694919"/>
            <a:ext cx="1274208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2019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2020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2021 год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4" name="object 19">
            <a:extLst>
              <a:ext uri="{FF2B5EF4-FFF2-40B4-BE49-F238E27FC236}">
                <a16:creationId xmlns:a16="http://schemas.microsoft.com/office/drawing/2014/main" xmlns="" id="{9FCBEB27-9F68-4C5C-BB6C-C92AAA0EBB19}"/>
              </a:ext>
            </a:extLst>
          </p:cNvPr>
          <p:cNvSpPr txBox="1"/>
          <p:nvPr/>
        </p:nvSpPr>
        <p:spPr>
          <a:xfrm>
            <a:off x="1580402" y="6747593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371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xmlns="" id="{7393791D-0FB5-47B0-B2AC-2B3674A3F085}"/>
              </a:ext>
            </a:extLst>
          </p:cNvPr>
          <p:cNvSpPr txBox="1"/>
          <p:nvPr/>
        </p:nvSpPr>
        <p:spPr>
          <a:xfrm>
            <a:off x="2479449" y="6005971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459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6" name="object 19">
            <a:extLst>
              <a:ext uri="{FF2B5EF4-FFF2-40B4-BE49-F238E27FC236}">
                <a16:creationId xmlns:a16="http://schemas.microsoft.com/office/drawing/2014/main" xmlns="" id="{973933B3-3B65-4C88-A939-12535638E98B}"/>
              </a:ext>
            </a:extLst>
          </p:cNvPr>
          <p:cNvSpPr txBox="1"/>
          <p:nvPr/>
        </p:nvSpPr>
        <p:spPr>
          <a:xfrm>
            <a:off x="3387565" y="5476820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523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7" name="object 19">
            <a:extLst>
              <a:ext uri="{FF2B5EF4-FFF2-40B4-BE49-F238E27FC236}">
                <a16:creationId xmlns:a16="http://schemas.microsoft.com/office/drawing/2014/main" xmlns="" id="{576687E3-6D7A-4917-996A-1C9F62E91ED2}"/>
              </a:ext>
            </a:extLst>
          </p:cNvPr>
          <p:cNvSpPr txBox="1"/>
          <p:nvPr/>
        </p:nvSpPr>
        <p:spPr>
          <a:xfrm>
            <a:off x="5014682" y="6395524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1041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8" name="object 19">
            <a:extLst>
              <a:ext uri="{FF2B5EF4-FFF2-40B4-BE49-F238E27FC236}">
                <a16:creationId xmlns:a16="http://schemas.microsoft.com/office/drawing/2014/main" xmlns="" id="{B4941377-4EBD-49C1-B61B-E96121B5A531}"/>
              </a:ext>
            </a:extLst>
          </p:cNvPr>
          <p:cNvSpPr txBox="1"/>
          <p:nvPr/>
        </p:nvSpPr>
        <p:spPr>
          <a:xfrm>
            <a:off x="5913729" y="5653902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1150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xmlns="" id="{2B1A00B9-C670-4D47-9821-B8D1F3CC051A}"/>
              </a:ext>
            </a:extLst>
          </p:cNvPr>
          <p:cNvSpPr txBox="1"/>
          <p:nvPr/>
        </p:nvSpPr>
        <p:spPr>
          <a:xfrm>
            <a:off x="6812776" y="4523718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2177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83" name="object 19">
            <a:extLst>
              <a:ext uri="{FF2B5EF4-FFF2-40B4-BE49-F238E27FC236}">
                <a16:creationId xmlns:a16="http://schemas.microsoft.com/office/drawing/2014/main" xmlns="" id="{0DA6666A-B9D9-4BC5-BFEA-5BC7335935C1}"/>
              </a:ext>
            </a:extLst>
          </p:cNvPr>
          <p:cNvSpPr txBox="1"/>
          <p:nvPr/>
        </p:nvSpPr>
        <p:spPr>
          <a:xfrm>
            <a:off x="12788354" y="4968346"/>
            <a:ext cx="5690307" cy="2684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География продаж –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26 стран экспорта:</a:t>
            </a:r>
          </a:p>
          <a:p>
            <a:pPr marL="12700"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Бангладеш, Германия, Грузия, Египет, Израиль, Индия, Индонезия, Иран, Китай, Бахрейн, Люксембург, Малайзия, Монголия, ОАЭ, Польша, Саудовская Аравия, Сингапур, США, Турция, Южная Осетия, страны СНГ</a:t>
            </a:r>
            <a:endParaRPr sz="2150" b="1" dirty="0">
              <a:latin typeface="Arial"/>
              <a:cs typeface="Arial"/>
            </a:endParaRPr>
          </a:p>
        </p:txBody>
      </p:sp>
      <p:sp>
        <p:nvSpPr>
          <p:cNvPr id="86" name="object 51">
            <a:extLst>
              <a:ext uri="{FF2B5EF4-FFF2-40B4-BE49-F238E27FC236}">
                <a16:creationId xmlns:a16="http://schemas.microsoft.com/office/drawing/2014/main" xmlns="" id="{29F3439C-C994-4769-BDD2-E1FB33BC5FB4}"/>
              </a:ext>
            </a:extLst>
          </p:cNvPr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4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89" name="Google Shape;285;p19"/>
          <p:cNvSpPr txBox="1"/>
          <p:nvPr/>
        </p:nvSpPr>
        <p:spPr>
          <a:xfrm>
            <a:off x="9403978" y="8222083"/>
            <a:ext cx="8935772" cy="21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 Medium"/>
              </a:rPr>
              <a:t>Центр является оператором образовательных проектов АО «РЭЦ»: 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 Medium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«Жизненный цикл экспортного проекта» (11 семинаров)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«Экспортный форсаж» (6 тематических модулей)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«Экспортный стандарт для МСП» (5 тематических модулей)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44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xmlns="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36005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02350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5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60" name="object 48">
            <a:extLst>
              <a:ext uri="{FF2B5EF4-FFF2-40B4-BE49-F238E27FC236}">
                <a16:creationId xmlns:a16="http://schemas.microsoft.com/office/drawing/2014/main" xmlns="" id="{615235AC-5D95-42D2-A0DD-3C63ADADF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АНАЛИТИКА</a:t>
            </a:r>
            <a:endParaRPr lang="ru-RU" spc="-8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1C71E3D0-3F7B-E84F-A680-70E7FAF557DA}"/>
              </a:ext>
            </a:extLst>
          </p:cNvPr>
          <p:cNvSpPr/>
          <p:nvPr/>
        </p:nvSpPr>
        <p:spPr>
          <a:xfrm>
            <a:off x="1772820" y="2824425"/>
            <a:ext cx="10141747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Рейтинг перспективности стран для экспорта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0" y="3638451"/>
            <a:ext cx="6457131" cy="509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69" y="3638451"/>
            <a:ext cx="6595615" cy="51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2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652</Words>
  <Application>Microsoft Office PowerPoint</Application>
  <PresentationFormat>Произвольный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ЦЕНТР ПОДДЕРЖКИ</vt:lpstr>
      <vt:lpstr>Услуги Центра поддержки экспорта</vt:lpstr>
      <vt:lpstr>1. Аналитика и обучение</vt:lpstr>
      <vt:lpstr>2. Подготовка МСП к экспорту</vt:lpstr>
      <vt:lpstr>3. Контакт с зарубежным партнером</vt:lpstr>
      <vt:lpstr>МЕРЫ ПОДДЕРКИ (СИСТЕМЫ ЛЬГОТ И ПРЕФЕРЕНЦИЙ) для победителей краевого конкурса в области качества «СДЕЛАНО НА КУБАНИ».</vt:lpstr>
      <vt:lpstr>КОНКУРС «ЭКСПОРТЕР ГОДА»</vt:lpstr>
      <vt:lpstr>ИТОГИ РАБОТЫ ЦПЭ В 2022 году</vt:lpstr>
      <vt:lpstr>АНАЛИТИКА</vt:lpstr>
      <vt:lpstr>Требования к получателям услуг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ЦПЭ КК</dc:title>
  <dc:creator>Евгений-ЦПЭ КК</dc:creator>
  <cp:lastModifiedBy>Alfa047msi</cp:lastModifiedBy>
  <cp:revision>98</cp:revision>
  <cp:lastPrinted>2022-02-17T07:07:07Z</cp:lastPrinted>
  <dcterms:created xsi:type="dcterms:W3CDTF">2020-07-08T12:09:31Z</dcterms:created>
  <dcterms:modified xsi:type="dcterms:W3CDTF">2023-03-15T07:37:39Z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2020-07-08T00:00:00Z</vt:filetime>
  </property>
</Properties>
</file>