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2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1" autoAdjust="0"/>
    <p:restoredTop sz="94638" autoAdjust="0"/>
  </p:normalViewPr>
  <p:slideViewPr>
    <p:cSldViewPr>
      <p:cViewPr>
        <p:scale>
          <a:sx n="110" d="100"/>
          <a:sy n="110" d="100"/>
        </p:scale>
        <p:origin x="-684" y="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0"/>
            <a:ext cx="7772400" cy="278608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информирования жителей района по профилактике правонарушений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113823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Кавказский район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Сходы граждан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Раздача наглядной агитации (листовок) в рамках профилактической Акции «Не говори»</a:t>
            </a:r>
          </a:p>
          <a:p>
            <a:endParaRPr lang="ru-RU" b="1" dirty="0"/>
          </a:p>
        </p:txBody>
      </p:sp>
      <p:pic>
        <p:nvPicPr>
          <p:cNvPr id="27650" name="Picture 2" descr="C:\Users\Zakotyan\AppData\Local\Temp\Rar$DIa0.282\DSC_106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Сходы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Раздача наглядной агитации (листовок) в рамках профилактической Акции «Не говори»</a:t>
            </a:r>
          </a:p>
          <a:p>
            <a:pPr algn="ctr"/>
            <a:endParaRPr lang="ru-RU" dirty="0"/>
          </a:p>
        </p:txBody>
      </p:sp>
      <p:pic>
        <p:nvPicPr>
          <p:cNvPr id="29698" name="Picture 2" descr="C:\Users\Zakotyan\AppData\Local\Temp\Rar$DIa0.124\DSC_105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572008"/>
            <a:ext cx="5486400" cy="9144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Информирование населения путем размещения наглядной агитации в местах массового пребывания граждан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00702"/>
            <a:ext cx="5486400" cy="671498"/>
          </a:xfrm>
        </p:spPr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Кропоткинское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городское поселение, городской рынок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D:\МОИ ДОКУМЕНТЫ\ККПП\ККПП 2023\Распространение листовок в рамках компании НЕ ГОВОРИ\город\IMG-20231130-WA001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3267" b="13267"/>
          <a:stretch>
            <a:fillRect/>
          </a:stretch>
        </p:blipFill>
        <p:spPr bwMode="auto">
          <a:xfrm>
            <a:off x="1792288" y="612775"/>
            <a:ext cx="5486400" cy="4030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9144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Информирование населения путем размещения наглядной агитации в местах массового пребывания граждан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857892"/>
            <a:ext cx="5486400" cy="642942"/>
          </a:xfrm>
        </p:spPr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Кропоткинское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городское поселение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центральное почтовое отделение</a:t>
            </a:r>
            <a:endParaRPr lang="ru-RU" dirty="0"/>
          </a:p>
        </p:txBody>
      </p:sp>
      <p:pic>
        <p:nvPicPr>
          <p:cNvPr id="23554" name="Picture 2" descr="D:\МОИ ДОКУМЕНТЫ\ККПП\ККПП 2023\Распространение листовок в рамках компании НЕ ГОВОРИ\город\IMG-20231130-WA002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8429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Информирование населения путем размещения наглядной агитации в местах массового пребывания граждан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857892"/>
            <a:ext cx="5486400" cy="642942"/>
          </a:xfrm>
        </p:spPr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Кропоткинское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городское поселение, центральное почтовое отделение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4578" name="Picture 2" descr="D:\МОИ ДОКУМЕНТЫ\ККПП\ККПП 2023\Распространение листовок в рамках компании НЕ ГОВОРИ\город\IMG-20231130-WA002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9144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Информирование населения путем размещения наглядной агитации в местах массового пребывания граждан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15016"/>
            <a:ext cx="5486400" cy="642942"/>
          </a:xfrm>
        </p:spPr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Кропоткинское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городское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поселение, железнодорожный вокзал ст.Кавказская</a:t>
            </a:r>
            <a:endParaRPr lang="ru-RU" dirty="0"/>
          </a:p>
        </p:txBody>
      </p:sp>
      <p:pic>
        <p:nvPicPr>
          <p:cNvPr id="25602" name="Picture 2" descr="D:\МОИ ДОКУМЕНТЫ\ККПП\ККПП 2023\Распространение листовок в рамках компании НЕ ГОВОРИ\город\IMG-20231130-WA002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9144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Информирование населения путем размещения наглядной агитации в местах массового пребывания граждан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857892"/>
            <a:ext cx="5486400" cy="642942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Кропоткинское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городское поселение,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центральный автовокзал города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6626" name="Picture 2" descr="D:\МОИ ДОКУМЕНТЫ\ККПП\ККПП 2023\Распространение листовок в рамках компании НЕ ГОВОРИ\город\IMG-20231208-WA000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8429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Информирование населения путем размещения наглядной агитации в местах массового пребывания граждан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15016"/>
            <a:ext cx="5486400" cy="71438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Дмитриевское сельское поселение. МБУК ДК «СКЦ»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3" name="Picture 1" descr="D:\МОИ ДОКУМЕНТЫ\ККПП\ККПП 2023\Распространение листовок в рамках компании НЕ ГОВОРИ\Дмитриевская\IMG-20231130-WA001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1857" b="2185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9144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Информирование населения путем размещения наглядной агитации в местах массового пребывания граждан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86454"/>
            <a:ext cx="5486400" cy="57150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Здание администрации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Лосевского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Zakotyan\AppData\Local\Temp\Rar$DIa0.270\IMG_20231130_082614_65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9144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Информирование населения путем размещения наглядной агитации в местах массового пребывания граждан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857892"/>
            <a:ext cx="5486400" cy="57150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Здание администрации Мирского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C:\Users\Zakotyan\AppData\Local\Temp\Rar$DIa0.790\170134450510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работы по профилактике незаконной миграции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Рейдовые мероприятия межведомственной рабочей группы по профилактике правонарушений в сфере миграции в Мирском сельском поселении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Zakotyan\Desktop\Презентация\IMG_20230414_144009_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85626" y="-16510000"/>
            <a:ext cx="6413429" cy="4651268"/>
          </a:xfrm>
          <a:prstGeom prst="rect">
            <a:avLst/>
          </a:prstGeom>
          <a:noFill/>
        </p:spPr>
      </p:pic>
      <p:pic>
        <p:nvPicPr>
          <p:cNvPr id="1027" name="Picture 3" descr="D:\МОИ ДОКУМЕНТЫ\МИГРАЦИЯ\2023 год\Рейдовые мероприятия, в рамках профопераций\Рейдовой мероприятие в рамках ОПО Иностранец в апреле 2023 года\IMG_20230414_144009_41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21875" b="2187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Информирование населения о возмездной сдаче оружия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Лосевское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сельское поселение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81" name="Picture 13" descr="C:\Users\Zakotyan\AppData\Local\Temp\Rar$DIa0.640\17110901449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843" b="2184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Информирование населения о возмездной сдаче оружия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Мирское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сельское поселение</a:t>
            </a:r>
          </a:p>
          <a:p>
            <a:endParaRPr lang="ru-RU" dirty="0"/>
          </a:p>
        </p:txBody>
      </p:sp>
      <p:pic>
        <p:nvPicPr>
          <p:cNvPr id="33796" name="Picture 4" descr="C:\Users\Zakotyan\AppData\Local\Temp\Rar$DIa0.201\МКУК ЦСБ п. Мирской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8906" b="2890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Информирование населения о возмездной сдаче оружия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Дмитриевское сельское поселение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Zakotyan\Downloads\IMG_20240322_103700_42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0572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Информирование провизоров аптечных пунктов по недопущений безрецептурной реализации лекарственных препаратов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857892"/>
            <a:ext cx="5486400" cy="314308"/>
          </a:xfrm>
        </p:spPr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Кропоткинское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городское поселение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Users\Zakotyan\Desktop\Презентация\аптеки 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500570"/>
            <a:ext cx="5486400" cy="8667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Информирование провизоров аптечных пунктов по недопущений безрецептурной реализации лекарственных препаратов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Кропоткинское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городское поселение</a:t>
            </a:r>
          </a:p>
          <a:p>
            <a:endParaRPr lang="ru-RU" dirty="0"/>
          </a:p>
        </p:txBody>
      </p:sp>
      <p:pic>
        <p:nvPicPr>
          <p:cNvPr id="36866" name="Picture 2" descr="C:\Users\Zakotyan\Desktop\Презентация\аптеки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604" b="2604"/>
          <a:stretch>
            <a:fillRect/>
          </a:stretch>
        </p:blipFill>
        <p:spPr bwMode="auto">
          <a:xfrm>
            <a:off x="1785938" y="500063"/>
            <a:ext cx="5486400" cy="3900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8429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Информирование провизоров аптечных пунктов по недопущений безрецептурной реализации лекарственных препаратов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86454"/>
            <a:ext cx="5486400" cy="38574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Кропоткинское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городское поселение</a:t>
            </a:r>
            <a:endParaRPr lang="ru-RU" dirty="0"/>
          </a:p>
        </p:txBody>
      </p:sp>
      <p:pic>
        <p:nvPicPr>
          <p:cNvPr id="37890" name="Picture 2" descr="C:\Users\Zakotyan\Desktop\Презентация\IMG-20230203-WA002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Профилактика дистанционного мошенничества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МТРК «Кропоткин» выступил заместитель начальника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ОУР ОМВД России по Кавказскому району м-р полиции Петросян Г.М. с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информацией по профилактике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дистанционных мошенничеств с использование мобильной связи и сети Интернет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22" name="Picture 10" descr="C:\Users\Zakotyan\Desktop\20240327-1453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071546"/>
            <a:ext cx="4500594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786322"/>
            <a:ext cx="5486400" cy="5810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Профилактическая Акция «Осторожно фальшивка»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городском и сельских поселениях сотрудниками ОМВД России по Кавказскому району проведена раздача наглядной агитации, приуроченной к профилактической Акции «Осторожно фальшивка»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4" descr="C:\Users\Zakotyan\Desktop\20240327-14415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1223" b="2122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работы по профилактике незаконной миграции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Рейдовые мероприятия межведомственной рабочей группы по профилактике правонарушений в сфере миграции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Лосевском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сельском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поселении</a:t>
            </a:r>
          </a:p>
          <a:p>
            <a:endParaRPr lang="ru-RU" dirty="0"/>
          </a:p>
        </p:txBody>
      </p:sp>
      <p:pic>
        <p:nvPicPr>
          <p:cNvPr id="2050" name="Picture 2" descr="C:\Users\Zakotyan\Desktop\Презентация\IMG_20230316_154100_06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работы по профилактике незаконной миграции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Рейдовые мероприятия межведомственной рабочей группы по профилактике правонарушений в сфере миграции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Казанском сельском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поселении</a:t>
            </a:r>
          </a:p>
          <a:p>
            <a:endParaRPr lang="ru-RU" dirty="0"/>
          </a:p>
        </p:txBody>
      </p:sp>
      <p:pic>
        <p:nvPicPr>
          <p:cNvPr id="3074" name="Picture 2" descr="C:\Users\Zakotyan\Desktop\Презентация\IMG_20230316_150935_46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Рабочая встреча с председателями ТОС, домовых и квартальных комитетов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91918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ходе рабочей встречи выступил сотрудник ОВМ ОМВД России по Кавказскому району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л-нт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полиции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Лагодин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Р.Н. с информацией о правовой ответственности за правонарушений по линии миграционной политики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Zakotyan\Desktop\Презентация\DSC_252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Рабочая встреча с председателями ТОС, домовых и квартальных комитетов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ходе рабочей встречи выступил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замначальник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ОУР ОМВД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России по Кавказскому району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м-р полиции Петросян Г.М.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информацией 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мерах по противодействию с телефонными мошенниками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C:\Users\Zakotyan\Desktop\Презентация\DSC_253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Рабочая встреча с председателями ТОС, домовых и квартальных комитетов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ходе рабочей встречи выступил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замначальник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ОУР ОМВД России по Кавказскому району м-р полиции Петросян Г.М. с информацией о мерах по противодействию с телефонными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мошенниками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C:\Users\Zakotyan\Desktop\Презентация\IMG_20230512_100737_46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Рабочая встреча с председателями ТОС, домовых и квартальных комитетов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ходе рабочей встречи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председателям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ТОС,домовых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квартальных комитетов роздана наглядная агитация 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мерах по противодействию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телефонных мошенничеств с использование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-технологий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0" name="Picture 2" descr="C:\Users\Zakotyan\Desktop\Презентация\ТОС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Сходы граждан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Раздача наглядной агитации (листовок) в рамках профилактической Акции «Не говори»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 descr="D:\МОИ ДОКУМЕНТЫ\ККПП\ККПП 2023\Распространение листовок в рамках компании НЕ ГОВОРИ\город\IMG-20231129-WA003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0000" r="200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539</Words>
  <PresentationFormat>Экран (4:3)</PresentationFormat>
  <Paragraphs>73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Организация информирования жителей района по профилактике правонарушений</vt:lpstr>
      <vt:lpstr>Организация работы по профилактике незаконной миграции</vt:lpstr>
      <vt:lpstr>Организация работы по профилактике незаконной миграции</vt:lpstr>
      <vt:lpstr>Организация работы по профилактике незаконной миграции</vt:lpstr>
      <vt:lpstr>Рабочая встреча с председателями ТОС, домовых и квартальных комитетов</vt:lpstr>
      <vt:lpstr>Рабочая встреча с председателями ТОС, домовых и квартальных комитетов</vt:lpstr>
      <vt:lpstr>Рабочая встреча с председателями ТОС, домовых и квартальных комитетов</vt:lpstr>
      <vt:lpstr>Рабочая встреча с председателями ТОС, домовых и квартальных комитетов</vt:lpstr>
      <vt:lpstr>Сходы граждан </vt:lpstr>
      <vt:lpstr>Сходы граждан </vt:lpstr>
      <vt:lpstr>      Сходы граждан </vt:lpstr>
      <vt:lpstr>Информирование населения путем размещения наглядной агитации в местах массового пребывания граждан</vt:lpstr>
      <vt:lpstr>Информирование населения путем размещения наглядной агитации в местах массового пребывания граждан</vt:lpstr>
      <vt:lpstr>Информирование населения путем размещения наглядной агитации в местах массового пребывания граждан</vt:lpstr>
      <vt:lpstr>Информирование населения путем размещения наглядной агитации в местах массового пребывания граждан</vt:lpstr>
      <vt:lpstr>Информирование населения путем размещения наглядной агитации в местах массового пребывания граждан</vt:lpstr>
      <vt:lpstr>Информирование населения путем размещения наглядной агитации в местах массового пребывания граждан</vt:lpstr>
      <vt:lpstr>Информирование населения путем размещения наглядной агитации в местах массового пребывания граждан</vt:lpstr>
      <vt:lpstr>Информирование населения путем размещения наглядной агитации в местах массового пребывания граждан</vt:lpstr>
      <vt:lpstr>Информирование населения о возмездной сдаче оружия</vt:lpstr>
      <vt:lpstr>Информирование населения о возмездной сдаче оружия</vt:lpstr>
      <vt:lpstr>Информирование населения о возмездной сдаче оружия</vt:lpstr>
      <vt:lpstr>Информирование провизоров аптечных пунктов по недопущений безрецептурной реализации лекарственных препаратов</vt:lpstr>
      <vt:lpstr>Информирование провизоров аптечных пунктов по недопущений безрецептурной реализации лекарственных препаратов</vt:lpstr>
      <vt:lpstr>Информирование провизоров аптечных пунктов по недопущений безрецептурной реализации лекарственных препаратов</vt:lpstr>
      <vt:lpstr>Профилактика дистанционного мошенничества </vt:lpstr>
      <vt:lpstr>Профилактическая Акция «Осторожно фальшивка»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Zakotyan</dc:creator>
  <cp:lastModifiedBy>Zakotyan</cp:lastModifiedBy>
  <cp:revision>71</cp:revision>
  <dcterms:created xsi:type="dcterms:W3CDTF">2024-03-27T06:13:36Z</dcterms:created>
  <dcterms:modified xsi:type="dcterms:W3CDTF">2024-03-27T12:04:07Z</dcterms:modified>
</cp:coreProperties>
</file>