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69" r:id="rId6"/>
    <p:sldId id="270" r:id="rId7"/>
    <p:sldId id="260" r:id="rId8"/>
    <p:sldId id="271" r:id="rId9"/>
    <p:sldId id="273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72" r:id="rId20"/>
    <p:sldId id="268" r:id="rId21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B9B9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6AA42E-4BDB-41F8-BFDE-AB08278C5E3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D32B938-60C4-4552-A63D-D82CAA5B30D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03C7E19-A72E-4D88-AA63-28CEF1817F40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7DC7AAF-8846-41C7-A88F-FAD19985054A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0F89E33-3121-4496-8CEB-6F1E9FB991CC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413AE6C-2816-407C-BE95-7202C1ACEE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444F60D-912D-4095-A184-E3EA6350E076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882E876-4819-44EB-880E-BD22727EC2F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A0E788D-4513-45EB-8000-F47119FDE9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C7E5FB5C-E49A-4217-B2C4-868A9E415AD7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A77CA94F-49F1-4819-81A8-F114A4D18EA1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9B2A8CB-38CB-4E72-A211-CE174006C72D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BECA316-CAB4-42A5-8CEE-1EC6ABE4B14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EA18F38-0873-47E2-8ADD-41C60453ECB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6124A013-40A6-454E-8BC1-99315D1EA57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B7BB3DF2-0E2C-4FAD-925D-620A585F278D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0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53AF143-8F7D-480E-B3BE-F1DA088B908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4931FD7-94D1-4BDA-8EC9-65124B4E49F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2BCADCE-0CD5-4E69-8473-7ABAC1E8888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6ED3B41-3B0E-4547-9C69-98594FE221E5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84A67F4A-38EA-48CC-BBE1-1880311A091C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F5B2D868-DA0B-47A8-B429-DE835C0A9E1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7259DA8-F5B0-45E6-871A-00B9E3B1583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DED6E24D-42FC-46A1-A009-FBA57ECC0C64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63991D41-02EA-40B3-801E-6BA5A0A53D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3CB5C2B9-207F-4D98-9825-E35A84F8701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71F8D20D-F7EC-4B8D-A4E2-6416E6F70A1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BCE67396-95EA-4FC9-9C0C-89028EA88C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0630CD6-562A-41D4-A78C-0C1234C6783B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8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9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50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A44E1656-8940-4E2E-BA28-BF0A606D972F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9F7B612-8941-4D3D-A024-3AC3B24E293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2F002BF-F729-4CA4-9CDB-3D4601A64E9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72CE3D4B-E92A-4362-AE7E-DB568E26C1A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2D97774-CC0B-41A5-B474-983500A4895F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B440CD4-608B-4A23-8997-478B803F33F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4339E65C-9AFC-4943-9205-738120A3A70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6B15C6F-BDD3-4656-B015-F81981086AFB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60"/>
          <p:cNvSpPr/>
          <p:nvPr/>
        </p:nvSpPr>
        <p:spPr>
          <a:xfrm>
            <a:off x="2019600" y="739080"/>
            <a:ext cx="118800" cy="55440"/>
          </a:xfrm>
          <a:prstGeom prst="rect">
            <a:avLst/>
          </a:prstGeom>
          <a:blipFill rotWithShape="0">
            <a:blip r:embed="rId14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Shape 61"/>
          <p:cNvSpPr/>
          <p:nvPr/>
        </p:nvSpPr>
        <p:spPr>
          <a:xfrm>
            <a:off x="1592640" y="803520"/>
            <a:ext cx="565200" cy="165240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Shape 62"/>
          <p:cNvSpPr/>
          <p:nvPr/>
        </p:nvSpPr>
        <p:spPr>
          <a:xfrm>
            <a:off x="2019600" y="739080"/>
            <a:ext cx="118800" cy="55440"/>
          </a:xfrm>
          <a:prstGeom prst="rect">
            <a:avLst/>
          </a:prstGeom>
          <a:blipFill rotWithShape="0">
            <a:blip r:embed="rId15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Shape 63"/>
          <p:cNvSpPr/>
          <p:nvPr/>
        </p:nvSpPr>
        <p:spPr>
          <a:xfrm>
            <a:off x="1592640" y="803520"/>
            <a:ext cx="565200" cy="165240"/>
          </a:xfrm>
          <a:custGeom>
            <a:avLst/>
            <a:gdLst/>
            <a:ahLst/>
            <a:cxnLst/>
            <a:rect l="l" t="t" r="r" b="b"/>
            <a:pathLst>
              <a:path w="933450" h="273684">
                <a:moveTo>
                  <a:pt x="305892" y="6311"/>
                </a:moveTo>
                <a:lnTo>
                  <a:pt x="237058" y="6311"/>
                </a:lnTo>
                <a:lnTo>
                  <a:pt x="164084" y="101066"/>
                </a:lnTo>
                <a:lnTo>
                  <a:pt x="161239" y="104609"/>
                </a:lnTo>
                <a:lnTo>
                  <a:pt x="157657" y="109054"/>
                </a:lnTo>
                <a:lnTo>
                  <a:pt x="157353" y="111442"/>
                </a:lnTo>
                <a:lnTo>
                  <a:pt x="153568" y="111442"/>
                </a:lnTo>
                <a:lnTo>
                  <a:pt x="152844" y="108864"/>
                </a:lnTo>
                <a:lnTo>
                  <a:pt x="149428" y="104609"/>
                </a:lnTo>
                <a:lnTo>
                  <a:pt x="68795" y="6311"/>
                </a:lnTo>
                <a:lnTo>
                  <a:pt x="0" y="6311"/>
                </a:lnTo>
                <a:lnTo>
                  <a:pt x="0" y="266319"/>
                </a:lnTo>
                <a:lnTo>
                  <a:pt x="84086" y="266319"/>
                </a:lnTo>
                <a:lnTo>
                  <a:pt x="84048" y="145288"/>
                </a:lnTo>
                <a:lnTo>
                  <a:pt x="82181" y="138226"/>
                </a:lnTo>
                <a:lnTo>
                  <a:pt x="85979" y="138226"/>
                </a:lnTo>
                <a:lnTo>
                  <a:pt x="153581" y="215900"/>
                </a:lnTo>
                <a:lnTo>
                  <a:pt x="157226" y="215900"/>
                </a:lnTo>
                <a:lnTo>
                  <a:pt x="219875" y="138226"/>
                </a:lnTo>
                <a:lnTo>
                  <a:pt x="223647" y="138226"/>
                </a:lnTo>
                <a:lnTo>
                  <a:pt x="221767" y="145288"/>
                </a:lnTo>
                <a:lnTo>
                  <a:pt x="221767" y="266319"/>
                </a:lnTo>
                <a:lnTo>
                  <a:pt x="305892" y="266319"/>
                </a:lnTo>
                <a:lnTo>
                  <a:pt x="305892" y="138226"/>
                </a:lnTo>
                <a:lnTo>
                  <a:pt x="305892" y="111442"/>
                </a:lnTo>
                <a:lnTo>
                  <a:pt x="305892" y="6311"/>
                </a:lnTo>
                <a:close/>
              </a:path>
              <a:path w="933450" h="273684">
                <a:moveTo>
                  <a:pt x="629856" y="137020"/>
                </a:moveTo>
                <a:lnTo>
                  <a:pt x="622769" y="92633"/>
                </a:lnTo>
                <a:lnTo>
                  <a:pt x="616521" y="80810"/>
                </a:lnTo>
                <a:lnTo>
                  <a:pt x="602830" y="54889"/>
                </a:lnTo>
                <a:lnTo>
                  <a:pt x="571969" y="25628"/>
                </a:lnTo>
                <a:lnTo>
                  <a:pt x="538035" y="9525"/>
                </a:lnTo>
                <a:lnTo>
                  <a:pt x="538035" y="137020"/>
                </a:lnTo>
                <a:lnTo>
                  <a:pt x="534250" y="158686"/>
                </a:lnTo>
                <a:lnTo>
                  <a:pt x="523544" y="176301"/>
                </a:lnTo>
                <a:lnTo>
                  <a:pt x="506907" y="188137"/>
                </a:lnTo>
                <a:lnTo>
                  <a:pt x="485317" y="192468"/>
                </a:lnTo>
                <a:lnTo>
                  <a:pt x="464083" y="188137"/>
                </a:lnTo>
                <a:lnTo>
                  <a:pt x="447408" y="176301"/>
                </a:lnTo>
                <a:lnTo>
                  <a:pt x="436511" y="158686"/>
                </a:lnTo>
                <a:lnTo>
                  <a:pt x="432612" y="137020"/>
                </a:lnTo>
                <a:lnTo>
                  <a:pt x="436511" y="114896"/>
                </a:lnTo>
                <a:lnTo>
                  <a:pt x="447408" y="97053"/>
                </a:lnTo>
                <a:lnTo>
                  <a:pt x="464083" y="85140"/>
                </a:lnTo>
                <a:lnTo>
                  <a:pt x="485317" y="80810"/>
                </a:lnTo>
                <a:lnTo>
                  <a:pt x="506907" y="85140"/>
                </a:lnTo>
                <a:lnTo>
                  <a:pt x="523544" y="97053"/>
                </a:lnTo>
                <a:lnTo>
                  <a:pt x="534250" y="114896"/>
                </a:lnTo>
                <a:lnTo>
                  <a:pt x="538035" y="137020"/>
                </a:lnTo>
                <a:lnTo>
                  <a:pt x="538035" y="9525"/>
                </a:lnTo>
                <a:lnTo>
                  <a:pt x="532142" y="6718"/>
                </a:lnTo>
                <a:lnTo>
                  <a:pt x="485317" y="0"/>
                </a:lnTo>
                <a:lnTo>
                  <a:pt x="438886" y="6718"/>
                </a:lnTo>
                <a:lnTo>
                  <a:pt x="399300" y="25628"/>
                </a:lnTo>
                <a:lnTo>
                  <a:pt x="368566" y="54889"/>
                </a:lnTo>
                <a:lnTo>
                  <a:pt x="348653" y="92633"/>
                </a:lnTo>
                <a:lnTo>
                  <a:pt x="341579" y="137020"/>
                </a:lnTo>
                <a:lnTo>
                  <a:pt x="348653" y="181038"/>
                </a:lnTo>
                <a:lnTo>
                  <a:pt x="368566" y="218567"/>
                </a:lnTo>
                <a:lnTo>
                  <a:pt x="399300" y="247713"/>
                </a:lnTo>
                <a:lnTo>
                  <a:pt x="438886" y="266585"/>
                </a:lnTo>
                <a:lnTo>
                  <a:pt x="485317" y="273304"/>
                </a:lnTo>
                <a:lnTo>
                  <a:pt x="532142" y="266585"/>
                </a:lnTo>
                <a:lnTo>
                  <a:pt x="571969" y="247713"/>
                </a:lnTo>
                <a:lnTo>
                  <a:pt x="602830" y="218567"/>
                </a:lnTo>
                <a:lnTo>
                  <a:pt x="616699" y="192468"/>
                </a:lnTo>
                <a:lnTo>
                  <a:pt x="622769" y="181038"/>
                </a:lnTo>
                <a:lnTo>
                  <a:pt x="629856" y="137020"/>
                </a:lnTo>
                <a:close/>
              </a:path>
              <a:path w="933450" h="273684">
                <a:moveTo>
                  <a:pt x="932878" y="6375"/>
                </a:moveTo>
                <a:lnTo>
                  <a:pt x="849414" y="6375"/>
                </a:lnTo>
                <a:lnTo>
                  <a:pt x="754456" y="146354"/>
                </a:lnTo>
                <a:lnTo>
                  <a:pt x="750684" y="146354"/>
                </a:lnTo>
                <a:lnTo>
                  <a:pt x="752551" y="136283"/>
                </a:lnTo>
                <a:lnTo>
                  <a:pt x="752589" y="6375"/>
                </a:lnTo>
                <a:lnTo>
                  <a:pt x="665340" y="6375"/>
                </a:lnTo>
                <a:lnTo>
                  <a:pt x="665302" y="266357"/>
                </a:lnTo>
                <a:lnTo>
                  <a:pt x="748792" y="266382"/>
                </a:lnTo>
                <a:lnTo>
                  <a:pt x="830681" y="146354"/>
                </a:lnTo>
                <a:lnTo>
                  <a:pt x="843749" y="127203"/>
                </a:lnTo>
                <a:lnTo>
                  <a:pt x="847521" y="127203"/>
                </a:lnTo>
                <a:lnTo>
                  <a:pt x="845629" y="135470"/>
                </a:lnTo>
                <a:lnTo>
                  <a:pt x="845629" y="266382"/>
                </a:lnTo>
                <a:lnTo>
                  <a:pt x="932878" y="266382"/>
                </a:lnTo>
                <a:lnTo>
                  <a:pt x="932878" y="127203"/>
                </a:lnTo>
                <a:lnTo>
                  <a:pt x="932878" y="6375"/>
                </a:lnTo>
                <a:close/>
              </a:path>
            </a:pathLst>
          </a:custGeom>
          <a:solidFill>
            <a:srgbClr val="1A31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Shape 64"/>
          <p:cNvSpPr/>
          <p:nvPr/>
        </p:nvSpPr>
        <p:spPr>
          <a:xfrm>
            <a:off x="1160280" y="912240"/>
            <a:ext cx="547920" cy="245160"/>
          </a:xfrm>
          <a:custGeom>
            <a:avLst/>
            <a:gdLst/>
            <a:ahLst/>
            <a:cxnLst/>
            <a:rect l="l" t="t" r="r" b="b"/>
            <a:pathLst>
              <a:path w="904875" h="405764">
                <a:moveTo>
                  <a:pt x="282155" y="272338"/>
                </a:moveTo>
                <a:lnTo>
                  <a:pt x="273088" y="218846"/>
                </a:lnTo>
                <a:lnTo>
                  <a:pt x="252374" y="185851"/>
                </a:lnTo>
                <a:lnTo>
                  <a:pt x="247383" y="177888"/>
                </a:lnTo>
                <a:lnTo>
                  <a:pt x="229781" y="166395"/>
                </a:lnTo>
                <a:lnTo>
                  <a:pt x="229781" y="274650"/>
                </a:lnTo>
                <a:lnTo>
                  <a:pt x="223075" y="310362"/>
                </a:lnTo>
                <a:lnTo>
                  <a:pt x="204635" y="338188"/>
                </a:lnTo>
                <a:lnTo>
                  <a:pt x="176949" y="356273"/>
                </a:lnTo>
                <a:lnTo>
                  <a:pt x="142519" y="362712"/>
                </a:lnTo>
                <a:lnTo>
                  <a:pt x="103936" y="353695"/>
                </a:lnTo>
                <a:lnTo>
                  <a:pt x="75730" y="329247"/>
                </a:lnTo>
                <a:lnTo>
                  <a:pt x="58445" y="293382"/>
                </a:lnTo>
                <a:lnTo>
                  <a:pt x="52565" y="250037"/>
                </a:lnTo>
                <a:lnTo>
                  <a:pt x="67513" y="225031"/>
                </a:lnTo>
                <a:lnTo>
                  <a:pt x="89700" y="204635"/>
                </a:lnTo>
                <a:lnTo>
                  <a:pt x="92176" y="203339"/>
                </a:lnTo>
                <a:lnTo>
                  <a:pt x="116065" y="190893"/>
                </a:lnTo>
                <a:lnTo>
                  <a:pt x="143548" y="185851"/>
                </a:lnTo>
                <a:lnTo>
                  <a:pt x="179235" y="191846"/>
                </a:lnTo>
                <a:lnTo>
                  <a:pt x="206413" y="209232"/>
                </a:lnTo>
                <a:lnTo>
                  <a:pt x="223710" y="237134"/>
                </a:lnTo>
                <a:lnTo>
                  <a:pt x="229781" y="274650"/>
                </a:lnTo>
                <a:lnTo>
                  <a:pt x="229781" y="166395"/>
                </a:lnTo>
                <a:lnTo>
                  <a:pt x="207302" y="151688"/>
                </a:lnTo>
                <a:lnTo>
                  <a:pt x="155130" y="142468"/>
                </a:lnTo>
                <a:lnTo>
                  <a:pt x="122478" y="146850"/>
                </a:lnTo>
                <a:lnTo>
                  <a:pt x="92290" y="159232"/>
                </a:lnTo>
                <a:lnTo>
                  <a:pt x="67195" y="178447"/>
                </a:lnTo>
                <a:lnTo>
                  <a:pt x="49860" y="203339"/>
                </a:lnTo>
                <a:lnTo>
                  <a:pt x="47472" y="203314"/>
                </a:lnTo>
                <a:lnTo>
                  <a:pt x="48399" y="199529"/>
                </a:lnTo>
                <a:lnTo>
                  <a:pt x="49974" y="195783"/>
                </a:lnTo>
                <a:lnTo>
                  <a:pt x="50241" y="192189"/>
                </a:lnTo>
                <a:lnTo>
                  <a:pt x="56527" y="152590"/>
                </a:lnTo>
                <a:lnTo>
                  <a:pt x="90106" y="92913"/>
                </a:lnTo>
                <a:lnTo>
                  <a:pt x="138798" y="69875"/>
                </a:lnTo>
                <a:lnTo>
                  <a:pt x="193408" y="58166"/>
                </a:lnTo>
                <a:lnTo>
                  <a:pt x="209905" y="54533"/>
                </a:lnTo>
                <a:lnTo>
                  <a:pt x="225679" y="50825"/>
                </a:lnTo>
                <a:lnTo>
                  <a:pt x="239814" y="47256"/>
                </a:lnTo>
                <a:lnTo>
                  <a:pt x="251383" y="44030"/>
                </a:lnTo>
                <a:lnTo>
                  <a:pt x="236715" y="0"/>
                </a:lnTo>
                <a:lnTo>
                  <a:pt x="218630" y="4737"/>
                </a:lnTo>
                <a:lnTo>
                  <a:pt x="199593" y="9220"/>
                </a:lnTo>
                <a:lnTo>
                  <a:pt x="177990" y="13893"/>
                </a:lnTo>
                <a:lnTo>
                  <a:pt x="139928" y="21666"/>
                </a:lnTo>
                <a:lnTo>
                  <a:pt x="126949" y="24549"/>
                </a:lnTo>
                <a:lnTo>
                  <a:pt x="61455" y="55118"/>
                </a:lnTo>
                <a:lnTo>
                  <a:pt x="33731" y="84404"/>
                </a:lnTo>
                <a:lnTo>
                  <a:pt x="14617" y="122847"/>
                </a:lnTo>
                <a:lnTo>
                  <a:pt x="3568" y="171538"/>
                </a:lnTo>
                <a:lnTo>
                  <a:pt x="0" y="231546"/>
                </a:lnTo>
                <a:lnTo>
                  <a:pt x="3759" y="278765"/>
                </a:lnTo>
                <a:lnTo>
                  <a:pt x="15227" y="320611"/>
                </a:lnTo>
                <a:lnTo>
                  <a:pt x="34709" y="355650"/>
                </a:lnTo>
                <a:lnTo>
                  <a:pt x="62509" y="382460"/>
                </a:lnTo>
                <a:lnTo>
                  <a:pt x="98920" y="399592"/>
                </a:lnTo>
                <a:lnTo>
                  <a:pt x="144246" y="405625"/>
                </a:lnTo>
                <a:lnTo>
                  <a:pt x="189699" y="398310"/>
                </a:lnTo>
                <a:lnTo>
                  <a:pt x="227787" y="378358"/>
                </a:lnTo>
                <a:lnTo>
                  <a:pt x="243179" y="362712"/>
                </a:lnTo>
                <a:lnTo>
                  <a:pt x="256946" y="348716"/>
                </a:lnTo>
                <a:lnTo>
                  <a:pt x="275590" y="312394"/>
                </a:lnTo>
                <a:lnTo>
                  <a:pt x="282155" y="272338"/>
                </a:lnTo>
                <a:close/>
              </a:path>
              <a:path w="904875" h="405764">
                <a:moveTo>
                  <a:pt x="565251" y="139585"/>
                </a:moveTo>
                <a:lnTo>
                  <a:pt x="518731" y="139585"/>
                </a:lnTo>
                <a:lnTo>
                  <a:pt x="370166" y="325856"/>
                </a:lnTo>
                <a:lnTo>
                  <a:pt x="369189" y="325831"/>
                </a:lnTo>
                <a:lnTo>
                  <a:pt x="367766" y="325831"/>
                </a:lnTo>
                <a:lnTo>
                  <a:pt x="368896" y="321703"/>
                </a:lnTo>
                <a:lnTo>
                  <a:pt x="370166" y="315607"/>
                </a:lnTo>
                <a:lnTo>
                  <a:pt x="370166" y="139585"/>
                </a:lnTo>
                <a:lnTo>
                  <a:pt x="318312" y="139585"/>
                </a:lnTo>
                <a:lnTo>
                  <a:pt x="318312" y="399580"/>
                </a:lnTo>
                <a:lnTo>
                  <a:pt x="364845" y="399580"/>
                </a:lnTo>
                <a:lnTo>
                  <a:pt x="423430" y="325856"/>
                </a:lnTo>
                <a:lnTo>
                  <a:pt x="513384" y="212674"/>
                </a:lnTo>
                <a:lnTo>
                  <a:pt x="515785" y="212674"/>
                </a:lnTo>
                <a:lnTo>
                  <a:pt x="514591" y="216750"/>
                </a:lnTo>
                <a:lnTo>
                  <a:pt x="513359" y="223634"/>
                </a:lnTo>
                <a:lnTo>
                  <a:pt x="513359" y="399580"/>
                </a:lnTo>
                <a:lnTo>
                  <a:pt x="565251" y="399580"/>
                </a:lnTo>
                <a:lnTo>
                  <a:pt x="565251" y="212674"/>
                </a:lnTo>
                <a:lnTo>
                  <a:pt x="565251" y="139585"/>
                </a:lnTo>
                <a:close/>
              </a:path>
              <a:path w="904875" h="405764">
                <a:moveTo>
                  <a:pt x="816698" y="327634"/>
                </a:moveTo>
                <a:lnTo>
                  <a:pt x="813130" y="305054"/>
                </a:lnTo>
                <a:lnTo>
                  <a:pt x="802665" y="286118"/>
                </a:lnTo>
                <a:lnTo>
                  <a:pt x="785698" y="272389"/>
                </a:lnTo>
                <a:lnTo>
                  <a:pt x="762596" y="265430"/>
                </a:lnTo>
                <a:lnTo>
                  <a:pt x="762596" y="264287"/>
                </a:lnTo>
                <a:lnTo>
                  <a:pt x="782675" y="254419"/>
                </a:lnTo>
                <a:lnTo>
                  <a:pt x="796950" y="241198"/>
                </a:lnTo>
                <a:lnTo>
                  <a:pt x="805484" y="224409"/>
                </a:lnTo>
                <a:lnTo>
                  <a:pt x="808316" y="203809"/>
                </a:lnTo>
                <a:lnTo>
                  <a:pt x="801624" y="174510"/>
                </a:lnTo>
                <a:lnTo>
                  <a:pt x="782243" y="152387"/>
                </a:lnTo>
                <a:lnTo>
                  <a:pt x="751141" y="138404"/>
                </a:lnTo>
                <a:lnTo>
                  <a:pt x="709307" y="133527"/>
                </a:lnTo>
                <a:lnTo>
                  <a:pt x="682332" y="135293"/>
                </a:lnTo>
                <a:lnTo>
                  <a:pt x="655675" y="140970"/>
                </a:lnTo>
                <a:lnTo>
                  <a:pt x="629907" y="151130"/>
                </a:lnTo>
                <a:lnTo>
                  <a:pt x="605612" y="166319"/>
                </a:lnTo>
                <a:lnTo>
                  <a:pt x="626059" y="203200"/>
                </a:lnTo>
                <a:lnTo>
                  <a:pt x="644575" y="191173"/>
                </a:lnTo>
                <a:lnTo>
                  <a:pt x="664413" y="182613"/>
                </a:lnTo>
                <a:lnTo>
                  <a:pt x="684453" y="177482"/>
                </a:lnTo>
                <a:lnTo>
                  <a:pt x="703580" y="175768"/>
                </a:lnTo>
                <a:lnTo>
                  <a:pt x="726186" y="178346"/>
                </a:lnTo>
                <a:lnTo>
                  <a:pt x="742632" y="185737"/>
                </a:lnTo>
                <a:lnTo>
                  <a:pt x="752678" y="197459"/>
                </a:lnTo>
                <a:lnTo>
                  <a:pt x="756081" y="213055"/>
                </a:lnTo>
                <a:lnTo>
                  <a:pt x="753173" y="227266"/>
                </a:lnTo>
                <a:lnTo>
                  <a:pt x="744804" y="238201"/>
                </a:lnTo>
                <a:lnTo>
                  <a:pt x="731558" y="245237"/>
                </a:lnTo>
                <a:lnTo>
                  <a:pt x="713994" y="247713"/>
                </a:lnTo>
                <a:lnTo>
                  <a:pt x="672909" y="247713"/>
                </a:lnTo>
                <a:lnTo>
                  <a:pt x="672909" y="288112"/>
                </a:lnTo>
                <a:lnTo>
                  <a:pt x="716889" y="288112"/>
                </a:lnTo>
                <a:lnTo>
                  <a:pt x="737768" y="290283"/>
                </a:lnTo>
                <a:lnTo>
                  <a:pt x="752690" y="296659"/>
                </a:lnTo>
                <a:lnTo>
                  <a:pt x="761644" y="307047"/>
                </a:lnTo>
                <a:lnTo>
                  <a:pt x="764628" y="321259"/>
                </a:lnTo>
                <a:lnTo>
                  <a:pt x="760742" y="338416"/>
                </a:lnTo>
                <a:lnTo>
                  <a:pt x="749007" y="351320"/>
                </a:lnTo>
                <a:lnTo>
                  <a:pt x="729335" y="359448"/>
                </a:lnTo>
                <a:lnTo>
                  <a:pt x="701624" y="362280"/>
                </a:lnTo>
                <a:lnTo>
                  <a:pt x="680250" y="360172"/>
                </a:lnTo>
                <a:lnTo>
                  <a:pt x="658329" y="354291"/>
                </a:lnTo>
                <a:lnTo>
                  <a:pt x="637628" y="345274"/>
                </a:lnTo>
                <a:lnTo>
                  <a:pt x="619925" y="333730"/>
                </a:lnTo>
                <a:lnTo>
                  <a:pt x="599427" y="371182"/>
                </a:lnTo>
                <a:lnTo>
                  <a:pt x="619721" y="385191"/>
                </a:lnTo>
                <a:lnTo>
                  <a:pt x="645490" y="396036"/>
                </a:lnTo>
                <a:lnTo>
                  <a:pt x="675005" y="403034"/>
                </a:lnTo>
                <a:lnTo>
                  <a:pt x="706475" y="405523"/>
                </a:lnTo>
                <a:lnTo>
                  <a:pt x="750036" y="400100"/>
                </a:lnTo>
                <a:lnTo>
                  <a:pt x="784999" y="384581"/>
                </a:lnTo>
                <a:lnTo>
                  <a:pt x="808253" y="360057"/>
                </a:lnTo>
                <a:lnTo>
                  <a:pt x="816698" y="327634"/>
                </a:lnTo>
                <a:close/>
              </a:path>
              <a:path w="904875" h="405764">
                <a:moveTo>
                  <a:pt x="904709" y="286550"/>
                </a:moveTo>
                <a:lnTo>
                  <a:pt x="852855" y="286550"/>
                </a:lnTo>
                <a:lnTo>
                  <a:pt x="852855" y="399580"/>
                </a:lnTo>
                <a:lnTo>
                  <a:pt x="904709" y="399580"/>
                </a:lnTo>
                <a:lnTo>
                  <a:pt x="904709" y="286550"/>
                </a:lnTo>
                <a:close/>
              </a:path>
            </a:pathLst>
          </a:custGeom>
          <a:solidFill>
            <a:srgbClr val="1A31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Shape 65"/>
          <p:cNvSpPr/>
          <p:nvPr/>
        </p:nvSpPr>
        <p:spPr>
          <a:xfrm>
            <a:off x="1011960" y="1250640"/>
            <a:ext cx="1143000" cy="220320"/>
          </a:xfrm>
          <a:prstGeom prst="rect">
            <a:avLst/>
          </a:prstGeom>
          <a:blipFill rotWithShape="0">
            <a:blip r:embed="rId16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Shape 66"/>
          <p:cNvSpPr/>
          <p:nvPr/>
        </p:nvSpPr>
        <p:spPr>
          <a:xfrm>
            <a:off x="1677600" y="992880"/>
            <a:ext cx="492120" cy="164520"/>
          </a:xfrm>
          <a:custGeom>
            <a:avLst/>
            <a:gdLst/>
            <a:ahLst/>
            <a:cxnLst/>
            <a:rect l="l" t="t" r="r" b="b"/>
            <a:pathLst>
              <a:path w="812800" h="272414">
                <a:moveTo>
                  <a:pt x="243268" y="5715"/>
                </a:moveTo>
                <a:lnTo>
                  <a:pt x="191376" y="5715"/>
                </a:lnTo>
                <a:lnTo>
                  <a:pt x="191376" y="112395"/>
                </a:lnTo>
                <a:lnTo>
                  <a:pt x="51854" y="112395"/>
                </a:lnTo>
                <a:lnTo>
                  <a:pt x="51854" y="5715"/>
                </a:lnTo>
                <a:lnTo>
                  <a:pt x="0" y="5715"/>
                </a:lnTo>
                <a:lnTo>
                  <a:pt x="0" y="112395"/>
                </a:lnTo>
                <a:lnTo>
                  <a:pt x="0" y="153035"/>
                </a:lnTo>
                <a:lnTo>
                  <a:pt x="191376" y="153035"/>
                </a:lnTo>
                <a:lnTo>
                  <a:pt x="191376" y="266065"/>
                </a:lnTo>
                <a:lnTo>
                  <a:pt x="243268" y="266065"/>
                </a:lnTo>
                <a:lnTo>
                  <a:pt x="243268" y="153035"/>
                </a:lnTo>
                <a:lnTo>
                  <a:pt x="243268" y="112395"/>
                </a:lnTo>
                <a:lnTo>
                  <a:pt x="243268" y="5715"/>
                </a:lnTo>
                <a:close/>
              </a:path>
              <a:path w="812800" h="272414">
                <a:moveTo>
                  <a:pt x="532574" y="136512"/>
                </a:moveTo>
                <a:lnTo>
                  <a:pt x="530034" y="112318"/>
                </a:lnTo>
                <a:lnTo>
                  <a:pt x="527888" y="91884"/>
                </a:lnTo>
                <a:lnTo>
                  <a:pt x="513448" y="54229"/>
                </a:lnTo>
                <a:lnTo>
                  <a:pt x="503491" y="42595"/>
                </a:lnTo>
                <a:lnTo>
                  <a:pt x="488670" y="25234"/>
                </a:lnTo>
                <a:lnTo>
                  <a:pt x="482155" y="21844"/>
                </a:lnTo>
                <a:lnTo>
                  <a:pt x="482155" y="112318"/>
                </a:lnTo>
                <a:lnTo>
                  <a:pt x="333590" y="112318"/>
                </a:lnTo>
                <a:lnTo>
                  <a:pt x="342252" y="84442"/>
                </a:lnTo>
                <a:lnTo>
                  <a:pt x="357759" y="62357"/>
                </a:lnTo>
                <a:lnTo>
                  <a:pt x="379285" y="47828"/>
                </a:lnTo>
                <a:lnTo>
                  <a:pt x="405993" y="42595"/>
                </a:lnTo>
                <a:lnTo>
                  <a:pt x="437845" y="47866"/>
                </a:lnTo>
                <a:lnTo>
                  <a:pt x="460781" y="62458"/>
                </a:lnTo>
                <a:lnTo>
                  <a:pt x="475361" y="84556"/>
                </a:lnTo>
                <a:lnTo>
                  <a:pt x="482155" y="112318"/>
                </a:lnTo>
                <a:lnTo>
                  <a:pt x="482155" y="21844"/>
                </a:lnTo>
                <a:lnTo>
                  <a:pt x="452983" y="6604"/>
                </a:lnTo>
                <a:lnTo>
                  <a:pt x="405815" y="12"/>
                </a:lnTo>
                <a:lnTo>
                  <a:pt x="363296" y="6604"/>
                </a:lnTo>
                <a:lnTo>
                  <a:pt x="328282" y="25234"/>
                </a:lnTo>
                <a:lnTo>
                  <a:pt x="301879" y="54229"/>
                </a:lnTo>
                <a:lnTo>
                  <a:pt x="285216" y="91884"/>
                </a:lnTo>
                <a:lnTo>
                  <a:pt x="279412" y="136512"/>
                </a:lnTo>
                <a:lnTo>
                  <a:pt x="285369" y="180657"/>
                </a:lnTo>
                <a:lnTo>
                  <a:pt x="302920" y="218033"/>
                </a:lnTo>
                <a:lnTo>
                  <a:pt x="331635" y="246913"/>
                </a:lnTo>
                <a:lnTo>
                  <a:pt x="371043" y="265518"/>
                </a:lnTo>
                <a:lnTo>
                  <a:pt x="420725" y="272110"/>
                </a:lnTo>
                <a:lnTo>
                  <a:pt x="452412" y="269824"/>
                </a:lnTo>
                <a:lnTo>
                  <a:pt x="481279" y="263131"/>
                </a:lnTo>
                <a:lnTo>
                  <a:pt x="506958" y="252310"/>
                </a:lnTo>
                <a:lnTo>
                  <a:pt x="529082" y="237667"/>
                </a:lnTo>
                <a:lnTo>
                  <a:pt x="524421" y="229133"/>
                </a:lnTo>
                <a:lnTo>
                  <a:pt x="508596" y="200215"/>
                </a:lnTo>
                <a:lnTo>
                  <a:pt x="491731" y="211048"/>
                </a:lnTo>
                <a:lnTo>
                  <a:pt x="471398" y="220294"/>
                </a:lnTo>
                <a:lnTo>
                  <a:pt x="448081" y="226720"/>
                </a:lnTo>
                <a:lnTo>
                  <a:pt x="422236" y="229133"/>
                </a:lnTo>
                <a:lnTo>
                  <a:pt x="386054" y="223596"/>
                </a:lnTo>
                <a:lnTo>
                  <a:pt x="359041" y="207987"/>
                </a:lnTo>
                <a:lnTo>
                  <a:pt x="341274" y="183870"/>
                </a:lnTo>
                <a:lnTo>
                  <a:pt x="332841" y="152755"/>
                </a:lnTo>
                <a:lnTo>
                  <a:pt x="531736" y="152755"/>
                </a:lnTo>
                <a:lnTo>
                  <a:pt x="532269" y="147447"/>
                </a:lnTo>
                <a:lnTo>
                  <a:pt x="532574" y="142049"/>
                </a:lnTo>
                <a:lnTo>
                  <a:pt x="532574" y="136512"/>
                </a:lnTo>
                <a:close/>
              </a:path>
              <a:path w="812800" h="272414">
                <a:moveTo>
                  <a:pt x="812495" y="31737"/>
                </a:moveTo>
                <a:lnTo>
                  <a:pt x="788263" y="17449"/>
                </a:lnTo>
                <a:lnTo>
                  <a:pt x="762431" y="7581"/>
                </a:lnTo>
                <a:lnTo>
                  <a:pt x="735203" y="1854"/>
                </a:lnTo>
                <a:lnTo>
                  <a:pt x="706793" y="0"/>
                </a:lnTo>
                <a:lnTo>
                  <a:pt x="660082" y="6426"/>
                </a:lnTo>
                <a:lnTo>
                  <a:pt x="621347" y="24676"/>
                </a:lnTo>
                <a:lnTo>
                  <a:pt x="591985" y="53187"/>
                </a:lnTo>
                <a:lnTo>
                  <a:pt x="573354" y="90449"/>
                </a:lnTo>
                <a:lnTo>
                  <a:pt x="566839" y="134912"/>
                </a:lnTo>
                <a:lnTo>
                  <a:pt x="573341" y="178828"/>
                </a:lnTo>
                <a:lnTo>
                  <a:pt x="591985" y="216547"/>
                </a:lnTo>
                <a:lnTo>
                  <a:pt x="621461" y="246049"/>
                </a:lnTo>
                <a:lnTo>
                  <a:pt x="660450" y="265252"/>
                </a:lnTo>
                <a:lnTo>
                  <a:pt x="707656" y="272110"/>
                </a:lnTo>
                <a:lnTo>
                  <a:pt x="737768" y="270065"/>
                </a:lnTo>
                <a:lnTo>
                  <a:pt x="790536" y="253606"/>
                </a:lnTo>
                <a:lnTo>
                  <a:pt x="791946" y="201752"/>
                </a:lnTo>
                <a:lnTo>
                  <a:pt x="775627" y="212191"/>
                </a:lnTo>
                <a:lnTo>
                  <a:pt x="756805" y="220548"/>
                </a:lnTo>
                <a:lnTo>
                  <a:pt x="735736" y="226098"/>
                </a:lnTo>
                <a:lnTo>
                  <a:pt x="712685" y="228104"/>
                </a:lnTo>
                <a:lnTo>
                  <a:pt x="673658" y="220929"/>
                </a:lnTo>
                <a:lnTo>
                  <a:pt x="644245" y="201117"/>
                </a:lnTo>
                <a:lnTo>
                  <a:pt x="625690" y="171246"/>
                </a:lnTo>
                <a:lnTo>
                  <a:pt x="619239" y="133921"/>
                </a:lnTo>
                <a:lnTo>
                  <a:pt x="625005" y="99415"/>
                </a:lnTo>
                <a:lnTo>
                  <a:pt x="642010" y="70561"/>
                </a:lnTo>
                <a:lnTo>
                  <a:pt x="669874" y="50749"/>
                </a:lnTo>
                <a:lnTo>
                  <a:pt x="708177" y="43395"/>
                </a:lnTo>
                <a:lnTo>
                  <a:pt x="727989" y="44792"/>
                </a:lnTo>
                <a:lnTo>
                  <a:pt x="748233" y="49326"/>
                </a:lnTo>
                <a:lnTo>
                  <a:pt x="769251" y="57518"/>
                </a:lnTo>
                <a:lnTo>
                  <a:pt x="791400" y="69926"/>
                </a:lnTo>
                <a:lnTo>
                  <a:pt x="812495" y="31737"/>
                </a:lnTo>
                <a:close/>
              </a:path>
            </a:pathLst>
          </a:custGeom>
          <a:solidFill>
            <a:srgbClr val="1A31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Shape 67"/>
          <p:cNvSpPr/>
          <p:nvPr/>
        </p:nvSpPr>
        <p:spPr>
          <a:xfrm>
            <a:off x="2396160" y="1153800"/>
            <a:ext cx="105120" cy="163080"/>
          </a:xfrm>
          <a:custGeom>
            <a:avLst/>
            <a:gdLst/>
            <a:ahLst/>
            <a:cxnLst/>
            <a:rect l="l" t="t" r="r" b="b"/>
            <a:pathLst>
              <a:path w="174625" h="269875">
                <a:moveTo>
                  <a:pt x="87316" y="0"/>
                </a:moveTo>
                <a:lnTo>
                  <a:pt x="0" y="87180"/>
                </a:lnTo>
                <a:lnTo>
                  <a:pt x="87295" y="269478"/>
                </a:lnTo>
                <a:lnTo>
                  <a:pt x="174612" y="87180"/>
                </a:lnTo>
                <a:lnTo>
                  <a:pt x="87316" y="0"/>
                </a:lnTo>
                <a:close/>
              </a:path>
            </a:pathLst>
          </a:custGeom>
          <a:solidFill>
            <a:srgbClr val="EC2027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" name="Shape 68"/>
          <p:cNvSpPr/>
          <p:nvPr/>
        </p:nvSpPr>
        <p:spPr>
          <a:xfrm>
            <a:off x="2412000" y="849960"/>
            <a:ext cx="72720" cy="72720"/>
          </a:xfrm>
          <a:prstGeom prst="rect">
            <a:avLst/>
          </a:prstGeom>
          <a:blipFill rotWithShape="0">
            <a:blip r:embed="rId1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" name="Shape 69"/>
          <p:cNvSpPr/>
          <p:nvPr/>
        </p:nvSpPr>
        <p:spPr>
          <a:xfrm>
            <a:off x="2291400" y="630720"/>
            <a:ext cx="368640" cy="526320"/>
          </a:xfrm>
          <a:custGeom>
            <a:avLst/>
            <a:gdLst/>
            <a:ahLst/>
            <a:cxnLst/>
            <a:rect l="l" t="t" r="r" b="b"/>
            <a:pathLst>
              <a:path w="608964" h="869314">
                <a:moveTo>
                  <a:pt x="519988" y="429882"/>
                </a:moveTo>
                <a:lnTo>
                  <a:pt x="513207" y="371030"/>
                </a:lnTo>
                <a:lnTo>
                  <a:pt x="494728" y="317017"/>
                </a:lnTo>
                <a:lnTo>
                  <a:pt x="467321" y="268084"/>
                </a:lnTo>
                <a:lnTo>
                  <a:pt x="436765" y="228346"/>
                </a:lnTo>
                <a:lnTo>
                  <a:pt x="433793" y="224472"/>
                </a:lnTo>
                <a:lnTo>
                  <a:pt x="396925" y="186448"/>
                </a:lnTo>
                <a:lnTo>
                  <a:pt x="393903" y="183857"/>
                </a:lnTo>
                <a:lnTo>
                  <a:pt x="393903" y="427177"/>
                </a:lnTo>
                <a:lnTo>
                  <a:pt x="388454" y="486879"/>
                </a:lnTo>
                <a:lnTo>
                  <a:pt x="375297" y="549732"/>
                </a:lnTo>
                <a:lnTo>
                  <a:pt x="359270" y="607136"/>
                </a:lnTo>
                <a:lnTo>
                  <a:pt x="345160" y="650481"/>
                </a:lnTo>
                <a:lnTo>
                  <a:pt x="337807" y="671169"/>
                </a:lnTo>
                <a:lnTo>
                  <a:pt x="259994" y="593217"/>
                </a:lnTo>
                <a:lnTo>
                  <a:pt x="182194" y="671169"/>
                </a:lnTo>
                <a:lnTo>
                  <a:pt x="160731" y="607136"/>
                </a:lnTo>
                <a:lnTo>
                  <a:pt x="144691" y="549732"/>
                </a:lnTo>
                <a:lnTo>
                  <a:pt x="131546" y="486879"/>
                </a:lnTo>
                <a:lnTo>
                  <a:pt x="126085" y="427177"/>
                </a:lnTo>
                <a:lnTo>
                  <a:pt x="139115" y="359308"/>
                </a:lnTo>
                <a:lnTo>
                  <a:pt x="170522" y="305015"/>
                </a:lnTo>
                <a:lnTo>
                  <a:pt x="208813" y="264769"/>
                </a:lnTo>
                <a:lnTo>
                  <a:pt x="242468" y="239052"/>
                </a:lnTo>
                <a:lnTo>
                  <a:pt x="259994" y="228346"/>
                </a:lnTo>
                <a:lnTo>
                  <a:pt x="277507" y="239052"/>
                </a:lnTo>
                <a:lnTo>
                  <a:pt x="311175" y="264769"/>
                </a:lnTo>
                <a:lnTo>
                  <a:pt x="349465" y="305015"/>
                </a:lnTo>
                <a:lnTo>
                  <a:pt x="380873" y="359308"/>
                </a:lnTo>
                <a:lnTo>
                  <a:pt x="393903" y="427177"/>
                </a:lnTo>
                <a:lnTo>
                  <a:pt x="393903" y="183857"/>
                </a:lnTo>
                <a:lnTo>
                  <a:pt x="359498" y="154266"/>
                </a:lnTo>
                <a:lnTo>
                  <a:pt x="324307" y="128155"/>
                </a:lnTo>
                <a:lnTo>
                  <a:pt x="271767" y="95211"/>
                </a:lnTo>
                <a:lnTo>
                  <a:pt x="259994" y="88874"/>
                </a:lnTo>
                <a:lnTo>
                  <a:pt x="248221" y="95211"/>
                </a:lnTo>
                <a:lnTo>
                  <a:pt x="195681" y="128155"/>
                </a:lnTo>
                <a:lnTo>
                  <a:pt x="160489" y="154266"/>
                </a:lnTo>
                <a:lnTo>
                  <a:pt x="123063" y="186448"/>
                </a:lnTo>
                <a:lnTo>
                  <a:pt x="86194" y="224472"/>
                </a:lnTo>
                <a:lnTo>
                  <a:pt x="52666" y="268084"/>
                </a:lnTo>
                <a:lnTo>
                  <a:pt x="25260" y="317017"/>
                </a:lnTo>
                <a:lnTo>
                  <a:pt x="6781" y="371030"/>
                </a:lnTo>
                <a:lnTo>
                  <a:pt x="0" y="429882"/>
                </a:lnTo>
                <a:lnTo>
                  <a:pt x="22212" y="572058"/>
                </a:lnTo>
                <a:lnTo>
                  <a:pt x="71081" y="714781"/>
                </a:lnTo>
                <a:lnTo>
                  <a:pt x="119938" y="824801"/>
                </a:lnTo>
                <a:lnTo>
                  <a:pt x="142151" y="868870"/>
                </a:lnTo>
                <a:lnTo>
                  <a:pt x="259994" y="750811"/>
                </a:lnTo>
                <a:lnTo>
                  <a:pt x="377837" y="868870"/>
                </a:lnTo>
                <a:lnTo>
                  <a:pt x="440169" y="750811"/>
                </a:lnTo>
                <a:lnTo>
                  <a:pt x="460019" y="713193"/>
                </a:lnTo>
                <a:lnTo>
                  <a:pt x="478193" y="671169"/>
                </a:lnTo>
                <a:lnTo>
                  <a:pt x="502221" y="615569"/>
                </a:lnTo>
                <a:lnTo>
                  <a:pt x="517779" y="534860"/>
                </a:lnTo>
                <a:lnTo>
                  <a:pt x="519988" y="429882"/>
                </a:lnTo>
                <a:close/>
              </a:path>
              <a:path w="608964" h="869314">
                <a:moveTo>
                  <a:pt x="608850" y="88874"/>
                </a:moveTo>
                <a:lnTo>
                  <a:pt x="519988" y="0"/>
                </a:lnTo>
                <a:lnTo>
                  <a:pt x="431126" y="88874"/>
                </a:lnTo>
                <a:lnTo>
                  <a:pt x="519988" y="177723"/>
                </a:lnTo>
                <a:lnTo>
                  <a:pt x="608850" y="88874"/>
                </a:lnTo>
                <a:close/>
              </a:path>
            </a:pathLst>
          </a:custGeom>
          <a:solidFill>
            <a:srgbClr val="1C75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1" name="Shape 70"/>
          <p:cNvSpPr/>
          <p:nvPr/>
        </p:nvSpPr>
        <p:spPr>
          <a:xfrm>
            <a:off x="3682800" y="1083600"/>
            <a:ext cx="1181160" cy="35640"/>
          </a:xfrm>
          <a:custGeom>
            <a:avLst/>
            <a:gdLst/>
            <a:ahLst/>
            <a:cxnLst/>
            <a:rect l="l" t="t" r="r" b="b"/>
            <a:pathLst>
              <a:path w="1948815" h="59689">
                <a:moveTo>
                  <a:pt x="0" y="59307"/>
                </a:moveTo>
                <a:lnTo>
                  <a:pt x="916558" y="59307"/>
                </a:lnTo>
                <a:lnTo>
                  <a:pt x="1030701" y="0"/>
                </a:lnTo>
                <a:lnTo>
                  <a:pt x="1948726" y="0"/>
                </a:lnTo>
              </a:path>
            </a:pathLst>
          </a:custGeom>
          <a:noFill/>
          <a:ln w="3175">
            <a:solidFill>
              <a:srgbClr val="002D5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Shape 71"/>
          <p:cNvSpPr/>
          <p:nvPr/>
        </p:nvSpPr>
        <p:spPr>
          <a:xfrm>
            <a:off x="3682800" y="1240920"/>
            <a:ext cx="121320" cy="65160"/>
          </a:xfrm>
          <a:prstGeom prst="rect">
            <a:avLst/>
          </a:prstGeom>
          <a:blipFill rotWithShape="0">
            <a:blip r:embed="rId1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" name="Shape 72"/>
          <p:cNvSpPr/>
          <p:nvPr/>
        </p:nvSpPr>
        <p:spPr>
          <a:xfrm>
            <a:off x="3858480" y="1245600"/>
            <a:ext cx="280800" cy="58320"/>
          </a:xfrm>
          <a:custGeom>
            <a:avLst/>
            <a:gdLst/>
            <a:ahLst/>
            <a:cxnLst/>
            <a:rect l="l" t="t" r="r" b="b"/>
            <a:pathLst>
              <a:path w="464184" h="97155">
                <a:moveTo>
                  <a:pt x="80835" y="48374"/>
                </a:moveTo>
                <a:lnTo>
                  <a:pt x="77343" y="28460"/>
                </a:lnTo>
                <a:lnTo>
                  <a:pt x="68973" y="15430"/>
                </a:lnTo>
                <a:lnTo>
                  <a:pt x="67551" y="13208"/>
                </a:lnTo>
                <a:lnTo>
                  <a:pt x="52578" y="3441"/>
                </a:lnTo>
                <a:lnTo>
                  <a:pt x="33489" y="0"/>
                </a:lnTo>
                <a:lnTo>
                  <a:pt x="23279" y="825"/>
                </a:lnTo>
                <a:lnTo>
                  <a:pt x="14351" y="3048"/>
                </a:lnTo>
                <a:lnTo>
                  <a:pt x="6883" y="6337"/>
                </a:lnTo>
                <a:lnTo>
                  <a:pt x="1066" y="10337"/>
                </a:lnTo>
                <a:lnTo>
                  <a:pt x="7531" y="22682"/>
                </a:lnTo>
                <a:lnTo>
                  <a:pt x="14109" y="17716"/>
                </a:lnTo>
                <a:lnTo>
                  <a:pt x="22047" y="15430"/>
                </a:lnTo>
                <a:lnTo>
                  <a:pt x="29565" y="15430"/>
                </a:lnTo>
                <a:lnTo>
                  <a:pt x="41897" y="17030"/>
                </a:lnTo>
                <a:lnTo>
                  <a:pt x="51968" y="21755"/>
                </a:lnTo>
                <a:lnTo>
                  <a:pt x="59296" y="29425"/>
                </a:lnTo>
                <a:lnTo>
                  <a:pt x="63436" y="39903"/>
                </a:lnTo>
                <a:lnTo>
                  <a:pt x="21539" y="39903"/>
                </a:lnTo>
                <a:lnTo>
                  <a:pt x="21539" y="55372"/>
                </a:lnTo>
                <a:lnTo>
                  <a:pt x="63868" y="55372"/>
                </a:lnTo>
                <a:lnTo>
                  <a:pt x="59842" y="66789"/>
                </a:lnTo>
                <a:lnTo>
                  <a:pt x="52565" y="74980"/>
                </a:lnTo>
                <a:lnTo>
                  <a:pt x="42799" y="79933"/>
                </a:lnTo>
                <a:lnTo>
                  <a:pt x="31280" y="81597"/>
                </a:lnTo>
                <a:lnTo>
                  <a:pt x="24231" y="80949"/>
                </a:lnTo>
                <a:lnTo>
                  <a:pt x="17780" y="79197"/>
                </a:lnTo>
                <a:lnTo>
                  <a:pt x="12052" y="76581"/>
                </a:lnTo>
                <a:lnTo>
                  <a:pt x="7162" y="73355"/>
                </a:lnTo>
                <a:lnTo>
                  <a:pt x="0" y="87223"/>
                </a:lnTo>
                <a:lnTo>
                  <a:pt x="5892" y="91147"/>
                </a:lnTo>
                <a:lnTo>
                  <a:pt x="13385" y="94259"/>
                </a:lnTo>
                <a:lnTo>
                  <a:pt x="22085" y="96316"/>
                </a:lnTo>
                <a:lnTo>
                  <a:pt x="31610" y="97053"/>
                </a:lnTo>
                <a:lnTo>
                  <a:pt x="52006" y="93586"/>
                </a:lnTo>
                <a:lnTo>
                  <a:pt x="67525" y="83743"/>
                </a:lnTo>
                <a:lnTo>
                  <a:pt x="68910" y="81597"/>
                </a:lnTo>
                <a:lnTo>
                  <a:pt x="77381" y="68389"/>
                </a:lnTo>
                <a:lnTo>
                  <a:pt x="80835" y="48374"/>
                </a:lnTo>
                <a:close/>
              </a:path>
              <a:path w="464184" h="97155">
                <a:moveTo>
                  <a:pt x="183908" y="95542"/>
                </a:moveTo>
                <a:lnTo>
                  <a:pt x="144208" y="47028"/>
                </a:lnTo>
                <a:lnTo>
                  <a:pt x="143446" y="46101"/>
                </a:lnTo>
                <a:lnTo>
                  <a:pt x="142760" y="45250"/>
                </a:lnTo>
                <a:lnTo>
                  <a:pt x="181444" y="1473"/>
                </a:lnTo>
                <a:lnTo>
                  <a:pt x="161620" y="1473"/>
                </a:lnTo>
                <a:lnTo>
                  <a:pt x="124485" y="46101"/>
                </a:lnTo>
                <a:lnTo>
                  <a:pt x="124485" y="1473"/>
                </a:lnTo>
                <a:lnTo>
                  <a:pt x="107975" y="1473"/>
                </a:lnTo>
                <a:lnTo>
                  <a:pt x="107975" y="95542"/>
                </a:lnTo>
                <a:lnTo>
                  <a:pt x="124485" y="95542"/>
                </a:lnTo>
                <a:lnTo>
                  <a:pt x="124485" y="47028"/>
                </a:lnTo>
                <a:lnTo>
                  <a:pt x="162902" y="95542"/>
                </a:lnTo>
                <a:lnTo>
                  <a:pt x="183908" y="95542"/>
                </a:lnTo>
                <a:close/>
              </a:path>
              <a:path w="464184" h="97155">
                <a:moveTo>
                  <a:pt x="272770" y="86436"/>
                </a:moveTo>
                <a:lnTo>
                  <a:pt x="270306" y="81597"/>
                </a:lnTo>
                <a:lnTo>
                  <a:pt x="266458" y="74053"/>
                </a:lnTo>
                <a:lnTo>
                  <a:pt x="259994" y="79032"/>
                </a:lnTo>
                <a:lnTo>
                  <a:pt x="252069" y="81597"/>
                </a:lnTo>
                <a:lnTo>
                  <a:pt x="244132" y="81597"/>
                </a:lnTo>
                <a:lnTo>
                  <a:pt x="230949" y="79184"/>
                </a:lnTo>
                <a:lnTo>
                  <a:pt x="220662" y="72415"/>
                </a:lnTo>
                <a:lnTo>
                  <a:pt x="213969" y="61963"/>
                </a:lnTo>
                <a:lnTo>
                  <a:pt x="211594" y="48501"/>
                </a:lnTo>
                <a:lnTo>
                  <a:pt x="213918" y="34721"/>
                </a:lnTo>
                <a:lnTo>
                  <a:pt x="220357" y="24307"/>
                </a:lnTo>
                <a:lnTo>
                  <a:pt x="230073" y="17729"/>
                </a:lnTo>
                <a:lnTo>
                  <a:pt x="242227" y="15430"/>
                </a:lnTo>
                <a:lnTo>
                  <a:pt x="251637" y="15430"/>
                </a:lnTo>
                <a:lnTo>
                  <a:pt x="257886" y="17983"/>
                </a:lnTo>
                <a:lnTo>
                  <a:pt x="263499" y="21767"/>
                </a:lnTo>
                <a:lnTo>
                  <a:pt x="267335" y="15430"/>
                </a:lnTo>
                <a:lnTo>
                  <a:pt x="242227" y="0"/>
                </a:lnTo>
                <a:lnTo>
                  <a:pt x="221615" y="3784"/>
                </a:lnTo>
                <a:lnTo>
                  <a:pt x="206514" y="14109"/>
                </a:lnTo>
                <a:lnTo>
                  <a:pt x="197243" y="29514"/>
                </a:lnTo>
                <a:lnTo>
                  <a:pt x="194094" y="48501"/>
                </a:lnTo>
                <a:lnTo>
                  <a:pt x="197637" y="68440"/>
                </a:lnTo>
                <a:lnTo>
                  <a:pt x="207581" y="83756"/>
                </a:lnTo>
                <a:lnTo>
                  <a:pt x="222923" y="93586"/>
                </a:lnTo>
                <a:lnTo>
                  <a:pt x="242620" y="97053"/>
                </a:lnTo>
                <a:lnTo>
                  <a:pt x="251675" y="96291"/>
                </a:lnTo>
                <a:lnTo>
                  <a:pt x="260083" y="94107"/>
                </a:lnTo>
                <a:lnTo>
                  <a:pt x="267296" y="90754"/>
                </a:lnTo>
                <a:lnTo>
                  <a:pt x="272770" y="86436"/>
                </a:lnTo>
                <a:close/>
              </a:path>
              <a:path w="464184" h="97155">
                <a:moveTo>
                  <a:pt x="378383" y="95542"/>
                </a:moveTo>
                <a:lnTo>
                  <a:pt x="368274" y="71513"/>
                </a:lnTo>
                <a:lnTo>
                  <a:pt x="361759" y="56032"/>
                </a:lnTo>
                <a:lnTo>
                  <a:pt x="347675" y="22555"/>
                </a:lnTo>
                <a:lnTo>
                  <a:pt x="344703" y="15506"/>
                </a:lnTo>
                <a:lnTo>
                  <a:pt x="344703" y="56032"/>
                </a:lnTo>
                <a:lnTo>
                  <a:pt x="317169" y="56032"/>
                </a:lnTo>
                <a:lnTo>
                  <a:pt x="330962" y="22555"/>
                </a:lnTo>
                <a:lnTo>
                  <a:pt x="344703" y="56032"/>
                </a:lnTo>
                <a:lnTo>
                  <a:pt x="344703" y="15506"/>
                </a:lnTo>
                <a:lnTo>
                  <a:pt x="338670" y="1181"/>
                </a:lnTo>
                <a:lnTo>
                  <a:pt x="324116" y="1181"/>
                </a:lnTo>
                <a:lnTo>
                  <a:pt x="284365" y="95542"/>
                </a:lnTo>
                <a:lnTo>
                  <a:pt x="301015" y="95542"/>
                </a:lnTo>
                <a:lnTo>
                  <a:pt x="310807" y="71513"/>
                </a:lnTo>
                <a:lnTo>
                  <a:pt x="351040" y="71513"/>
                </a:lnTo>
                <a:lnTo>
                  <a:pt x="360807" y="95542"/>
                </a:lnTo>
                <a:lnTo>
                  <a:pt x="378383" y="95542"/>
                </a:lnTo>
                <a:close/>
              </a:path>
              <a:path w="464184" h="97155">
                <a:moveTo>
                  <a:pt x="463778" y="31419"/>
                </a:moveTo>
                <a:lnTo>
                  <a:pt x="461987" y="20167"/>
                </a:lnTo>
                <a:lnTo>
                  <a:pt x="459816" y="16675"/>
                </a:lnTo>
                <a:lnTo>
                  <a:pt x="455968" y="10490"/>
                </a:lnTo>
                <a:lnTo>
                  <a:pt x="446303" y="4660"/>
                </a:lnTo>
                <a:lnTo>
                  <a:pt x="446303" y="21463"/>
                </a:lnTo>
                <a:lnTo>
                  <a:pt x="446303" y="41795"/>
                </a:lnTo>
                <a:lnTo>
                  <a:pt x="438632" y="46507"/>
                </a:lnTo>
                <a:lnTo>
                  <a:pt x="425069" y="46507"/>
                </a:lnTo>
                <a:lnTo>
                  <a:pt x="421017" y="46202"/>
                </a:lnTo>
                <a:lnTo>
                  <a:pt x="417131" y="45834"/>
                </a:lnTo>
                <a:lnTo>
                  <a:pt x="417131" y="16929"/>
                </a:lnTo>
                <a:lnTo>
                  <a:pt x="421589" y="16751"/>
                </a:lnTo>
                <a:lnTo>
                  <a:pt x="425640" y="16675"/>
                </a:lnTo>
                <a:lnTo>
                  <a:pt x="440245" y="16675"/>
                </a:lnTo>
                <a:lnTo>
                  <a:pt x="446303" y="21463"/>
                </a:lnTo>
                <a:lnTo>
                  <a:pt x="446303" y="4660"/>
                </a:lnTo>
                <a:lnTo>
                  <a:pt x="444754" y="3721"/>
                </a:lnTo>
                <a:lnTo>
                  <a:pt x="427393" y="1181"/>
                </a:lnTo>
                <a:lnTo>
                  <a:pt x="400634" y="1473"/>
                </a:lnTo>
                <a:lnTo>
                  <a:pt x="400634" y="95542"/>
                </a:lnTo>
                <a:lnTo>
                  <a:pt x="417131" y="95542"/>
                </a:lnTo>
                <a:lnTo>
                  <a:pt x="417131" y="61544"/>
                </a:lnTo>
                <a:lnTo>
                  <a:pt x="421208" y="61950"/>
                </a:lnTo>
                <a:lnTo>
                  <a:pt x="429374" y="61950"/>
                </a:lnTo>
                <a:lnTo>
                  <a:pt x="431787" y="61544"/>
                </a:lnTo>
                <a:lnTo>
                  <a:pt x="444233" y="59423"/>
                </a:lnTo>
                <a:lnTo>
                  <a:pt x="455002" y="52692"/>
                </a:lnTo>
                <a:lnTo>
                  <a:pt x="459168" y="46507"/>
                </a:lnTo>
                <a:lnTo>
                  <a:pt x="461568" y="42938"/>
                </a:lnTo>
                <a:lnTo>
                  <a:pt x="463778" y="31419"/>
                </a:lnTo>
                <a:close/>
              </a:path>
            </a:pathLst>
          </a:custGeom>
          <a:solidFill>
            <a:srgbClr val="231F2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" name="Shape 73"/>
          <p:cNvSpPr/>
          <p:nvPr/>
        </p:nvSpPr>
        <p:spPr>
          <a:xfrm>
            <a:off x="3682800" y="1379880"/>
            <a:ext cx="121320" cy="65160"/>
          </a:xfrm>
          <a:prstGeom prst="rect">
            <a:avLst/>
          </a:prstGeom>
          <a:blipFill rotWithShape="0">
            <a:blip r:embed="rId1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Shape 74"/>
          <p:cNvSpPr/>
          <p:nvPr/>
        </p:nvSpPr>
        <p:spPr>
          <a:xfrm>
            <a:off x="3864600" y="1384560"/>
            <a:ext cx="736560" cy="58320"/>
          </a:xfrm>
          <a:custGeom>
            <a:avLst/>
            <a:gdLst/>
            <a:ahLst/>
            <a:cxnLst/>
            <a:rect l="l" t="t" r="r" b="b"/>
            <a:pathLst>
              <a:path w="1216025" h="97155">
                <a:moveTo>
                  <a:pt x="26742" y="1183"/>
                </a:moveTo>
                <a:lnTo>
                  <a:pt x="0" y="1465"/>
                </a:lnTo>
                <a:lnTo>
                  <a:pt x="0" y="95567"/>
                </a:lnTo>
                <a:lnTo>
                  <a:pt x="16523" y="95567"/>
                </a:lnTo>
                <a:lnTo>
                  <a:pt x="16523" y="61610"/>
                </a:lnTo>
                <a:lnTo>
                  <a:pt x="30964" y="61610"/>
                </a:lnTo>
                <a:lnTo>
                  <a:pt x="43606" y="59465"/>
                </a:lnTo>
                <a:lnTo>
                  <a:pt x="54398" y="52718"/>
                </a:lnTo>
                <a:lnTo>
                  <a:pt x="58575" y="46532"/>
                </a:lnTo>
                <a:lnTo>
                  <a:pt x="24480" y="46532"/>
                </a:lnTo>
                <a:lnTo>
                  <a:pt x="20418" y="46249"/>
                </a:lnTo>
                <a:lnTo>
                  <a:pt x="16523" y="45799"/>
                </a:lnTo>
                <a:lnTo>
                  <a:pt x="16523" y="16879"/>
                </a:lnTo>
                <a:lnTo>
                  <a:pt x="20983" y="16816"/>
                </a:lnTo>
                <a:lnTo>
                  <a:pt x="24983" y="16638"/>
                </a:lnTo>
                <a:lnTo>
                  <a:pt x="59180" y="16638"/>
                </a:lnTo>
                <a:lnTo>
                  <a:pt x="55358" y="10512"/>
                </a:lnTo>
                <a:lnTo>
                  <a:pt x="44123" y="3735"/>
                </a:lnTo>
                <a:lnTo>
                  <a:pt x="26742" y="1183"/>
                </a:lnTo>
                <a:close/>
              </a:path>
              <a:path w="1216025" h="97155">
                <a:moveTo>
                  <a:pt x="30964" y="61610"/>
                </a:moveTo>
                <a:lnTo>
                  <a:pt x="16523" y="61610"/>
                </a:lnTo>
                <a:lnTo>
                  <a:pt x="20575" y="61987"/>
                </a:lnTo>
                <a:lnTo>
                  <a:pt x="28742" y="61987"/>
                </a:lnTo>
                <a:lnTo>
                  <a:pt x="30964" y="61610"/>
                </a:lnTo>
                <a:close/>
              </a:path>
              <a:path w="1216025" h="97155">
                <a:moveTo>
                  <a:pt x="59180" y="16638"/>
                </a:moveTo>
                <a:lnTo>
                  <a:pt x="39653" y="16638"/>
                </a:lnTo>
                <a:lnTo>
                  <a:pt x="45715" y="21528"/>
                </a:lnTo>
                <a:lnTo>
                  <a:pt x="45715" y="41747"/>
                </a:lnTo>
                <a:lnTo>
                  <a:pt x="38009" y="46532"/>
                </a:lnTo>
                <a:lnTo>
                  <a:pt x="58575" y="46532"/>
                </a:lnTo>
                <a:lnTo>
                  <a:pt x="60977" y="42975"/>
                </a:lnTo>
                <a:lnTo>
                  <a:pt x="63202" y="31465"/>
                </a:lnTo>
                <a:lnTo>
                  <a:pt x="61400" y="20195"/>
                </a:lnTo>
                <a:lnTo>
                  <a:pt x="59180" y="16638"/>
                </a:lnTo>
                <a:close/>
              </a:path>
              <a:path w="1216025" h="97155">
                <a:moveTo>
                  <a:pt x="131587" y="0"/>
                </a:moveTo>
                <a:lnTo>
                  <a:pt x="111757" y="3743"/>
                </a:lnTo>
                <a:lnTo>
                  <a:pt x="96299" y="14025"/>
                </a:lnTo>
                <a:lnTo>
                  <a:pt x="86257" y="29419"/>
                </a:lnTo>
                <a:lnTo>
                  <a:pt x="82678" y="48501"/>
                </a:lnTo>
                <a:lnTo>
                  <a:pt x="86393" y="68470"/>
                </a:lnTo>
                <a:lnTo>
                  <a:pt x="96660" y="83795"/>
                </a:lnTo>
                <a:lnTo>
                  <a:pt x="112164" y="93620"/>
                </a:lnTo>
                <a:lnTo>
                  <a:pt x="131587" y="97086"/>
                </a:lnTo>
                <a:lnTo>
                  <a:pt x="151055" y="93465"/>
                </a:lnTo>
                <a:lnTo>
                  <a:pt x="166607" y="83383"/>
                </a:lnTo>
                <a:lnTo>
                  <a:pt x="167810" y="81589"/>
                </a:lnTo>
                <a:lnTo>
                  <a:pt x="131587" y="81589"/>
                </a:lnTo>
                <a:lnTo>
                  <a:pt x="119256" y="79066"/>
                </a:lnTo>
                <a:lnTo>
                  <a:pt x="109279" y="72105"/>
                </a:lnTo>
                <a:lnTo>
                  <a:pt x="102600" y="61613"/>
                </a:lnTo>
                <a:lnTo>
                  <a:pt x="100164" y="48501"/>
                </a:lnTo>
                <a:lnTo>
                  <a:pt x="102543" y="35112"/>
                </a:lnTo>
                <a:lnTo>
                  <a:pt x="109126" y="24666"/>
                </a:lnTo>
                <a:lnTo>
                  <a:pt x="119084" y="17876"/>
                </a:lnTo>
                <a:lnTo>
                  <a:pt x="131587" y="15455"/>
                </a:lnTo>
                <a:lnTo>
                  <a:pt x="168083" y="15455"/>
                </a:lnTo>
                <a:lnTo>
                  <a:pt x="166607" y="13263"/>
                </a:lnTo>
                <a:lnTo>
                  <a:pt x="151055" y="3458"/>
                </a:lnTo>
                <a:lnTo>
                  <a:pt x="131587" y="0"/>
                </a:lnTo>
                <a:close/>
              </a:path>
              <a:path w="1216025" h="97155">
                <a:moveTo>
                  <a:pt x="168083" y="15455"/>
                </a:moveTo>
                <a:lnTo>
                  <a:pt x="131587" y="15455"/>
                </a:lnTo>
                <a:lnTo>
                  <a:pt x="144009" y="17878"/>
                </a:lnTo>
                <a:lnTo>
                  <a:pt x="154033" y="24670"/>
                </a:lnTo>
                <a:lnTo>
                  <a:pt x="160729" y="35116"/>
                </a:lnTo>
                <a:lnTo>
                  <a:pt x="163167" y="48501"/>
                </a:lnTo>
                <a:lnTo>
                  <a:pt x="161014" y="61489"/>
                </a:lnTo>
                <a:lnTo>
                  <a:pt x="154795" y="71995"/>
                </a:lnTo>
                <a:lnTo>
                  <a:pt x="144866" y="79025"/>
                </a:lnTo>
                <a:lnTo>
                  <a:pt x="131587" y="81589"/>
                </a:lnTo>
                <a:lnTo>
                  <a:pt x="167810" y="81589"/>
                </a:lnTo>
                <a:lnTo>
                  <a:pt x="176913" y="68006"/>
                </a:lnTo>
                <a:lnTo>
                  <a:pt x="180643" y="48501"/>
                </a:lnTo>
                <a:lnTo>
                  <a:pt x="176913" y="28562"/>
                </a:lnTo>
                <a:lnTo>
                  <a:pt x="168083" y="15455"/>
                </a:lnTo>
                <a:close/>
              </a:path>
              <a:path w="1216025" h="97155">
                <a:moveTo>
                  <a:pt x="248945" y="0"/>
                </a:moveTo>
                <a:lnTo>
                  <a:pt x="228325" y="3785"/>
                </a:lnTo>
                <a:lnTo>
                  <a:pt x="213242" y="14135"/>
                </a:lnTo>
                <a:lnTo>
                  <a:pt x="203982" y="29543"/>
                </a:lnTo>
                <a:lnTo>
                  <a:pt x="200831" y="48501"/>
                </a:lnTo>
                <a:lnTo>
                  <a:pt x="204362" y="68470"/>
                </a:lnTo>
                <a:lnTo>
                  <a:pt x="214291" y="83795"/>
                </a:lnTo>
                <a:lnTo>
                  <a:pt x="229624" y="93620"/>
                </a:lnTo>
                <a:lnTo>
                  <a:pt x="249364" y="97086"/>
                </a:lnTo>
                <a:lnTo>
                  <a:pt x="258393" y="96311"/>
                </a:lnTo>
                <a:lnTo>
                  <a:pt x="266777" y="94133"/>
                </a:lnTo>
                <a:lnTo>
                  <a:pt x="273974" y="90769"/>
                </a:lnTo>
                <a:lnTo>
                  <a:pt x="279446" y="86437"/>
                </a:lnTo>
                <a:lnTo>
                  <a:pt x="276973" y="81589"/>
                </a:lnTo>
                <a:lnTo>
                  <a:pt x="250913" y="81589"/>
                </a:lnTo>
                <a:lnTo>
                  <a:pt x="237668" y="79185"/>
                </a:lnTo>
                <a:lnTo>
                  <a:pt x="227366" y="72423"/>
                </a:lnTo>
                <a:lnTo>
                  <a:pt x="220685" y="61971"/>
                </a:lnTo>
                <a:lnTo>
                  <a:pt x="218307" y="48501"/>
                </a:lnTo>
                <a:lnTo>
                  <a:pt x="220637" y="34728"/>
                </a:lnTo>
                <a:lnTo>
                  <a:pt x="227072" y="24325"/>
                </a:lnTo>
                <a:lnTo>
                  <a:pt x="236785" y="17748"/>
                </a:lnTo>
                <a:lnTo>
                  <a:pt x="248945" y="15455"/>
                </a:lnTo>
                <a:lnTo>
                  <a:pt x="274010" y="15455"/>
                </a:lnTo>
                <a:lnTo>
                  <a:pt x="277551" y="9507"/>
                </a:lnTo>
                <a:lnTo>
                  <a:pt x="272192" y="5654"/>
                </a:lnTo>
                <a:lnTo>
                  <a:pt x="265518" y="2649"/>
                </a:lnTo>
                <a:lnTo>
                  <a:pt x="257708" y="696"/>
                </a:lnTo>
                <a:lnTo>
                  <a:pt x="248945" y="0"/>
                </a:lnTo>
                <a:close/>
              </a:path>
              <a:path w="1216025" h="97155">
                <a:moveTo>
                  <a:pt x="273122" y="74039"/>
                </a:moveTo>
                <a:lnTo>
                  <a:pt x="266724" y="79055"/>
                </a:lnTo>
                <a:lnTo>
                  <a:pt x="258777" y="81589"/>
                </a:lnTo>
                <a:lnTo>
                  <a:pt x="276973" y="81589"/>
                </a:lnTo>
                <a:lnTo>
                  <a:pt x="273122" y="74039"/>
                </a:lnTo>
                <a:close/>
              </a:path>
              <a:path w="1216025" h="97155">
                <a:moveTo>
                  <a:pt x="274010" y="15455"/>
                </a:moveTo>
                <a:lnTo>
                  <a:pt x="258379" y="15455"/>
                </a:lnTo>
                <a:lnTo>
                  <a:pt x="264557" y="18009"/>
                </a:lnTo>
                <a:lnTo>
                  <a:pt x="270232" y="21800"/>
                </a:lnTo>
                <a:lnTo>
                  <a:pt x="274010" y="15455"/>
                </a:lnTo>
                <a:close/>
              </a:path>
              <a:path w="1216025" h="97155">
                <a:moveTo>
                  <a:pt x="301090" y="73369"/>
                </a:moveTo>
                <a:lnTo>
                  <a:pt x="293980" y="87243"/>
                </a:lnTo>
                <a:lnTo>
                  <a:pt x="299868" y="91166"/>
                </a:lnTo>
                <a:lnTo>
                  <a:pt x="307367" y="94285"/>
                </a:lnTo>
                <a:lnTo>
                  <a:pt x="316076" y="96343"/>
                </a:lnTo>
                <a:lnTo>
                  <a:pt x="325592" y="97086"/>
                </a:lnTo>
                <a:lnTo>
                  <a:pt x="345966" y="93618"/>
                </a:lnTo>
                <a:lnTo>
                  <a:pt x="361458" y="83782"/>
                </a:lnTo>
                <a:lnTo>
                  <a:pt x="362866" y="81589"/>
                </a:lnTo>
                <a:lnTo>
                  <a:pt x="325372" y="81589"/>
                </a:lnTo>
                <a:lnTo>
                  <a:pt x="318237" y="80951"/>
                </a:lnTo>
                <a:lnTo>
                  <a:pt x="311750" y="79203"/>
                </a:lnTo>
                <a:lnTo>
                  <a:pt x="306004" y="76593"/>
                </a:lnTo>
                <a:lnTo>
                  <a:pt x="301090" y="73369"/>
                </a:lnTo>
                <a:close/>
              </a:path>
              <a:path w="1216025" h="97155">
                <a:moveTo>
                  <a:pt x="362943" y="15455"/>
                </a:moveTo>
                <a:lnTo>
                  <a:pt x="323550" y="15455"/>
                </a:lnTo>
                <a:lnTo>
                  <a:pt x="335890" y="17066"/>
                </a:lnTo>
                <a:lnTo>
                  <a:pt x="345944" y="21789"/>
                </a:lnTo>
                <a:lnTo>
                  <a:pt x="353270" y="29458"/>
                </a:lnTo>
                <a:lnTo>
                  <a:pt x="357423" y="39904"/>
                </a:lnTo>
                <a:lnTo>
                  <a:pt x="315466" y="39904"/>
                </a:lnTo>
                <a:lnTo>
                  <a:pt x="315466" y="55349"/>
                </a:lnTo>
                <a:lnTo>
                  <a:pt x="357832" y="55349"/>
                </a:lnTo>
                <a:lnTo>
                  <a:pt x="353832" y="66781"/>
                </a:lnTo>
                <a:lnTo>
                  <a:pt x="346565" y="74987"/>
                </a:lnTo>
                <a:lnTo>
                  <a:pt x="336816" y="79933"/>
                </a:lnTo>
                <a:lnTo>
                  <a:pt x="325372" y="81589"/>
                </a:lnTo>
                <a:lnTo>
                  <a:pt x="362866" y="81589"/>
                </a:lnTo>
                <a:lnTo>
                  <a:pt x="371310" y="68425"/>
                </a:lnTo>
                <a:lnTo>
                  <a:pt x="374763" y="48396"/>
                </a:lnTo>
                <a:lnTo>
                  <a:pt x="371269" y="28474"/>
                </a:lnTo>
                <a:lnTo>
                  <a:pt x="362943" y="15455"/>
                </a:lnTo>
                <a:close/>
              </a:path>
              <a:path w="1216025" h="97155">
                <a:moveTo>
                  <a:pt x="327497" y="0"/>
                </a:moveTo>
                <a:lnTo>
                  <a:pt x="317285" y="820"/>
                </a:lnTo>
                <a:lnTo>
                  <a:pt x="308370" y="3049"/>
                </a:lnTo>
                <a:lnTo>
                  <a:pt x="300919" y="6334"/>
                </a:lnTo>
                <a:lnTo>
                  <a:pt x="295100" y="10324"/>
                </a:lnTo>
                <a:lnTo>
                  <a:pt x="301561" y="22721"/>
                </a:lnTo>
                <a:lnTo>
                  <a:pt x="308116" y="17727"/>
                </a:lnTo>
                <a:lnTo>
                  <a:pt x="315979" y="15455"/>
                </a:lnTo>
                <a:lnTo>
                  <a:pt x="362943" y="15455"/>
                </a:lnTo>
                <a:lnTo>
                  <a:pt x="361508" y="13211"/>
                </a:lnTo>
                <a:lnTo>
                  <a:pt x="346558" y="3441"/>
                </a:lnTo>
                <a:lnTo>
                  <a:pt x="327497" y="0"/>
                </a:lnTo>
                <a:close/>
              </a:path>
              <a:path w="1216025" h="97155">
                <a:moveTo>
                  <a:pt x="418479" y="1465"/>
                </a:moveTo>
                <a:lnTo>
                  <a:pt x="401956" y="1465"/>
                </a:lnTo>
                <a:lnTo>
                  <a:pt x="401956" y="95567"/>
                </a:lnTo>
                <a:lnTo>
                  <a:pt x="418479" y="95567"/>
                </a:lnTo>
                <a:lnTo>
                  <a:pt x="418479" y="47024"/>
                </a:lnTo>
                <a:lnTo>
                  <a:pt x="438119" y="47024"/>
                </a:lnTo>
                <a:lnTo>
                  <a:pt x="437340" y="46071"/>
                </a:lnTo>
                <a:lnTo>
                  <a:pt x="418479" y="46071"/>
                </a:lnTo>
                <a:lnTo>
                  <a:pt x="418479" y="1465"/>
                </a:lnTo>
                <a:close/>
              </a:path>
              <a:path w="1216025" h="97155">
                <a:moveTo>
                  <a:pt x="438119" y="47024"/>
                </a:moveTo>
                <a:lnTo>
                  <a:pt x="418479" y="47024"/>
                </a:lnTo>
                <a:lnTo>
                  <a:pt x="456959" y="95567"/>
                </a:lnTo>
                <a:lnTo>
                  <a:pt x="477838" y="95567"/>
                </a:lnTo>
                <a:lnTo>
                  <a:pt x="438119" y="47024"/>
                </a:lnTo>
                <a:close/>
              </a:path>
              <a:path w="1216025" h="97155">
                <a:moveTo>
                  <a:pt x="475451" y="1465"/>
                </a:moveTo>
                <a:lnTo>
                  <a:pt x="455567" y="1465"/>
                </a:lnTo>
                <a:lnTo>
                  <a:pt x="418479" y="46071"/>
                </a:lnTo>
                <a:lnTo>
                  <a:pt x="437340" y="46071"/>
                </a:lnTo>
                <a:lnTo>
                  <a:pt x="436740" y="45338"/>
                </a:lnTo>
                <a:lnTo>
                  <a:pt x="475451" y="1465"/>
                </a:lnTo>
                <a:close/>
              </a:path>
              <a:path w="1216025" h="97155">
                <a:moveTo>
                  <a:pt x="536214" y="0"/>
                </a:moveTo>
                <a:lnTo>
                  <a:pt x="515586" y="3785"/>
                </a:lnTo>
                <a:lnTo>
                  <a:pt x="500496" y="14135"/>
                </a:lnTo>
                <a:lnTo>
                  <a:pt x="491231" y="29543"/>
                </a:lnTo>
                <a:lnTo>
                  <a:pt x="488079" y="48501"/>
                </a:lnTo>
                <a:lnTo>
                  <a:pt x="491616" y="68470"/>
                </a:lnTo>
                <a:lnTo>
                  <a:pt x="501558" y="83795"/>
                </a:lnTo>
                <a:lnTo>
                  <a:pt x="516898" y="93620"/>
                </a:lnTo>
                <a:lnTo>
                  <a:pt x="536632" y="97086"/>
                </a:lnTo>
                <a:lnTo>
                  <a:pt x="545655" y="96311"/>
                </a:lnTo>
                <a:lnTo>
                  <a:pt x="554034" y="94133"/>
                </a:lnTo>
                <a:lnTo>
                  <a:pt x="561224" y="90769"/>
                </a:lnTo>
                <a:lnTo>
                  <a:pt x="566684" y="86437"/>
                </a:lnTo>
                <a:lnTo>
                  <a:pt x="564243" y="81589"/>
                </a:lnTo>
                <a:lnTo>
                  <a:pt x="538098" y="81589"/>
                </a:lnTo>
                <a:lnTo>
                  <a:pt x="524892" y="79185"/>
                </a:lnTo>
                <a:lnTo>
                  <a:pt x="514592" y="72423"/>
                </a:lnTo>
                <a:lnTo>
                  <a:pt x="507899" y="61971"/>
                </a:lnTo>
                <a:lnTo>
                  <a:pt x="505513" y="48501"/>
                </a:lnTo>
                <a:lnTo>
                  <a:pt x="507849" y="34728"/>
                </a:lnTo>
                <a:lnTo>
                  <a:pt x="514302" y="24325"/>
                </a:lnTo>
                <a:lnTo>
                  <a:pt x="524035" y="17748"/>
                </a:lnTo>
                <a:lnTo>
                  <a:pt x="536214" y="15455"/>
                </a:lnTo>
                <a:lnTo>
                  <a:pt x="561266" y="15455"/>
                </a:lnTo>
                <a:lnTo>
                  <a:pt x="564883" y="9507"/>
                </a:lnTo>
                <a:lnTo>
                  <a:pt x="559481" y="5654"/>
                </a:lnTo>
                <a:lnTo>
                  <a:pt x="552786" y="2649"/>
                </a:lnTo>
                <a:lnTo>
                  <a:pt x="544972" y="696"/>
                </a:lnTo>
                <a:lnTo>
                  <a:pt x="536214" y="0"/>
                </a:lnTo>
                <a:close/>
              </a:path>
              <a:path w="1216025" h="97155">
                <a:moveTo>
                  <a:pt x="560443" y="74039"/>
                </a:moveTo>
                <a:lnTo>
                  <a:pt x="553972" y="79055"/>
                </a:lnTo>
                <a:lnTo>
                  <a:pt x="546035" y="81589"/>
                </a:lnTo>
                <a:lnTo>
                  <a:pt x="564243" y="81589"/>
                </a:lnTo>
                <a:lnTo>
                  <a:pt x="560443" y="74039"/>
                </a:lnTo>
                <a:close/>
              </a:path>
              <a:path w="1216025" h="97155">
                <a:moveTo>
                  <a:pt x="561266" y="15455"/>
                </a:moveTo>
                <a:lnTo>
                  <a:pt x="545627" y="15455"/>
                </a:lnTo>
                <a:lnTo>
                  <a:pt x="551794" y="18009"/>
                </a:lnTo>
                <a:lnTo>
                  <a:pt x="557407" y="21800"/>
                </a:lnTo>
                <a:lnTo>
                  <a:pt x="561266" y="15455"/>
                </a:lnTo>
                <a:close/>
              </a:path>
              <a:path w="1216025" h="97155">
                <a:moveTo>
                  <a:pt x="607730" y="1465"/>
                </a:moveTo>
                <a:lnTo>
                  <a:pt x="591207" y="1465"/>
                </a:lnTo>
                <a:lnTo>
                  <a:pt x="591207" y="95567"/>
                </a:lnTo>
                <a:lnTo>
                  <a:pt x="605740" y="95567"/>
                </a:lnTo>
                <a:lnTo>
                  <a:pt x="625812" y="68374"/>
                </a:lnTo>
                <a:lnTo>
                  <a:pt x="607730" y="68374"/>
                </a:lnTo>
                <a:lnTo>
                  <a:pt x="607730" y="1465"/>
                </a:lnTo>
                <a:close/>
              </a:path>
              <a:path w="1216025" h="97155">
                <a:moveTo>
                  <a:pt x="671571" y="28753"/>
                </a:moveTo>
                <a:lnTo>
                  <a:pt x="655058" y="28753"/>
                </a:lnTo>
                <a:lnTo>
                  <a:pt x="655058" y="95567"/>
                </a:lnTo>
                <a:lnTo>
                  <a:pt x="671571" y="95567"/>
                </a:lnTo>
                <a:lnTo>
                  <a:pt x="671571" y="28753"/>
                </a:lnTo>
                <a:close/>
              </a:path>
              <a:path w="1216025" h="97155">
                <a:moveTo>
                  <a:pt x="671571" y="1465"/>
                </a:moveTo>
                <a:lnTo>
                  <a:pt x="657100" y="1465"/>
                </a:lnTo>
                <a:lnTo>
                  <a:pt x="607730" y="68374"/>
                </a:lnTo>
                <a:lnTo>
                  <a:pt x="625812" y="68374"/>
                </a:lnTo>
                <a:lnTo>
                  <a:pt x="655058" y="28753"/>
                </a:lnTo>
                <a:lnTo>
                  <a:pt x="671571" y="28753"/>
                </a:lnTo>
                <a:lnTo>
                  <a:pt x="671571" y="1465"/>
                </a:lnTo>
                <a:close/>
              </a:path>
              <a:path w="1216025" h="97155">
                <a:moveTo>
                  <a:pt x="722365" y="1465"/>
                </a:moveTo>
                <a:lnTo>
                  <a:pt x="705706" y="1465"/>
                </a:lnTo>
                <a:lnTo>
                  <a:pt x="705706" y="95567"/>
                </a:lnTo>
                <a:lnTo>
                  <a:pt x="722292" y="95567"/>
                </a:lnTo>
                <a:lnTo>
                  <a:pt x="722292" y="27946"/>
                </a:lnTo>
                <a:lnTo>
                  <a:pt x="741721" y="27946"/>
                </a:lnTo>
                <a:lnTo>
                  <a:pt x="722365" y="1465"/>
                </a:lnTo>
                <a:close/>
              </a:path>
              <a:path w="1216025" h="97155">
                <a:moveTo>
                  <a:pt x="800740" y="27569"/>
                </a:moveTo>
                <a:lnTo>
                  <a:pt x="784384" y="27569"/>
                </a:lnTo>
                <a:lnTo>
                  <a:pt x="784384" y="95567"/>
                </a:lnTo>
                <a:lnTo>
                  <a:pt x="800740" y="95567"/>
                </a:lnTo>
                <a:lnTo>
                  <a:pt x="800740" y="27569"/>
                </a:lnTo>
                <a:close/>
              </a:path>
              <a:path w="1216025" h="97155">
                <a:moveTo>
                  <a:pt x="741721" y="27946"/>
                </a:moveTo>
                <a:lnTo>
                  <a:pt x="722292" y="27946"/>
                </a:lnTo>
                <a:lnTo>
                  <a:pt x="752238" y="69327"/>
                </a:lnTo>
                <a:lnTo>
                  <a:pt x="754668" y="69327"/>
                </a:lnTo>
                <a:lnTo>
                  <a:pt x="771664" y="45443"/>
                </a:lnTo>
                <a:lnTo>
                  <a:pt x="754511" y="45443"/>
                </a:lnTo>
                <a:lnTo>
                  <a:pt x="741721" y="27946"/>
                </a:lnTo>
                <a:close/>
              </a:path>
              <a:path w="1216025" h="97155">
                <a:moveTo>
                  <a:pt x="800740" y="1465"/>
                </a:moveTo>
                <a:lnTo>
                  <a:pt x="785169" y="1465"/>
                </a:lnTo>
                <a:lnTo>
                  <a:pt x="754511" y="45443"/>
                </a:lnTo>
                <a:lnTo>
                  <a:pt x="771664" y="45443"/>
                </a:lnTo>
                <a:lnTo>
                  <a:pt x="784384" y="27569"/>
                </a:lnTo>
                <a:lnTo>
                  <a:pt x="800740" y="27569"/>
                </a:lnTo>
                <a:lnTo>
                  <a:pt x="800740" y="1465"/>
                </a:lnTo>
                <a:close/>
              </a:path>
              <a:path w="1216025" h="97155">
                <a:moveTo>
                  <a:pt x="889910" y="1465"/>
                </a:moveTo>
                <a:lnTo>
                  <a:pt x="834885" y="1465"/>
                </a:lnTo>
                <a:lnTo>
                  <a:pt x="834885" y="95567"/>
                </a:lnTo>
                <a:lnTo>
                  <a:pt x="840382" y="95567"/>
                </a:lnTo>
                <a:lnTo>
                  <a:pt x="848476" y="96133"/>
                </a:lnTo>
                <a:lnTo>
                  <a:pt x="859366" y="96133"/>
                </a:lnTo>
                <a:lnTo>
                  <a:pt x="874790" y="94073"/>
                </a:lnTo>
                <a:lnTo>
                  <a:pt x="886182" y="88086"/>
                </a:lnTo>
                <a:lnTo>
                  <a:pt x="891645" y="80636"/>
                </a:lnTo>
                <a:lnTo>
                  <a:pt x="858434" y="80636"/>
                </a:lnTo>
                <a:lnTo>
                  <a:pt x="851408" y="80102"/>
                </a:lnTo>
                <a:lnTo>
                  <a:pt x="851408" y="53349"/>
                </a:lnTo>
                <a:lnTo>
                  <a:pt x="855628" y="52783"/>
                </a:lnTo>
                <a:lnTo>
                  <a:pt x="859628" y="52584"/>
                </a:lnTo>
                <a:lnTo>
                  <a:pt x="892698" y="52584"/>
                </a:lnTo>
                <a:lnTo>
                  <a:pt x="887232" y="44773"/>
                </a:lnTo>
                <a:lnTo>
                  <a:pt x="877291" y="39102"/>
                </a:lnTo>
                <a:lnTo>
                  <a:pt x="869226" y="37894"/>
                </a:lnTo>
                <a:lnTo>
                  <a:pt x="851408" y="37894"/>
                </a:lnTo>
                <a:lnTo>
                  <a:pt x="851408" y="16879"/>
                </a:lnTo>
                <a:lnTo>
                  <a:pt x="889910" y="16879"/>
                </a:lnTo>
                <a:lnTo>
                  <a:pt x="889910" y="1465"/>
                </a:lnTo>
                <a:close/>
              </a:path>
              <a:path w="1216025" h="97155">
                <a:moveTo>
                  <a:pt x="892698" y="52584"/>
                </a:moveTo>
                <a:lnTo>
                  <a:pt x="874266" y="52584"/>
                </a:lnTo>
                <a:lnTo>
                  <a:pt x="879229" y="58626"/>
                </a:lnTo>
                <a:lnTo>
                  <a:pt x="879229" y="74982"/>
                </a:lnTo>
                <a:lnTo>
                  <a:pt x="874172" y="80636"/>
                </a:lnTo>
                <a:lnTo>
                  <a:pt x="891645" y="80636"/>
                </a:lnTo>
                <a:lnTo>
                  <a:pt x="893239" y="78463"/>
                </a:lnTo>
                <a:lnTo>
                  <a:pt x="895658" y="65495"/>
                </a:lnTo>
                <a:lnTo>
                  <a:pt x="893486" y="53711"/>
                </a:lnTo>
                <a:lnTo>
                  <a:pt x="892698" y="52584"/>
                </a:lnTo>
                <a:close/>
              </a:path>
              <a:path w="1216025" h="97155">
                <a:moveTo>
                  <a:pt x="864057" y="37119"/>
                </a:moveTo>
                <a:lnTo>
                  <a:pt x="860706" y="37119"/>
                </a:lnTo>
                <a:lnTo>
                  <a:pt x="855010" y="37360"/>
                </a:lnTo>
                <a:lnTo>
                  <a:pt x="851408" y="37894"/>
                </a:lnTo>
                <a:lnTo>
                  <a:pt x="869226" y="37894"/>
                </a:lnTo>
                <a:lnTo>
                  <a:pt x="864057" y="37119"/>
                </a:lnTo>
                <a:close/>
              </a:path>
              <a:path w="1216025" h="97155">
                <a:moveTo>
                  <a:pt x="967687" y="1183"/>
                </a:moveTo>
                <a:lnTo>
                  <a:pt x="953185" y="1183"/>
                </a:lnTo>
                <a:lnTo>
                  <a:pt x="913364" y="95567"/>
                </a:lnTo>
                <a:lnTo>
                  <a:pt x="930097" y="95567"/>
                </a:lnTo>
                <a:lnTo>
                  <a:pt x="939929" y="71505"/>
                </a:lnTo>
                <a:lnTo>
                  <a:pt x="997356" y="71505"/>
                </a:lnTo>
                <a:lnTo>
                  <a:pt x="990849" y="56082"/>
                </a:lnTo>
                <a:lnTo>
                  <a:pt x="946253" y="56082"/>
                </a:lnTo>
                <a:lnTo>
                  <a:pt x="960033" y="22575"/>
                </a:lnTo>
                <a:lnTo>
                  <a:pt x="976713" y="22575"/>
                </a:lnTo>
                <a:lnTo>
                  <a:pt x="967687" y="1183"/>
                </a:lnTo>
                <a:close/>
              </a:path>
              <a:path w="1216025" h="97155">
                <a:moveTo>
                  <a:pt x="997356" y="71505"/>
                </a:moveTo>
                <a:lnTo>
                  <a:pt x="980064" y="71505"/>
                </a:lnTo>
                <a:lnTo>
                  <a:pt x="989886" y="95567"/>
                </a:lnTo>
                <a:lnTo>
                  <a:pt x="1007508" y="95567"/>
                </a:lnTo>
                <a:lnTo>
                  <a:pt x="997356" y="71505"/>
                </a:lnTo>
                <a:close/>
              </a:path>
              <a:path w="1216025" h="97155">
                <a:moveTo>
                  <a:pt x="976713" y="22575"/>
                </a:moveTo>
                <a:lnTo>
                  <a:pt x="960033" y="22575"/>
                </a:lnTo>
                <a:lnTo>
                  <a:pt x="973792" y="56082"/>
                </a:lnTo>
                <a:lnTo>
                  <a:pt x="990849" y="56082"/>
                </a:lnTo>
                <a:lnTo>
                  <a:pt x="976713" y="22575"/>
                </a:lnTo>
                <a:close/>
              </a:path>
              <a:path w="1216025" h="97155">
                <a:moveTo>
                  <a:pt x="1046229" y="1465"/>
                </a:moveTo>
                <a:lnTo>
                  <a:pt x="1029654" y="1465"/>
                </a:lnTo>
                <a:lnTo>
                  <a:pt x="1029654" y="95567"/>
                </a:lnTo>
                <a:lnTo>
                  <a:pt x="1046229" y="95567"/>
                </a:lnTo>
                <a:lnTo>
                  <a:pt x="1046229" y="55349"/>
                </a:lnTo>
                <a:lnTo>
                  <a:pt x="1105589" y="55349"/>
                </a:lnTo>
                <a:lnTo>
                  <a:pt x="1105589" y="39904"/>
                </a:lnTo>
                <a:lnTo>
                  <a:pt x="1046229" y="39904"/>
                </a:lnTo>
                <a:lnTo>
                  <a:pt x="1046229" y="1465"/>
                </a:lnTo>
                <a:close/>
              </a:path>
              <a:path w="1216025" h="97155">
                <a:moveTo>
                  <a:pt x="1105589" y="55349"/>
                </a:moveTo>
                <a:lnTo>
                  <a:pt x="1089275" y="55349"/>
                </a:lnTo>
                <a:lnTo>
                  <a:pt x="1089275" y="95567"/>
                </a:lnTo>
                <a:lnTo>
                  <a:pt x="1105589" y="95567"/>
                </a:lnTo>
                <a:lnTo>
                  <a:pt x="1105589" y="55349"/>
                </a:lnTo>
                <a:close/>
              </a:path>
              <a:path w="1216025" h="97155">
                <a:moveTo>
                  <a:pt x="1105589" y="1465"/>
                </a:moveTo>
                <a:lnTo>
                  <a:pt x="1089275" y="1465"/>
                </a:lnTo>
                <a:lnTo>
                  <a:pt x="1089275" y="39904"/>
                </a:lnTo>
                <a:lnTo>
                  <a:pt x="1105589" y="39904"/>
                </a:lnTo>
                <a:lnTo>
                  <a:pt x="1105589" y="1465"/>
                </a:lnTo>
                <a:close/>
              </a:path>
              <a:path w="1216025" h="97155">
                <a:moveTo>
                  <a:pt x="1156299" y="1465"/>
                </a:moveTo>
                <a:lnTo>
                  <a:pt x="1139766" y="1465"/>
                </a:lnTo>
                <a:lnTo>
                  <a:pt x="1139766" y="95567"/>
                </a:lnTo>
                <a:lnTo>
                  <a:pt x="1156299" y="95567"/>
                </a:lnTo>
                <a:lnTo>
                  <a:pt x="1156299" y="47024"/>
                </a:lnTo>
                <a:lnTo>
                  <a:pt x="1175942" y="47024"/>
                </a:lnTo>
                <a:lnTo>
                  <a:pt x="1175161" y="46071"/>
                </a:lnTo>
                <a:lnTo>
                  <a:pt x="1156299" y="46071"/>
                </a:lnTo>
                <a:lnTo>
                  <a:pt x="1156299" y="1465"/>
                </a:lnTo>
                <a:close/>
              </a:path>
              <a:path w="1216025" h="97155">
                <a:moveTo>
                  <a:pt x="1175942" y="47024"/>
                </a:moveTo>
                <a:lnTo>
                  <a:pt x="1156299" y="47024"/>
                </a:lnTo>
                <a:lnTo>
                  <a:pt x="1194738" y="95567"/>
                </a:lnTo>
                <a:lnTo>
                  <a:pt x="1215732" y="95567"/>
                </a:lnTo>
                <a:lnTo>
                  <a:pt x="1175942" y="47024"/>
                </a:lnTo>
                <a:close/>
              </a:path>
              <a:path w="1216025" h="97155">
                <a:moveTo>
                  <a:pt x="1213282" y="1465"/>
                </a:moveTo>
                <a:lnTo>
                  <a:pt x="1193429" y="1465"/>
                </a:lnTo>
                <a:lnTo>
                  <a:pt x="1156299" y="46071"/>
                </a:lnTo>
                <a:lnTo>
                  <a:pt x="1175161" y="46071"/>
                </a:lnTo>
                <a:lnTo>
                  <a:pt x="1174561" y="45338"/>
                </a:lnTo>
                <a:lnTo>
                  <a:pt x="1213282" y="1465"/>
                </a:lnTo>
                <a:close/>
              </a:path>
            </a:pathLst>
          </a:custGeom>
          <a:solidFill>
            <a:srgbClr val="0054A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" name="Shape 75"/>
          <p:cNvSpPr/>
          <p:nvPr/>
        </p:nvSpPr>
        <p:spPr>
          <a:xfrm>
            <a:off x="3754080" y="738720"/>
            <a:ext cx="708840" cy="88200"/>
          </a:xfrm>
          <a:custGeom>
            <a:avLst/>
            <a:gdLst/>
            <a:ahLst/>
            <a:cxnLst/>
            <a:rect l="l" t="t" r="r" b="b"/>
            <a:pathLst>
              <a:path w="1170304" h="146684">
                <a:moveTo>
                  <a:pt x="1108269" y="0"/>
                </a:moveTo>
                <a:lnTo>
                  <a:pt x="1089160" y="0"/>
                </a:lnTo>
                <a:lnTo>
                  <a:pt x="1092028" y="9633"/>
                </a:lnTo>
                <a:lnTo>
                  <a:pt x="1098737" y="17176"/>
                </a:lnTo>
                <a:lnTo>
                  <a:pt x="1108954" y="22032"/>
                </a:lnTo>
                <a:lnTo>
                  <a:pt x="1122395" y="23758"/>
                </a:lnTo>
                <a:lnTo>
                  <a:pt x="1135096" y="22054"/>
                </a:lnTo>
                <a:lnTo>
                  <a:pt x="1145260" y="17235"/>
                </a:lnTo>
                <a:lnTo>
                  <a:pt x="1152091" y="9737"/>
                </a:lnTo>
                <a:lnTo>
                  <a:pt x="1114081" y="9633"/>
                </a:lnTo>
                <a:lnTo>
                  <a:pt x="1109589" y="6471"/>
                </a:lnTo>
                <a:lnTo>
                  <a:pt x="1108269" y="0"/>
                </a:lnTo>
                <a:close/>
              </a:path>
              <a:path w="1170304" h="146684">
                <a:moveTo>
                  <a:pt x="1154792" y="0"/>
                </a:moveTo>
                <a:lnTo>
                  <a:pt x="1135682" y="0"/>
                </a:lnTo>
                <a:lnTo>
                  <a:pt x="1135023" y="7151"/>
                </a:lnTo>
                <a:lnTo>
                  <a:pt x="1129871" y="9633"/>
                </a:lnTo>
                <a:lnTo>
                  <a:pt x="1152120" y="9633"/>
                </a:lnTo>
                <a:lnTo>
                  <a:pt x="1154792" y="0"/>
                </a:lnTo>
                <a:close/>
              </a:path>
              <a:path w="1170304" h="146684">
                <a:moveTo>
                  <a:pt x="1091150" y="28239"/>
                </a:moveTo>
                <a:lnTo>
                  <a:pt x="1070721" y="28239"/>
                </a:lnTo>
                <a:lnTo>
                  <a:pt x="1070721" y="144561"/>
                </a:lnTo>
                <a:lnTo>
                  <a:pt x="1088657" y="144561"/>
                </a:lnTo>
                <a:lnTo>
                  <a:pt x="1113443" y="110991"/>
                </a:lnTo>
                <a:lnTo>
                  <a:pt x="1091150" y="110991"/>
                </a:lnTo>
                <a:lnTo>
                  <a:pt x="1091150" y="28239"/>
                </a:lnTo>
                <a:close/>
              </a:path>
              <a:path w="1170304" h="146684">
                <a:moveTo>
                  <a:pt x="1170079" y="61966"/>
                </a:moveTo>
                <a:lnTo>
                  <a:pt x="1149640" y="61966"/>
                </a:lnTo>
                <a:lnTo>
                  <a:pt x="1149640" y="144561"/>
                </a:lnTo>
                <a:lnTo>
                  <a:pt x="1170079" y="144561"/>
                </a:lnTo>
                <a:lnTo>
                  <a:pt x="1170079" y="61966"/>
                </a:lnTo>
                <a:close/>
              </a:path>
              <a:path w="1170304" h="146684">
                <a:moveTo>
                  <a:pt x="1170079" y="28239"/>
                </a:moveTo>
                <a:lnTo>
                  <a:pt x="1152132" y="28239"/>
                </a:lnTo>
                <a:lnTo>
                  <a:pt x="1091150" y="110991"/>
                </a:lnTo>
                <a:lnTo>
                  <a:pt x="1113443" y="110991"/>
                </a:lnTo>
                <a:lnTo>
                  <a:pt x="1149640" y="61966"/>
                </a:lnTo>
                <a:lnTo>
                  <a:pt x="1170079" y="61966"/>
                </a:lnTo>
                <a:lnTo>
                  <a:pt x="1170079" y="28239"/>
                </a:lnTo>
                <a:close/>
              </a:path>
              <a:path w="1170304" h="146684">
                <a:moveTo>
                  <a:pt x="959562" y="28239"/>
                </a:moveTo>
                <a:lnTo>
                  <a:pt x="939112" y="28239"/>
                </a:lnTo>
                <a:lnTo>
                  <a:pt x="939112" y="144561"/>
                </a:lnTo>
                <a:lnTo>
                  <a:pt x="957059" y="144561"/>
                </a:lnTo>
                <a:lnTo>
                  <a:pt x="981845" y="110991"/>
                </a:lnTo>
                <a:lnTo>
                  <a:pt x="959562" y="110991"/>
                </a:lnTo>
                <a:lnTo>
                  <a:pt x="959562" y="28239"/>
                </a:lnTo>
                <a:close/>
              </a:path>
              <a:path w="1170304" h="146684">
                <a:moveTo>
                  <a:pt x="1038481" y="61966"/>
                </a:moveTo>
                <a:lnTo>
                  <a:pt x="1018042" y="61966"/>
                </a:lnTo>
                <a:lnTo>
                  <a:pt x="1018042" y="144561"/>
                </a:lnTo>
                <a:lnTo>
                  <a:pt x="1038481" y="144561"/>
                </a:lnTo>
                <a:lnTo>
                  <a:pt x="1038481" y="61966"/>
                </a:lnTo>
                <a:close/>
              </a:path>
              <a:path w="1170304" h="146684">
                <a:moveTo>
                  <a:pt x="1038481" y="28239"/>
                </a:moveTo>
                <a:lnTo>
                  <a:pt x="1020534" y="28239"/>
                </a:lnTo>
                <a:lnTo>
                  <a:pt x="959562" y="110991"/>
                </a:lnTo>
                <a:lnTo>
                  <a:pt x="981845" y="110991"/>
                </a:lnTo>
                <a:lnTo>
                  <a:pt x="1018042" y="61966"/>
                </a:lnTo>
                <a:lnTo>
                  <a:pt x="1038481" y="61966"/>
                </a:lnTo>
                <a:lnTo>
                  <a:pt x="1038481" y="28239"/>
                </a:lnTo>
                <a:close/>
              </a:path>
              <a:path w="1170304" h="146684">
                <a:moveTo>
                  <a:pt x="847890" y="28239"/>
                </a:moveTo>
                <a:lnTo>
                  <a:pt x="827461" y="28239"/>
                </a:lnTo>
                <a:lnTo>
                  <a:pt x="827461" y="144561"/>
                </a:lnTo>
                <a:lnTo>
                  <a:pt x="847890" y="144561"/>
                </a:lnTo>
                <a:lnTo>
                  <a:pt x="847890" y="84573"/>
                </a:lnTo>
                <a:lnTo>
                  <a:pt x="872270" y="84573"/>
                </a:lnTo>
                <a:lnTo>
                  <a:pt x="871319" y="83411"/>
                </a:lnTo>
                <a:lnTo>
                  <a:pt x="847890" y="83411"/>
                </a:lnTo>
                <a:lnTo>
                  <a:pt x="847890" y="28239"/>
                </a:lnTo>
                <a:close/>
              </a:path>
              <a:path w="1170304" h="146684">
                <a:moveTo>
                  <a:pt x="872270" y="84573"/>
                </a:moveTo>
                <a:lnTo>
                  <a:pt x="847890" y="84573"/>
                </a:lnTo>
                <a:lnTo>
                  <a:pt x="895428" y="144561"/>
                </a:lnTo>
                <a:lnTo>
                  <a:pt x="921343" y="144561"/>
                </a:lnTo>
                <a:lnTo>
                  <a:pt x="872270" y="84573"/>
                </a:lnTo>
                <a:close/>
              </a:path>
              <a:path w="1170304" h="146684">
                <a:moveTo>
                  <a:pt x="918349" y="28239"/>
                </a:moveTo>
                <a:lnTo>
                  <a:pt x="893763" y="28239"/>
                </a:lnTo>
                <a:lnTo>
                  <a:pt x="847890" y="83411"/>
                </a:lnTo>
                <a:lnTo>
                  <a:pt x="871319" y="83411"/>
                </a:lnTo>
                <a:lnTo>
                  <a:pt x="870497" y="82405"/>
                </a:lnTo>
                <a:lnTo>
                  <a:pt x="918349" y="28239"/>
                </a:lnTo>
                <a:close/>
              </a:path>
              <a:path w="1170304" h="146684">
                <a:moveTo>
                  <a:pt x="769473" y="26418"/>
                </a:moveTo>
                <a:lnTo>
                  <a:pt x="743985" y="31089"/>
                </a:lnTo>
                <a:lnTo>
                  <a:pt x="725336" y="43882"/>
                </a:lnTo>
                <a:lnTo>
                  <a:pt x="713885" y="62939"/>
                </a:lnTo>
                <a:lnTo>
                  <a:pt x="709988" y="86405"/>
                </a:lnTo>
                <a:lnTo>
                  <a:pt x="714361" y="111055"/>
                </a:lnTo>
                <a:lnTo>
                  <a:pt x="726648" y="129971"/>
                </a:lnTo>
                <a:lnTo>
                  <a:pt x="745601" y="142095"/>
                </a:lnTo>
                <a:lnTo>
                  <a:pt x="769976" y="146372"/>
                </a:lnTo>
                <a:lnTo>
                  <a:pt x="781142" y="145421"/>
                </a:lnTo>
                <a:lnTo>
                  <a:pt x="791512" y="142743"/>
                </a:lnTo>
                <a:lnTo>
                  <a:pt x="800418" y="138602"/>
                </a:lnTo>
                <a:lnTo>
                  <a:pt x="807190" y="133262"/>
                </a:lnTo>
                <a:lnTo>
                  <a:pt x="804129" y="127273"/>
                </a:lnTo>
                <a:lnTo>
                  <a:pt x="771798" y="127273"/>
                </a:lnTo>
                <a:lnTo>
                  <a:pt x="755492" y="124298"/>
                </a:lnTo>
                <a:lnTo>
                  <a:pt x="742784" y="115933"/>
                </a:lnTo>
                <a:lnTo>
                  <a:pt x="734531" y="103022"/>
                </a:lnTo>
                <a:lnTo>
                  <a:pt x="731590" y="86405"/>
                </a:lnTo>
                <a:lnTo>
                  <a:pt x="734471" y="69359"/>
                </a:lnTo>
                <a:lnTo>
                  <a:pt x="742431" y="56491"/>
                </a:lnTo>
                <a:lnTo>
                  <a:pt x="754441" y="48361"/>
                </a:lnTo>
                <a:lnTo>
                  <a:pt x="769473" y="45527"/>
                </a:lnTo>
                <a:lnTo>
                  <a:pt x="800443" y="45527"/>
                </a:lnTo>
                <a:lnTo>
                  <a:pt x="804865" y="38208"/>
                </a:lnTo>
                <a:lnTo>
                  <a:pt x="798237" y="33424"/>
                </a:lnTo>
                <a:lnTo>
                  <a:pt x="789973" y="29698"/>
                </a:lnTo>
                <a:lnTo>
                  <a:pt x="780307" y="27279"/>
                </a:lnTo>
                <a:lnTo>
                  <a:pt x="769473" y="26418"/>
                </a:lnTo>
                <a:close/>
              </a:path>
              <a:path w="1170304" h="146684">
                <a:moveTo>
                  <a:pt x="799378" y="117975"/>
                </a:moveTo>
                <a:lnTo>
                  <a:pt x="793081" y="122021"/>
                </a:lnTo>
                <a:lnTo>
                  <a:pt x="786271" y="124929"/>
                </a:lnTo>
                <a:lnTo>
                  <a:pt x="779120" y="126685"/>
                </a:lnTo>
                <a:lnTo>
                  <a:pt x="771798" y="127273"/>
                </a:lnTo>
                <a:lnTo>
                  <a:pt x="804129" y="127273"/>
                </a:lnTo>
                <a:lnTo>
                  <a:pt x="799378" y="117975"/>
                </a:lnTo>
                <a:close/>
              </a:path>
              <a:path w="1170304" h="146684">
                <a:moveTo>
                  <a:pt x="800443" y="45527"/>
                </a:moveTo>
                <a:lnTo>
                  <a:pt x="769473" y="45527"/>
                </a:lnTo>
                <a:lnTo>
                  <a:pt x="777502" y="46092"/>
                </a:lnTo>
                <a:lnTo>
                  <a:pt x="784346" y="47685"/>
                </a:lnTo>
                <a:lnTo>
                  <a:pt x="790316" y="50152"/>
                </a:lnTo>
                <a:lnTo>
                  <a:pt x="795724" y="53338"/>
                </a:lnTo>
                <a:lnTo>
                  <a:pt x="800443" y="45527"/>
                </a:lnTo>
                <a:close/>
              </a:path>
              <a:path w="1170304" h="146684">
                <a:moveTo>
                  <a:pt x="624588" y="0"/>
                </a:moveTo>
                <a:lnTo>
                  <a:pt x="605478" y="0"/>
                </a:lnTo>
                <a:lnTo>
                  <a:pt x="608341" y="9633"/>
                </a:lnTo>
                <a:lnTo>
                  <a:pt x="615046" y="17176"/>
                </a:lnTo>
                <a:lnTo>
                  <a:pt x="625263" y="22032"/>
                </a:lnTo>
                <a:lnTo>
                  <a:pt x="638703" y="23758"/>
                </a:lnTo>
                <a:lnTo>
                  <a:pt x="651408" y="22054"/>
                </a:lnTo>
                <a:lnTo>
                  <a:pt x="661574" y="17235"/>
                </a:lnTo>
                <a:lnTo>
                  <a:pt x="668405" y="9737"/>
                </a:lnTo>
                <a:lnTo>
                  <a:pt x="630399" y="9633"/>
                </a:lnTo>
                <a:lnTo>
                  <a:pt x="625918" y="6471"/>
                </a:lnTo>
                <a:lnTo>
                  <a:pt x="624588" y="0"/>
                </a:lnTo>
                <a:close/>
              </a:path>
              <a:path w="1170304" h="146684">
                <a:moveTo>
                  <a:pt x="671110" y="0"/>
                </a:moveTo>
                <a:lnTo>
                  <a:pt x="652001" y="0"/>
                </a:lnTo>
                <a:lnTo>
                  <a:pt x="651341" y="7151"/>
                </a:lnTo>
                <a:lnTo>
                  <a:pt x="646179" y="9633"/>
                </a:lnTo>
                <a:lnTo>
                  <a:pt x="668434" y="9633"/>
                </a:lnTo>
                <a:lnTo>
                  <a:pt x="671110" y="0"/>
                </a:lnTo>
                <a:close/>
              </a:path>
              <a:path w="1170304" h="146684">
                <a:moveTo>
                  <a:pt x="607468" y="28239"/>
                </a:moveTo>
                <a:lnTo>
                  <a:pt x="587029" y="28239"/>
                </a:lnTo>
                <a:lnTo>
                  <a:pt x="587029" y="144561"/>
                </a:lnTo>
                <a:lnTo>
                  <a:pt x="604976" y="144561"/>
                </a:lnTo>
                <a:lnTo>
                  <a:pt x="629762" y="110991"/>
                </a:lnTo>
                <a:lnTo>
                  <a:pt x="607468" y="110991"/>
                </a:lnTo>
                <a:lnTo>
                  <a:pt x="607468" y="28239"/>
                </a:lnTo>
                <a:close/>
              </a:path>
              <a:path w="1170304" h="146684">
                <a:moveTo>
                  <a:pt x="686397" y="61966"/>
                </a:moveTo>
                <a:lnTo>
                  <a:pt x="665958" y="61966"/>
                </a:lnTo>
                <a:lnTo>
                  <a:pt x="665958" y="144561"/>
                </a:lnTo>
                <a:lnTo>
                  <a:pt x="686397" y="144561"/>
                </a:lnTo>
                <a:lnTo>
                  <a:pt x="686397" y="61966"/>
                </a:lnTo>
                <a:close/>
              </a:path>
              <a:path w="1170304" h="146684">
                <a:moveTo>
                  <a:pt x="686397" y="28239"/>
                </a:moveTo>
                <a:lnTo>
                  <a:pt x="668450" y="28239"/>
                </a:lnTo>
                <a:lnTo>
                  <a:pt x="607468" y="110991"/>
                </a:lnTo>
                <a:lnTo>
                  <a:pt x="629762" y="110991"/>
                </a:lnTo>
                <a:lnTo>
                  <a:pt x="665958" y="61966"/>
                </a:lnTo>
                <a:lnTo>
                  <a:pt x="686397" y="61966"/>
                </a:lnTo>
                <a:lnTo>
                  <a:pt x="686397" y="28239"/>
                </a:lnTo>
                <a:close/>
              </a:path>
              <a:path w="1170304" h="146684">
                <a:moveTo>
                  <a:pt x="475870" y="28239"/>
                </a:moveTo>
                <a:lnTo>
                  <a:pt x="455431" y="28239"/>
                </a:lnTo>
                <a:lnTo>
                  <a:pt x="455431" y="144561"/>
                </a:lnTo>
                <a:lnTo>
                  <a:pt x="473378" y="144561"/>
                </a:lnTo>
                <a:lnTo>
                  <a:pt x="498168" y="110991"/>
                </a:lnTo>
                <a:lnTo>
                  <a:pt x="475870" y="110991"/>
                </a:lnTo>
                <a:lnTo>
                  <a:pt x="475870" y="28239"/>
                </a:lnTo>
                <a:close/>
              </a:path>
              <a:path w="1170304" h="146684">
                <a:moveTo>
                  <a:pt x="554799" y="61966"/>
                </a:moveTo>
                <a:lnTo>
                  <a:pt x="534371" y="61966"/>
                </a:lnTo>
                <a:lnTo>
                  <a:pt x="534371" y="144561"/>
                </a:lnTo>
                <a:lnTo>
                  <a:pt x="554799" y="144561"/>
                </a:lnTo>
                <a:lnTo>
                  <a:pt x="554799" y="61966"/>
                </a:lnTo>
                <a:close/>
              </a:path>
              <a:path w="1170304" h="146684">
                <a:moveTo>
                  <a:pt x="554799" y="28239"/>
                </a:moveTo>
                <a:lnTo>
                  <a:pt x="536852" y="28239"/>
                </a:lnTo>
                <a:lnTo>
                  <a:pt x="475870" y="110991"/>
                </a:lnTo>
                <a:lnTo>
                  <a:pt x="498168" y="110991"/>
                </a:lnTo>
                <a:lnTo>
                  <a:pt x="534371" y="61966"/>
                </a:lnTo>
                <a:lnTo>
                  <a:pt x="554799" y="61966"/>
                </a:lnTo>
                <a:lnTo>
                  <a:pt x="554799" y="28239"/>
                </a:lnTo>
                <a:close/>
              </a:path>
              <a:path w="1170304" h="146684">
                <a:moveTo>
                  <a:pt x="397443" y="26418"/>
                </a:moveTo>
                <a:lnTo>
                  <a:pt x="371954" y="31089"/>
                </a:lnTo>
                <a:lnTo>
                  <a:pt x="353305" y="43882"/>
                </a:lnTo>
                <a:lnTo>
                  <a:pt x="341854" y="62939"/>
                </a:lnTo>
                <a:lnTo>
                  <a:pt x="337958" y="86405"/>
                </a:lnTo>
                <a:lnTo>
                  <a:pt x="342330" y="111055"/>
                </a:lnTo>
                <a:lnTo>
                  <a:pt x="354617" y="129971"/>
                </a:lnTo>
                <a:lnTo>
                  <a:pt x="373571" y="142095"/>
                </a:lnTo>
                <a:lnTo>
                  <a:pt x="397945" y="146372"/>
                </a:lnTo>
                <a:lnTo>
                  <a:pt x="409111" y="145421"/>
                </a:lnTo>
                <a:lnTo>
                  <a:pt x="419481" y="142743"/>
                </a:lnTo>
                <a:lnTo>
                  <a:pt x="428387" y="138602"/>
                </a:lnTo>
                <a:lnTo>
                  <a:pt x="435159" y="133262"/>
                </a:lnTo>
                <a:lnTo>
                  <a:pt x="432099" y="127273"/>
                </a:lnTo>
                <a:lnTo>
                  <a:pt x="399778" y="127273"/>
                </a:lnTo>
                <a:lnTo>
                  <a:pt x="383471" y="124298"/>
                </a:lnTo>
                <a:lnTo>
                  <a:pt x="370759" y="115933"/>
                </a:lnTo>
                <a:lnTo>
                  <a:pt x="362502" y="103022"/>
                </a:lnTo>
                <a:lnTo>
                  <a:pt x="359559" y="86405"/>
                </a:lnTo>
                <a:lnTo>
                  <a:pt x="362441" y="69359"/>
                </a:lnTo>
                <a:lnTo>
                  <a:pt x="370401" y="56491"/>
                </a:lnTo>
                <a:lnTo>
                  <a:pt x="382410" y="48361"/>
                </a:lnTo>
                <a:lnTo>
                  <a:pt x="397443" y="45527"/>
                </a:lnTo>
                <a:lnTo>
                  <a:pt x="428413" y="45527"/>
                </a:lnTo>
                <a:lnTo>
                  <a:pt x="432834" y="38208"/>
                </a:lnTo>
                <a:lnTo>
                  <a:pt x="426208" y="33424"/>
                </a:lnTo>
                <a:lnTo>
                  <a:pt x="417946" y="29698"/>
                </a:lnTo>
                <a:lnTo>
                  <a:pt x="408281" y="27279"/>
                </a:lnTo>
                <a:lnTo>
                  <a:pt x="397443" y="26418"/>
                </a:lnTo>
                <a:close/>
              </a:path>
              <a:path w="1170304" h="146684">
                <a:moveTo>
                  <a:pt x="427348" y="117975"/>
                </a:moveTo>
                <a:lnTo>
                  <a:pt x="421057" y="122021"/>
                </a:lnTo>
                <a:lnTo>
                  <a:pt x="414250" y="124929"/>
                </a:lnTo>
                <a:lnTo>
                  <a:pt x="407100" y="126685"/>
                </a:lnTo>
                <a:lnTo>
                  <a:pt x="399778" y="127273"/>
                </a:lnTo>
                <a:lnTo>
                  <a:pt x="432099" y="127273"/>
                </a:lnTo>
                <a:lnTo>
                  <a:pt x="427348" y="117975"/>
                </a:lnTo>
                <a:close/>
              </a:path>
              <a:path w="1170304" h="146684">
                <a:moveTo>
                  <a:pt x="428413" y="45527"/>
                </a:moveTo>
                <a:lnTo>
                  <a:pt x="397443" y="45527"/>
                </a:lnTo>
                <a:lnTo>
                  <a:pt x="405472" y="46092"/>
                </a:lnTo>
                <a:lnTo>
                  <a:pt x="412315" y="47685"/>
                </a:lnTo>
                <a:lnTo>
                  <a:pt x="418286" y="50152"/>
                </a:lnTo>
                <a:lnTo>
                  <a:pt x="423693" y="53338"/>
                </a:lnTo>
                <a:lnTo>
                  <a:pt x="428413" y="45527"/>
                </a:lnTo>
                <a:close/>
              </a:path>
              <a:path w="1170304" h="146684">
                <a:moveTo>
                  <a:pt x="288609" y="26418"/>
                </a:moveTo>
                <a:lnTo>
                  <a:pt x="263120" y="31089"/>
                </a:lnTo>
                <a:lnTo>
                  <a:pt x="244471" y="43882"/>
                </a:lnTo>
                <a:lnTo>
                  <a:pt x="233020" y="62939"/>
                </a:lnTo>
                <a:lnTo>
                  <a:pt x="229123" y="86405"/>
                </a:lnTo>
                <a:lnTo>
                  <a:pt x="233496" y="111055"/>
                </a:lnTo>
                <a:lnTo>
                  <a:pt x="245783" y="129971"/>
                </a:lnTo>
                <a:lnTo>
                  <a:pt x="264737" y="142095"/>
                </a:lnTo>
                <a:lnTo>
                  <a:pt x="289111" y="146372"/>
                </a:lnTo>
                <a:lnTo>
                  <a:pt x="300278" y="145421"/>
                </a:lnTo>
                <a:lnTo>
                  <a:pt x="310652" y="142743"/>
                </a:lnTo>
                <a:lnTo>
                  <a:pt x="319562" y="138602"/>
                </a:lnTo>
                <a:lnTo>
                  <a:pt x="326335" y="133262"/>
                </a:lnTo>
                <a:lnTo>
                  <a:pt x="323275" y="127273"/>
                </a:lnTo>
                <a:lnTo>
                  <a:pt x="290933" y="127273"/>
                </a:lnTo>
                <a:lnTo>
                  <a:pt x="274632" y="124298"/>
                </a:lnTo>
                <a:lnTo>
                  <a:pt x="261923" y="115933"/>
                </a:lnTo>
                <a:lnTo>
                  <a:pt x="253668" y="103022"/>
                </a:lnTo>
                <a:lnTo>
                  <a:pt x="250725" y="86405"/>
                </a:lnTo>
                <a:lnTo>
                  <a:pt x="253606" y="69359"/>
                </a:lnTo>
                <a:lnTo>
                  <a:pt x="261566" y="56491"/>
                </a:lnTo>
                <a:lnTo>
                  <a:pt x="273576" y="48361"/>
                </a:lnTo>
                <a:lnTo>
                  <a:pt x="288609" y="45527"/>
                </a:lnTo>
                <a:lnTo>
                  <a:pt x="319583" y="45527"/>
                </a:lnTo>
                <a:lnTo>
                  <a:pt x="324000" y="38208"/>
                </a:lnTo>
                <a:lnTo>
                  <a:pt x="317372" y="33424"/>
                </a:lnTo>
                <a:lnTo>
                  <a:pt x="309108" y="29698"/>
                </a:lnTo>
                <a:lnTo>
                  <a:pt x="299442" y="27279"/>
                </a:lnTo>
                <a:lnTo>
                  <a:pt x="288609" y="26418"/>
                </a:lnTo>
                <a:close/>
              </a:path>
              <a:path w="1170304" h="146684">
                <a:moveTo>
                  <a:pt x="318524" y="117975"/>
                </a:moveTo>
                <a:lnTo>
                  <a:pt x="312225" y="122021"/>
                </a:lnTo>
                <a:lnTo>
                  <a:pt x="305412" y="124929"/>
                </a:lnTo>
                <a:lnTo>
                  <a:pt x="298257" y="126685"/>
                </a:lnTo>
                <a:lnTo>
                  <a:pt x="290933" y="127273"/>
                </a:lnTo>
                <a:lnTo>
                  <a:pt x="323275" y="127273"/>
                </a:lnTo>
                <a:lnTo>
                  <a:pt x="318524" y="117975"/>
                </a:lnTo>
                <a:close/>
              </a:path>
              <a:path w="1170304" h="146684">
                <a:moveTo>
                  <a:pt x="319583" y="45527"/>
                </a:moveTo>
                <a:lnTo>
                  <a:pt x="288609" y="45527"/>
                </a:lnTo>
                <a:lnTo>
                  <a:pt x="296642" y="46092"/>
                </a:lnTo>
                <a:lnTo>
                  <a:pt x="303486" y="47685"/>
                </a:lnTo>
                <a:lnTo>
                  <a:pt x="309457" y="50152"/>
                </a:lnTo>
                <a:lnTo>
                  <a:pt x="314869" y="53338"/>
                </a:lnTo>
                <a:lnTo>
                  <a:pt x="319583" y="45527"/>
                </a:lnTo>
                <a:close/>
              </a:path>
              <a:path w="1170304" h="146684">
                <a:moveTo>
                  <a:pt x="153534" y="26418"/>
                </a:moveTo>
                <a:lnTo>
                  <a:pt x="129008" y="31042"/>
                </a:lnTo>
                <a:lnTo>
                  <a:pt x="109893" y="43756"/>
                </a:lnTo>
                <a:lnTo>
                  <a:pt x="97479" y="62798"/>
                </a:lnTo>
                <a:lnTo>
                  <a:pt x="93054" y="86405"/>
                </a:lnTo>
                <a:lnTo>
                  <a:pt x="97644" y="111055"/>
                </a:lnTo>
                <a:lnTo>
                  <a:pt x="110333" y="129971"/>
                </a:lnTo>
                <a:lnTo>
                  <a:pt x="129502" y="142095"/>
                </a:lnTo>
                <a:lnTo>
                  <a:pt x="153534" y="146372"/>
                </a:lnTo>
                <a:lnTo>
                  <a:pt x="177586" y="141908"/>
                </a:lnTo>
                <a:lnTo>
                  <a:pt x="196810" y="129472"/>
                </a:lnTo>
                <a:lnTo>
                  <a:pt x="198287" y="127273"/>
                </a:lnTo>
                <a:lnTo>
                  <a:pt x="153534" y="127273"/>
                </a:lnTo>
                <a:lnTo>
                  <a:pt x="138270" y="124158"/>
                </a:lnTo>
                <a:lnTo>
                  <a:pt x="125924" y="115560"/>
                </a:lnTo>
                <a:lnTo>
                  <a:pt x="117663" y="102602"/>
                </a:lnTo>
                <a:lnTo>
                  <a:pt x="114656" y="86405"/>
                </a:lnTo>
                <a:lnTo>
                  <a:pt x="117599" y="69849"/>
                </a:lnTo>
                <a:lnTo>
                  <a:pt x="125743" y="56927"/>
                </a:lnTo>
                <a:lnTo>
                  <a:pt x="138064" y="48525"/>
                </a:lnTo>
                <a:lnTo>
                  <a:pt x="153534" y="45527"/>
                </a:lnTo>
                <a:lnTo>
                  <a:pt x="198630" y="45527"/>
                </a:lnTo>
                <a:lnTo>
                  <a:pt x="196810" y="42825"/>
                </a:lnTo>
                <a:lnTo>
                  <a:pt x="177586" y="30696"/>
                </a:lnTo>
                <a:lnTo>
                  <a:pt x="153534" y="26418"/>
                </a:lnTo>
                <a:close/>
              </a:path>
              <a:path w="1170304" h="146684">
                <a:moveTo>
                  <a:pt x="198630" y="45527"/>
                </a:moveTo>
                <a:lnTo>
                  <a:pt x="153534" y="45527"/>
                </a:lnTo>
                <a:lnTo>
                  <a:pt x="168883" y="48525"/>
                </a:lnTo>
                <a:lnTo>
                  <a:pt x="181274" y="56927"/>
                </a:lnTo>
                <a:lnTo>
                  <a:pt x="189554" y="69849"/>
                </a:lnTo>
                <a:lnTo>
                  <a:pt x="192570" y="86405"/>
                </a:lnTo>
                <a:lnTo>
                  <a:pt x="189904" y="102461"/>
                </a:lnTo>
                <a:lnTo>
                  <a:pt x="182209" y="115434"/>
                </a:lnTo>
                <a:lnTo>
                  <a:pt x="169935" y="124111"/>
                </a:lnTo>
                <a:lnTo>
                  <a:pt x="153534" y="127273"/>
                </a:lnTo>
                <a:lnTo>
                  <a:pt x="198287" y="127273"/>
                </a:lnTo>
                <a:lnTo>
                  <a:pt x="209556" y="110494"/>
                </a:lnTo>
                <a:lnTo>
                  <a:pt x="214171" y="86405"/>
                </a:lnTo>
                <a:lnTo>
                  <a:pt x="209556" y="61748"/>
                </a:lnTo>
                <a:lnTo>
                  <a:pt x="198630" y="45527"/>
                </a:lnTo>
                <a:close/>
              </a:path>
              <a:path w="1170304" h="146684">
                <a:moveTo>
                  <a:pt x="33067" y="27904"/>
                </a:moveTo>
                <a:lnTo>
                  <a:pt x="0" y="28239"/>
                </a:lnTo>
                <a:lnTo>
                  <a:pt x="0" y="144561"/>
                </a:lnTo>
                <a:lnTo>
                  <a:pt x="20439" y="144561"/>
                </a:lnTo>
                <a:lnTo>
                  <a:pt x="20439" y="102509"/>
                </a:lnTo>
                <a:lnTo>
                  <a:pt x="38512" y="102509"/>
                </a:lnTo>
                <a:lnTo>
                  <a:pt x="53906" y="99899"/>
                </a:lnTo>
                <a:lnTo>
                  <a:pt x="67229" y="91567"/>
                </a:lnTo>
                <a:lnTo>
                  <a:pt x="72391" y="83913"/>
                </a:lnTo>
                <a:lnTo>
                  <a:pt x="30239" y="83903"/>
                </a:lnTo>
                <a:lnTo>
                  <a:pt x="25255" y="83568"/>
                </a:lnTo>
                <a:lnTo>
                  <a:pt x="20439" y="83076"/>
                </a:lnTo>
                <a:lnTo>
                  <a:pt x="20439" y="47349"/>
                </a:lnTo>
                <a:lnTo>
                  <a:pt x="30899" y="47014"/>
                </a:lnTo>
                <a:lnTo>
                  <a:pt x="73140" y="47014"/>
                </a:lnTo>
                <a:lnTo>
                  <a:pt x="68415" y="39434"/>
                </a:lnTo>
                <a:lnTo>
                  <a:pt x="54542" y="31060"/>
                </a:lnTo>
                <a:lnTo>
                  <a:pt x="33067" y="27904"/>
                </a:lnTo>
                <a:close/>
              </a:path>
              <a:path w="1170304" h="146684">
                <a:moveTo>
                  <a:pt x="38512" y="102509"/>
                </a:moveTo>
                <a:lnTo>
                  <a:pt x="20439" y="102509"/>
                </a:lnTo>
                <a:lnTo>
                  <a:pt x="25423" y="103012"/>
                </a:lnTo>
                <a:lnTo>
                  <a:pt x="35548" y="103012"/>
                </a:lnTo>
                <a:lnTo>
                  <a:pt x="38512" y="102509"/>
                </a:lnTo>
                <a:close/>
              </a:path>
              <a:path w="1170304" h="146684">
                <a:moveTo>
                  <a:pt x="73140" y="47014"/>
                </a:moveTo>
                <a:lnTo>
                  <a:pt x="35056" y="47014"/>
                </a:lnTo>
                <a:lnTo>
                  <a:pt x="44293" y="48139"/>
                </a:lnTo>
                <a:lnTo>
                  <a:pt x="51007" y="51525"/>
                </a:lnTo>
                <a:lnTo>
                  <a:pt x="55104" y="57187"/>
                </a:lnTo>
                <a:lnTo>
                  <a:pt x="56490" y="65139"/>
                </a:lnTo>
                <a:lnTo>
                  <a:pt x="54821" y="73537"/>
                </a:lnTo>
                <a:lnTo>
                  <a:pt x="50240" y="79383"/>
                </a:lnTo>
                <a:lnTo>
                  <a:pt x="43383" y="82801"/>
                </a:lnTo>
                <a:lnTo>
                  <a:pt x="34888" y="83913"/>
                </a:lnTo>
                <a:lnTo>
                  <a:pt x="72398" y="83903"/>
                </a:lnTo>
                <a:lnTo>
                  <a:pt x="75348" y="79529"/>
                </a:lnTo>
                <a:lnTo>
                  <a:pt x="78091" y="65296"/>
                </a:lnTo>
                <a:lnTo>
                  <a:pt x="75870" y="51392"/>
                </a:lnTo>
                <a:lnTo>
                  <a:pt x="73140" y="47014"/>
                </a:lnTo>
                <a:close/>
              </a:path>
            </a:pathLst>
          </a:custGeom>
          <a:solidFill>
            <a:srgbClr val="002D5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Shape 76"/>
          <p:cNvSpPr/>
          <p:nvPr/>
        </p:nvSpPr>
        <p:spPr>
          <a:xfrm>
            <a:off x="3747600" y="875520"/>
            <a:ext cx="712080" cy="88200"/>
          </a:xfrm>
          <a:custGeom>
            <a:avLst/>
            <a:gdLst/>
            <a:ahLst/>
            <a:cxnLst/>
            <a:rect l="l" t="t" r="r" b="b"/>
            <a:pathLst>
              <a:path w="1175384" h="146684">
                <a:moveTo>
                  <a:pt x="8806" y="117137"/>
                </a:moveTo>
                <a:lnTo>
                  <a:pt x="0" y="134257"/>
                </a:lnTo>
                <a:lnTo>
                  <a:pt x="7271" y="139089"/>
                </a:lnTo>
                <a:lnTo>
                  <a:pt x="16536" y="142931"/>
                </a:lnTo>
                <a:lnTo>
                  <a:pt x="27296" y="145467"/>
                </a:lnTo>
                <a:lnTo>
                  <a:pt x="39056" y="146382"/>
                </a:lnTo>
                <a:lnTo>
                  <a:pt x="64256" y="142102"/>
                </a:lnTo>
                <a:lnTo>
                  <a:pt x="83413" y="129955"/>
                </a:lnTo>
                <a:lnTo>
                  <a:pt x="85135" y="127273"/>
                </a:lnTo>
                <a:lnTo>
                  <a:pt x="38721" y="127273"/>
                </a:lnTo>
                <a:lnTo>
                  <a:pt x="29955" y="126485"/>
                </a:lnTo>
                <a:lnTo>
                  <a:pt x="21953" y="124326"/>
                </a:lnTo>
                <a:lnTo>
                  <a:pt x="14857" y="121106"/>
                </a:lnTo>
                <a:lnTo>
                  <a:pt x="8806" y="117137"/>
                </a:lnTo>
                <a:close/>
              </a:path>
              <a:path w="1175384" h="146684">
                <a:moveTo>
                  <a:pt x="85239" y="45516"/>
                </a:moveTo>
                <a:lnTo>
                  <a:pt x="36553" y="45516"/>
                </a:lnTo>
                <a:lnTo>
                  <a:pt x="51789" y="47509"/>
                </a:lnTo>
                <a:lnTo>
                  <a:pt x="64220" y="53350"/>
                </a:lnTo>
                <a:lnTo>
                  <a:pt x="73286" y="62837"/>
                </a:lnTo>
                <a:lnTo>
                  <a:pt x="78426" y="75767"/>
                </a:lnTo>
                <a:lnTo>
                  <a:pt x="26585" y="75767"/>
                </a:lnTo>
                <a:lnTo>
                  <a:pt x="26585" y="94866"/>
                </a:lnTo>
                <a:lnTo>
                  <a:pt x="78919" y="94866"/>
                </a:lnTo>
                <a:lnTo>
                  <a:pt x="73970" y="108976"/>
                </a:lnTo>
                <a:lnTo>
                  <a:pt x="64988" y="119111"/>
                </a:lnTo>
                <a:lnTo>
                  <a:pt x="52922" y="125225"/>
                </a:lnTo>
                <a:lnTo>
                  <a:pt x="38721" y="127273"/>
                </a:lnTo>
                <a:lnTo>
                  <a:pt x="85135" y="127273"/>
                </a:lnTo>
                <a:lnTo>
                  <a:pt x="95593" y="110986"/>
                </a:lnTo>
                <a:lnTo>
                  <a:pt x="99860" y="86238"/>
                </a:lnTo>
                <a:lnTo>
                  <a:pt x="95536" y="61601"/>
                </a:lnTo>
                <a:lnTo>
                  <a:pt x="85239" y="45516"/>
                </a:lnTo>
                <a:close/>
              </a:path>
              <a:path w="1175384" h="146684">
                <a:moveTo>
                  <a:pt x="41380" y="26407"/>
                </a:moveTo>
                <a:lnTo>
                  <a:pt x="28766" y="27426"/>
                </a:lnTo>
                <a:lnTo>
                  <a:pt x="17738" y="30191"/>
                </a:lnTo>
                <a:lnTo>
                  <a:pt x="8519" y="34266"/>
                </a:lnTo>
                <a:lnTo>
                  <a:pt x="1329" y="39213"/>
                </a:lnTo>
                <a:lnTo>
                  <a:pt x="9308" y="54490"/>
                </a:lnTo>
                <a:lnTo>
                  <a:pt x="15694" y="50499"/>
                </a:lnTo>
                <a:lnTo>
                  <a:pt x="22499" y="47702"/>
                </a:lnTo>
                <a:lnTo>
                  <a:pt x="29519" y="46056"/>
                </a:lnTo>
                <a:lnTo>
                  <a:pt x="36553" y="45516"/>
                </a:lnTo>
                <a:lnTo>
                  <a:pt x="85239" y="45516"/>
                </a:lnTo>
                <a:lnTo>
                  <a:pt x="83456" y="42732"/>
                </a:lnTo>
                <a:lnTo>
                  <a:pt x="64958" y="30659"/>
                </a:lnTo>
                <a:lnTo>
                  <a:pt x="41380" y="26407"/>
                </a:lnTo>
                <a:close/>
              </a:path>
              <a:path w="1175384" h="146684">
                <a:moveTo>
                  <a:pt x="143890" y="28239"/>
                </a:moveTo>
                <a:lnTo>
                  <a:pt x="123451" y="28239"/>
                </a:lnTo>
                <a:lnTo>
                  <a:pt x="123451" y="144550"/>
                </a:lnTo>
                <a:lnTo>
                  <a:pt x="143890" y="144550"/>
                </a:lnTo>
                <a:lnTo>
                  <a:pt x="143890" y="84573"/>
                </a:lnTo>
                <a:lnTo>
                  <a:pt x="168262" y="84573"/>
                </a:lnTo>
                <a:lnTo>
                  <a:pt x="167302" y="83400"/>
                </a:lnTo>
                <a:lnTo>
                  <a:pt x="143890" y="83400"/>
                </a:lnTo>
                <a:lnTo>
                  <a:pt x="143890" y="28239"/>
                </a:lnTo>
                <a:close/>
              </a:path>
              <a:path w="1175384" h="146684">
                <a:moveTo>
                  <a:pt x="168262" y="84573"/>
                </a:moveTo>
                <a:lnTo>
                  <a:pt x="143890" y="84573"/>
                </a:lnTo>
                <a:lnTo>
                  <a:pt x="191418" y="144550"/>
                </a:lnTo>
                <a:lnTo>
                  <a:pt x="217333" y="144550"/>
                </a:lnTo>
                <a:lnTo>
                  <a:pt x="168262" y="84573"/>
                </a:lnTo>
                <a:close/>
              </a:path>
              <a:path w="1175384" h="146684">
                <a:moveTo>
                  <a:pt x="214349" y="28239"/>
                </a:moveTo>
                <a:lnTo>
                  <a:pt x="189742" y="28239"/>
                </a:lnTo>
                <a:lnTo>
                  <a:pt x="143890" y="83400"/>
                </a:lnTo>
                <a:lnTo>
                  <a:pt x="167302" y="83400"/>
                </a:lnTo>
                <a:lnTo>
                  <a:pt x="166497" y="82416"/>
                </a:lnTo>
                <a:lnTo>
                  <a:pt x="214349" y="28239"/>
                </a:lnTo>
                <a:close/>
              </a:path>
              <a:path w="1175384" h="146684">
                <a:moveTo>
                  <a:pt x="285949" y="26407"/>
                </a:moveTo>
                <a:lnTo>
                  <a:pt x="260466" y="31083"/>
                </a:lnTo>
                <a:lnTo>
                  <a:pt x="241821" y="43876"/>
                </a:lnTo>
                <a:lnTo>
                  <a:pt x="230371" y="62935"/>
                </a:lnTo>
                <a:lnTo>
                  <a:pt x="226474" y="86405"/>
                </a:lnTo>
                <a:lnTo>
                  <a:pt x="230845" y="111056"/>
                </a:lnTo>
                <a:lnTo>
                  <a:pt x="243130" y="129976"/>
                </a:lnTo>
                <a:lnTo>
                  <a:pt x="262083" y="142104"/>
                </a:lnTo>
                <a:lnTo>
                  <a:pt x="286462" y="146382"/>
                </a:lnTo>
                <a:lnTo>
                  <a:pt x="297626" y="145429"/>
                </a:lnTo>
                <a:lnTo>
                  <a:pt x="307994" y="142746"/>
                </a:lnTo>
                <a:lnTo>
                  <a:pt x="316899" y="138599"/>
                </a:lnTo>
                <a:lnTo>
                  <a:pt x="323676" y="133252"/>
                </a:lnTo>
                <a:lnTo>
                  <a:pt x="320621" y="127273"/>
                </a:lnTo>
                <a:lnTo>
                  <a:pt x="288284" y="127273"/>
                </a:lnTo>
                <a:lnTo>
                  <a:pt x="271978" y="124298"/>
                </a:lnTo>
                <a:lnTo>
                  <a:pt x="259270" y="115933"/>
                </a:lnTo>
                <a:lnTo>
                  <a:pt x="251017" y="103022"/>
                </a:lnTo>
                <a:lnTo>
                  <a:pt x="248076" y="86405"/>
                </a:lnTo>
                <a:lnTo>
                  <a:pt x="250957" y="69362"/>
                </a:lnTo>
                <a:lnTo>
                  <a:pt x="258916" y="56490"/>
                </a:lnTo>
                <a:lnTo>
                  <a:pt x="270923" y="48354"/>
                </a:lnTo>
                <a:lnTo>
                  <a:pt x="285949" y="45516"/>
                </a:lnTo>
                <a:lnTo>
                  <a:pt x="316932" y="45516"/>
                </a:lnTo>
                <a:lnTo>
                  <a:pt x="321351" y="38208"/>
                </a:lnTo>
                <a:lnTo>
                  <a:pt x="314722" y="33422"/>
                </a:lnTo>
                <a:lnTo>
                  <a:pt x="306457" y="29692"/>
                </a:lnTo>
                <a:lnTo>
                  <a:pt x="296789" y="27270"/>
                </a:lnTo>
                <a:lnTo>
                  <a:pt x="285949" y="26407"/>
                </a:lnTo>
                <a:close/>
              </a:path>
              <a:path w="1175384" h="146684">
                <a:moveTo>
                  <a:pt x="315864" y="117964"/>
                </a:moveTo>
                <a:lnTo>
                  <a:pt x="309567" y="122012"/>
                </a:lnTo>
                <a:lnTo>
                  <a:pt x="302757" y="124924"/>
                </a:lnTo>
                <a:lnTo>
                  <a:pt x="295606" y="126683"/>
                </a:lnTo>
                <a:lnTo>
                  <a:pt x="288284" y="127273"/>
                </a:lnTo>
                <a:lnTo>
                  <a:pt x="320621" y="127273"/>
                </a:lnTo>
                <a:lnTo>
                  <a:pt x="315864" y="117964"/>
                </a:lnTo>
                <a:close/>
              </a:path>
              <a:path w="1175384" h="146684">
                <a:moveTo>
                  <a:pt x="316932" y="45516"/>
                </a:moveTo>
                <a:lnTo>
                  <a:pt x="285949" y="45516"/>
                </a:lnTo>
                <a:lnTo>
                  <a:pt x="293984" y="46083"/>
                </a:lnTo>
                <a:lnTo>
                  <a:pt x="300831" y="47679"/>
                </a:lnTo>
                <a:lnTo>
                  <a:pt x="306802" y="50146"/>
                </a:lnTo>
                <a:lnTo>
                  <a:pt x="312210" y="53328"/>
                </a:lnTo>
                <a:lnTo>
                  <a:pt x="316932" y="45516"/>
                </a:lnTo>
                <a:close/>
              </a:path>
              <a:path w="1175384" h="146684">
                <a:moveTo>
                  <a:pt x="436667" y="28239"/>
                </a:moveTo>
                <a:lnTo>
                  <a:pt x="343947" y="28239"/>
                </a:lnTo>
                <a:lnTo>
                  <a:pt x="343947" y="144550"/>
                </a:lnTo>
                <a:lnTo>
                  <a:pt x="364386" y="144550"/>
                </a:lnTo>
                <a:lnTo>
                  <a:pt x="364386" y="47349"/>
                </a:lnTo>
                <a:lnTo>
                  <a:pt x="436667" y="47349"/>
                </a:lnTo>
                <a:lnTo>
                  <a:pt x="436667" y="28239"/>
                </a:lnTo>
                <a:close/>
              </a:path>
              <a:path w="1175384" h="146684">
                <a:moveTo>
                  <a:pt x="436667" y="47349"/>
                </a:moveTo>
                <a:lnTo>
                  <a:pt x="416217" y="47349"/>
                </a:lnTo>
                <a:lnTo>
                  <a:pt x="416217" y="144550"/>
                </a:lnTo>
                <a:lnTo>
                  <a:pt x="436667" y="144550"/>
                </a:lnTo>
                <a:lnTo>
                  <a:pt x="436667" y="47349"/>
                </a:lnTo>
                <a:close/>
              </a:path>
              <a:path w="1175384" h="146684">
                <a:moveTo>
                  <a:pt x="520738" y="26407"/>
                </a:moveTo>
                <a:lnTo>
                  <a:pt x="496215" y="31037"/>
                </a:lnTo>
                <a:lnTo>
                  <a:pt x="477100" y="43755"/>
                </a:lnTo>
                <a:lnTo>
                  <a:pt x="464684" y="62798"/>
                </a:lnTo>
                <a:lnTo>
                  <a:pt x="460258" y="86405"/>
                </a:lnTo>
                <a:lnTo>
                  <a:pt x="464849" y="111056"/>
                </a:lnTo>
                <a:lnTo>
                  <a:pt x="477540" y="129976"/>
                </a:lnTo>
                <a:lnTo>
                  <a:pt x="496710" y="142104"/>
                </a:lnTo>
                <a:lnTo>
                  <a:pt x="520738" y="146382"/>
                </a:lnTo>
                <a:lnTo>
                  <a:pt x="544796" y="141917"/>
                </a:lnTo>
                <a:lnTo>
                  <a:pt x="564023" y="129477"/>
                </a:lnTo>
                <a:lnTo>
                  <a:pt x="565503" y="127273"/>
                </a:lnTo>
                <a:lnTo>
                  <a:pt x="520738" y="127273"/>
                </a:lnTo>
                <a:lnTo>
                  <a:pt x="505483" y="124158"/>
                </a:lnTo>
                <a:lnTo>
                  <a:pt x="493139" y="115560"/>
                </a:lnTo>
                <a:lnTo>
                  <a:pt x="484874" y="102602"/>
                </a:lnTo>
                <a:lnTo>
                  <a:pt x="481859" y="86405"/>
                </a:lnTo>
                <a:lnTo>
                  <a:pt x="484803" y="69848"/>
                </a:lnTo>
                <a:lnTo>
                  <a:pt x="492950" y="56922"/>
                </a:lnTo>
                <a:lnTo>
                  <a:pt x="505271" y="48516"/>
                </a:lnTo>
                <a:lnTo>
                  <a:pt x="520738" y="45516"/>
                </a:lnTo>
                <a:lnTo>
                  <a:pt x="565839" y="45516"/>
                </a:lnTo>
                <a:lnTo>
                  <a:pt x="564023" y="42820"/>
                </a:lnTo>
                <a:lnTo>
                  <a:pt x="544796" y="30687"/>
                </a:lnTo>
                <a:lnTo>
                  <a:pt x="520738" y="26407"/>
                </a:lnTo>
                <a:close/>
              </a:path>
              <a:path w="1175384" h="146684">
                <a:moveTo>
                  <a:pt x="565839" y="45516"/>
                </a:moveTo>
                <a:lnTo>
                  <a:pt x="520738" y="45516"/>
                </a:lnTo>
                <a:lnTo>
                  <a:pt x="536095" y="48516"/>
                </a:lnTo>
                <a:lnTo>
                  <a:pt x="548492" y="56922"/>
                </a:lnTo>
                <a:lnTo>
                  <a:pt x="556776" y="69848"/>
                </a:lnTo>
                <a:lnTo>
                  <a:pt x="559794" y="86405"/>
                </a:lnTo>
                <a:lnTo>
                  <a:pt x="557125" y="102461"/>
                </a:lnTo>
                <a:lnTo>
                  <a:pt x="549423" y="115434"/>
                </a:lnTo>
                <a:lnTo>
                  <a:pt x="537142" y="124111"/>
                </a:lnTo>
                <a:lnTo>
                  <a:pt x="520738" y="127273"/>
                </a:lnTo>
                <a:lnTo>
                  <a:pt x="565503" y="127273"/>
                </a:lnTo>
                <a:lnTo>
                  <a:pt x="576769" y="110495"/>
                </a:lnTo>
                <a:lnTo>
                  <a:pt x="581385" y="86405"/>
                </a:lnTo>
                <a:lnTo>
                  <a:pt x="576769" y="61746"/>
                </a:lnTo>
                <a:lnTo>
                  <a:pt x="565839" y="45516"/>
                </a:lnTo>
                <a:close/>
              </a:path>
              <a:path w="1175384" h="146684">
                <a:moveTo>
                  <a:pt x="638043" y="27915"/>
                </a:moveTo>
                <a:lnTo>
                  <a:pt x="604976" y="28250"/>
                </a:lnTo>
                <a:lnTo>
                  <a:pt x="604976" y="144550"/>
                </a:lnTo>
                <a:lnTo>
                  <a:pt x="625415" y="144550"/>
                </a:lnTo>
                <a:lnTo>
                  <a:pt x="625415" y="102520"/>
                </a:lnTo>
                <a:lnTo>
                  <a:pt x="643436" y="102520"/>
                </a:lnTo>
                <a:lnTo>
                  <a:pt x="658887" y="99899"/>
                </a:lnTo>
                <a:lnTo>
                  <a:pt x="672207" y="91567"/>
                </a:lnTo>
                <a:lnTo>
                  <a:pt x="677375" y="83903"/>
                </a:lnTo>
                <a:lnTo>
                  <a:pt x="635216" y="83903"/>
                </a:lnTo>
                <a:lnTo>
                  <a:pt x="630232" y="83568"/>
                </a:lnTo>
                <a:lnTo>
                  <a:pt x="625415" y="83076"/>
                </a:lnTo>
                <a:lnTo>
                  <a:pt x="625415" y="47349"/>
                </a:lnTo>
                <a:lnTo>
                  <a:pt x="635875" y="47024"/>
                </a:lnTo>
                <a:lnTo>
                  <a:pt x="678121" y="47024"/>
                </a:lnTo>
                <a:lnTo>
                  <a:pt x="673391" y="39439"/>
                </a:lnTo>
                <a:lnTo>
                  <a:pt x="659519" y="31068"/>
                </a:lnTo>
                <a:lnTo>
                  <a:pt x="638043" y="27915"/>
                </a:lnTo>
                <a:close/>
              </a:path>
              <a:path w="1175384" h="146684">
                <a:moveTo>
                  <a:pt x="643436" y="102520"/>
                </a:moveTo>
                <a:lnTo>
                  <a:pt x="625415" y="102520"/>
                </a:lnTo>
                <a:lnTo>
                  <a:pt x="630399" y="103012"/>
                </a:lnTo>
                <a:lnTo>
                  <a:pt x="640535" y="103012"/>
                </a:lnTo>
                <a:lnTo>
                  <a:pt x="643436" y="102520"/>
                </a:lnTo>
                <a:close/>
              </a:path>
              <a:path w="1175384" h="146684">
                <a:moveTo>
                  <a:pt x="678121" y="47024"/>
                </a:moveTo>
                <a:lnTo>
                  <a:pt x="640032" y="47024"/>
                </a:lnTo>
                <a:lnTo>
                  <a:pt x="649276" y="48146"/>
                </a:lnTo>
                <a:lnTo>
                  <a:pt x="655993" y="51525"/>
                </a:lnTo>
                <a:lnTo>
                  <a:pt x="660090" y="57180"/>
                </a:lnTo>
                <a:lnTo>
                  <a:pt x="661477" y="65128"/>
                </a:lnTo>
                <a:lnTo>
                  <a:pt x="659807" y="73531"/>
                </a:lnTo>
                <a:lnTo>
                  <a:pt x="655223" y="79377"/>
                </a:lnTo>
                <a:lnTo>
                  <a:pt x="648366" y="82792"/>
                </a:lnTo>
                <a:lnTo>
                  <a:pt x="639875" y="83903"/>
                </a:lnTo>
                <a:lnTo>
                  <a:pt x="677375" y="83903"/>
                </a:lnTo>
                <a:lnTo>
                  <a:pt x="680324" y="79529"/>
                </a:lnTo>
                <a:lnTo>
                  <a:pt x="683068" y="65296"/>
                </a:lnTo>
                <a:lnTo>
                  <a:pt x="680846" y="51393"/>
                </a:lnTo>
                <a:lnTo>
                  <a:pt x="678121" y="47024"/>
                </a:lnTo>
                <a:close/>
              </a:path>
              <a:path w="1175384" h="146684">
                <a:moveTo>
                  <a:pt x="750364" y="47349"/>
                </a:moveTo>
                <a:lnTo>
                  <a:pt x="729925" y="47349"/>
                </a:lnTo>
                <a:lnTo>
                  <a:pt x="729925" y="144550"/>
                </a:lnTo>
                <a:lnTo>
                  <a:pt x="750364" y="144550"/>
                </a:lnTo>
                <a:lnTo>
                  <a:pt x="750364" y="47349"/>
                </a:lnTo>
                <a:close/>
              </a:path>
              <a:path w="1175384" h="146684">
                <a:moveTo>
                  <a:pt x="788091" y="28239"/>
                </a:moveTo>
                <a:lnTo>
                  <a:pt x="692209" y="28239"/>
                </a:lnTo>
                <a:lnTo>
                  <a:pt x="692209" y="47349"/>
                </a:lnTo>
                <a:lnTo>
                  <a:pt x="788091" y="47349"/>
                </a:lnTo>
                <a:lnTo>
                  <a:pt x="788091" y="28239"/>
                </a:lnTo>
                <a:close/>
              </a:path>
              <a:path w="1175384" h="146684">
                <a:moveTo>
                  <a:pt x="826288" y="28239"/>
                </a:moveTo>
                <a:lnTo>
                  <a:pt x="805860" y="28239"/>
                </a:lnTo>
                <a:lnTo>
                  <a:pt x="805860" y="144550"/>
                </a:lnTo>
                <a:lnTo>
                  <a:pt x="826288" y="144550"/>
                </a:lnTo>
                <a:lnTo>
                  <a:pt x="826288" y="94866"/>
                </a:lnTo>
                <a:lnTo>
                  <a:pt x="899742" y="94866"/>
                </a:lnTo>
                <a:lnTo>
                  <a:pt x="899742" y="75767"/>
                </a:lnTo>
                <a:lnTo>
                  <a:pt x="826288" y="75767"/>
                </a:lnTo>
                <a:lnTo>
                  <a:pt x="826288" y="28239"/>
                </a:lnTo>
                <a:close/>
              </a:path>
              <a:path w="1175384" h="146684">
                <a:moveTo>
                  <a:pt x="899742" y="94866"/>
                </a:moveTo>
                <a:lnTo>
                  <a:pt x="879470" y="94866"/>
                </a:lnTo>
                <a:lnTo>
                  <a:pt x="879470" y="144550"/>
                </a:lnTo>
                <a:lnTo>
                  <a:pt x="899742" y="144550"/>
                </a:lnTo>
                <a:lnTo>
                  <a:pt x="899742" y="94866"/>
                </a:lnTo>
                <a:close/>
              </a:path>
              <a:path w="1175384" h="146684">
                <a:moveTo>
                  <a:pt x="899742" y="28239"/>
                </a:moveTo>
                <a:lnTo>
                  <a:pt x="879470" y="28239"/>
                </a:lnTo>
                <a:lnTo>
                  <a:pt x="879470" y="75767"/>
                </a:lnTo>
                <a:lnTo>
                  <a:pt x="899742" y="75767"/>
                </a:lnTo>
                <a:lnTo>
                  <a:pt x="899742" y="28239"/>
                </a:lnTo>
                <a:close/>
              </a:path>
              <a:path w="1175384" h="146684">
                <a:moveTo>
                  <a:pt x="952410" y="28239"/>
                </a:moveTo>
                <a:lnTo>
                  <a:pt x="931982" y="28239"/>
                </a:lnTo>
                <a:lnTo>
                  <a:pt x="931982" y="144550"/>
                </a:lnTo>
                <a:lnTo>
                  <a:pt x="960881" y="144885"/>
                </a:lnTo>
                <a:lnTo>
                  <a:pt x="980779" y="142086"/>
                </a:lnTo>
                <a:lnTo>
                  <a:pt x="995549" y="134084"/>
                </a:lnTo>
                <a:lnTo>
                  <a:pt x="1001605" y="125776"/>
                </a:lnTo>
                <a:lnTo>
                  <a:pt x="959384" y="125776"/>
                </a:lnTo>
                <a:lnTo>
                  <a:pt x="956065" y="125441"/>
                </a:lnTo>
                <a:lnTo>
                  <a:pt x="952410" y="125284"/>
                </a:lnTo>
                <a:lnTo>
                  <a:pt x="952410" y="87232"/>
                </a:lnTo>
                <a:lnTo>
                  <a:pt x="957070" y="86730"/>
                </a:lnTo>
                <a:lnTo>
                  <a:pt x="960546" y="86405"/>
                </a:lnTo>
                <a:lnTo>
                  <a:pt x="1003324" y="86405"/>
                </a:lnTo>
                <a:lnTo>
                  <a:pt x="997418" y="77532"/>
                </a:lnTo>
                <a:lnTo>
                  <a:pt x="984145" y="69954"/>
                </a:lnTo>
                <a:lnTo>
                  <a:pt x="971265" y="68123"/>
                </a:lnTo>
                <a:lnTo>
                  <a:pt x="952410" y="68123"/>
                </a:lnTo>
                <a:lnTo>
                  <a:pt x="952410" y="28239"/>
                </a:lnTo>
                <a:close/>
              </a:path>
              <a:path w="1175384" h="146684">
                <a:moveTo>
                  <a:pt x="1003324" y="86405"/>
                </a:moveTo>
                <a:lnTo>
                  <a:pt x="963708" y="86405"/>
                </a:lnTo>
                <a:lnTo>
                  <a:pt x="973269" y="87611"/>
                </a:lnTo>
                <a:lnTo>
                  <a:pt x="980366" y="91198"/>
                </a:lnTo>
                <a:lnTo>
                  <a:pt x="984784" y="97122"/>
                </a:lnTo>
                <a:lnTo>
                  <a:pt x="986305" y="105337"/>
                </a:lnTo>
                <a:lnTo>
                  <a:pt x="984824" y="114277"/>
                </a:lnTo>
                <a:lnTo>
                  <a:pt x="980447" y="120665"/>
                </a:lnTo>
                <a:lnTo>
                  <a:pt x="973269" y="124498"/>
                </a:lnTo>
                <a:lnTo>
                  <a:pt x="963384" y="125776"/>
                </a:lnTo>
                <a:lnTo>
                  <a:pt x="1001605" y="125776"/>
                </a:lnTo>
                <a:lnTo>
                  <a:pt x="1004742" y="121473"/>
                </a:lnTo>
                <a:lnTo>
                  <a:pt x="1007906" y="104844"/>
                </a:lnTo>
                <a:lnTo>
                  <a:pt x="1005302" y="89377"/>
                </a:lnTo>
                <a:lnTo>
                  <a:pt x="1003324" y="86405"/>
                </a:lnTo>
                <a:close/>
              </a:path>
              <a:path w="1175384" h="146684">
                <a:moveTo>
                  <a:pt x="965373" y="67285"/>
                </a:moveTo>
                <a:lnTo>
                  <a:pt x="962044" y="67285"/>
                </a:lnTo>
                <a:lnTo>
                  <a:pt x="957562" y="67453"/>
                </a:lnTo>
                <a:lnTo>
                  <a:pt x="952410" y="68123"/>
                </a:lnTo>
                <a:lnTo>
                  <a:pt x="971265" y="68123"/>
                </a:lnTo>
                <a:lnTo>
                  <a:pt x="965373" y="67285"/>
                </a:lnTo>
                <a:close/>
              </a:path>
              <a:path w="1175384" h="146684">
                <a:moveTo>
                  <a:pt x="1043308" y="28239"/>
                </a:moveTo>
                <a:lnTo>
                  <a:pt x="1023036" y="28239"/>
                </a:lnTo>
                <a:lnTo>
                  <a:pt x="1023036" y="144550"/>
                </a:lnTo>
                <a:lnTo>
                  <a:pt x="1043308" y="144550"/>
                </a:lnTo>
                <a:lnTo>
                  <a:pt x="1043308" y="28239"/>
                </a:lnTo>
                <a:close/>
              </a:path>
              <a:path w="1175384" h="146684">
                <a:moveTo>
                  <a:pt x="1113086" y="0"/>
                </a:moveTo>
                <a:lnTo>
                  <a:pt x="1093977" y="0"/>
                </a:lnTo>
                <a:lnTo>
                  <a:pt x="1096845" y="9633"/>
                </a:lnTo>
                <a:lnTo>
                  <a:pt x="1103548" y="17172"/>
                </a:lnTo>
                <a:lnTo>
                  <a:pt x="1113762" y="22031"/>
                </a:lnTo>
                <a:lnTo>
                  <a:pt x="1127201" y="23758"/>
                </a:lnTo>
                <a:lnTo>
                  <a:pt x="1139908" y="22054"/>
                </a:lnTo>
                <a:lnTo>
                  <a:pt x="1150076" y="17235"/>
                </a:lnTo>
                <a:lnTo>
                  <a:pt x="1156908" y="9737"/>
                </a:lnTo>
                <a:lnTo>
                  <a:pt x="1118897" y="9633"/>
                </a:lnTo>
                <a:lnTo>
                  <a:pt x="1114416" y="6481"/>
                </a:lnTo>
                <a:lnTo>
                  <a:pt x="1113086" y="0"/>
                </a:lnTo>
                <a:close/>
              </a:path>
              <a:path w="1175384" h="146684">
                <a:moveTo>
                  <a:pt x="1159608" y="0"/>
                </a:moveTo>
                <a:lnTo>
                  <a:pt x="1140499" y="0"/>
                </a:lnTo>
                <a:lnTo>
                  <a:pt x="1139839" y="7141"/>
                </a:lnTo>
                <a:lnTo>
                  <a:pt x="1134687" y="9633"/>
                </a:lnTo>
                <a:lnTo>
                  <a:pt x="1156937" y="9633"/>
                </a:lnTo>
                <a:lnTo>
                  <a:pt x="1159608" y="0"/>
                </a:lnTo>
                <a:close/>
              </a:path>
              <a:path w="1175384" h="146684">
                <a:moveTo>
                  <a:pt x="1095977" y="28239"/>
                </a:moveTo>
                <a:lnTo>
                  <a:pt x="1075537" y="28239"/>
                </a:lnTo>
                <a:lnTo>
                  <a:pt x="1075537" y="144550"/>
                </a:lnTo>
                <a:lnTo>
                  <a:pt x="1093485" y="144550"/>
                </a:lnTo>
                <a:lnTo>
                  <a:pt x="1118265" y="110991"/>
                </a:lnTo>
                <a:lnTo>
                  <a:pt x="1095977" y="110991"/>
                </a:lnTo>
                <a:lnTo>
                  <a:pt x="1095977" y="28239"/>
                </a:lnTo>
                <a:close/>
              </a:path>
              <a:path w="1175384" h="146684">
                <a:moveTo>
                  <a:pt x="1174896" y="61977"/>
                </a:moveTo>
                <a:lnTo>
                  <a:pt x="1154456" y="61977"/>
                </a:lnTo>
                <a:lnTo>
                  <a:pt x="1154456" y="144550"/>
                </a:lnTo>
                <a:lnTo>
                  <a:pt x="1174896" y="144550"/>
                </a:lnTo>
                <a:lnTo>
                  <a:pt x="1174896" y="61977"/>
                </a:lnTo>
                <a:close/>
              </a:path>
              <a:path w="1175384" h="146684">
                <a:moveTo>
                  <a:pt x="1174896" y="28239"/>
                </a:moveTo>
                <a:lnTo>
                  <a:pt x="1156959" y="28239"/>
                </a:lnTo>
                <a:lnTo>
                  <a:pt x="1095977" y="110991"/>
                </a:lnTo>
                <a:lnTo>
                  <a:pt x="1118265" y="110991"/>
                </a:lnTo>
                <a:lnTo>
                  <a:pt x="1154456" y="61977"/>
                </a:lnTo>
                <a:lnTo>
                  <a:pt x="1174896" y="61977"/>
                </a:lnTo>
                <a:lnTo>
                  <a:pt x="1174896" y="28239"/>
                </a:lnTo>
                <a:close/>
              </a:path>
            </a:pathLst>
          </a:custGeom>
          <a:solidFill>
            <a:srgbClr val="002D5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Shape 77"/>
          <p:cNvSpPr/>
          <p:nvPr/>
        </p:nvSpPr>
        <p:spPr>
          <a:xfrm>
            <a:off x="4515120" y="892440"/>
            <a:ext cx="318960" cy="82800"/>
          </a:xfrm>
          <a:custGeom>
            <a:avLst/>
            <a:gdLst/>
            <a:ahLst/>
            <a:cxnLst/>
            <a:rect l="l" t="t" r="r" b="b"/>
            <a:pathLst>
              <a:path w="527050" h="137794">
                <a:moveTo>
                  <a:pt x="20428" y="324"/>
                </a:moveTo>
                <a:lnTo>
                  <a:pt x="0" y="324"/>
                </a:lnTo>
                <a:lnTo>
                  <a:pt x="0" y="116645"/>
                </a:lnTo>
                <a:lnTo>
                  <a:pt x="88562" y="116645"/>
                </a:lnTo>
                <a:lnTo>
                  <a:pt x="88562" y="137409"/>
                </a:lnTo>
                <a:lnTo>
                  <a:pt x="107661" y="137409"/>
                </a:lnTo>
                <a:lnTo>
                  <a:pt x="107661" y="97525"/>
                </a:lnTo>
                <a:lnTo>
                  <a:pt x="20428" y="97525"/>
                </a:lnTo>
                <a:lnTo>
                  <a:pt x="20428" y="324"/>
                </a:lnTo>
                <a:close/>
              </a:path>
              <a:path w="527050" h="137794">
                <a:moveTo>
                  <a:pt x="91882" y="324"/>
                </a:moveTo>
                <a:lnTo>
                  <a:pt x="71442" y="324"/>
                </a:lnTo>
                <a:lnTo>
                  <a:pt x="71442" y="97525"/>
                </a:lnTo>
                <a:lnTo>
                  <a:pt x="91882" y="97525"/>
                </a:lnTo>
                <a:lnTo>
                  <a:pt x="91882" y="324"/>
                </a:lnTo>
                <a:close/>
              </a:path>
              <a:path w="527050" h="137794">
                <a:moveTo>
                  <a:pt x="195240" y="324"/>
                </a:moveTo>
                <a:lnTo>
                  <a:pt x="127943" y="324"/>
                </a:lnTo>
                <a:lnTo>
                  <a:pt x="127943" y="116645"/>
                </a:lnTo>
                <a:lnTo>
                  <a:pt x="196894" y="116645"/>
                </a:lnTo>
                <a:lnTo>
                  <a:pt x="196894" y="97525"/>
                </a:lnTo>
                <a:lnTo>
                  <a:pt x="148372" y="97525"/>
                </a:lnTo>
                <a:lnTo>
                  <a:pt x="148372" y="67453"/>
                </a:lnTo>
                <a:lnTo>
                  <a:pt x="190245" y="67453"/>
                </a:lnTo>
                <a:lnTo>
                  <a:pt x="190245" y="48354"/>
                </a:lnTo>
                <a:lnTo>
                  <a:pt x="148372" y="48354"/>
                </a:lnTo>
                <a:lnTo>
                  <a:pt x="148372" y="19433"/>
                </a:lnTo>
                <a:lnTo>
                  <a:pt x="195240" y="19433"/>
                </a:lnTo>
                <a:lnTo>
                  <a:pt x="195240" y="324"/>
                </a:lnTo>
                <a:close/>
              </a:path>
              <a:path w="527050" h="137794">
                <a:moveTo>
                  <a:pt x="243919" y="324"/>
                </a:moveTo>
                <a:lnTo>
                  <a:pt x="223480" y="324"/>
                </a:lnTo>
                <a:lnTo>
                  <a:pt x="223480" y="116645"/>
                </a:lnTo>
                <a:lnTo>
                  <a:pt x="243919" y="116645"/>
                </a:lnTo>
                <a:lnTo>
                  <a:pt x="243919" y="66950"/>
                </a:lnTo>
                <a:lnTo>
                  <a:pt x="317362" y="66950"/>
                </a:lnTo>
                <a:lnTo>
                  <a:pt x="317362" y="47851"/>
                </a:lnTo>
                <a:lnTo>
                  <a:pt x="243919" y="47851"/>
                </a:lnTo>
                <a:lnTo>
                  <a:pt x="243919" y="324"/>
                </a:lnTo>
                <a:close/>
              </a:path>
              <a:path w="527050" h="137794">
                <a:moveTo>
                  <a:pt x="317362" y="66950"/>
                </a:moveTo>
                <a:lnTo>
                  <a:pt x="297090" y="66950"/>
                </a:lnTo>
                <a:lnTo>
                  <a:pt x="297090" y="116645"/>
                </a:lnTo>
                <a:lnTo>
                  <a:pt x="317362" y="116645"/>
                </a:lnTo>
                <a:lnTo>
                  <a:pt x="317362" y="66950"/>
                </a:lnTo>
                <a:close/>
              </a:path>
              <a:path w="527050" h="137794">
                <a:moveTo>
                  <a:pt x="317362" y="324"/>
                </a:moveTo>
                <a:lnTo>
                  <a:pt x="297090" y="324"/>
                </a:lnTo>
                <a:lnTo>
                  <a:pt x="297090" y="47851"/>
                </a:lnTo>
                <a:lnTo>
                  <a:pt x="317362" y="47851"/>
                </a:lnTo>
                <a:lnTo>
                  <a:pt x="317362" y="324"/>
                </a:lnTo>
                <a:close/>
              </a:path>
              <a:path w="527050" h="137794">
                <a:moveTo>
                  <a:pt x="393286" y="19433"/>
                </a:moveTo>
                <a:lnTo>
                  <a:pt x="372847" y="19433"/>
                </a:lnTo>
                <a:lnTo>
                  <a:pt x="372847" y="116645"/>
                </a:lnTo>
                <a:lnTo>
                  <a:pt x="393286" y="116645"/>
                </a:lnTo>
                <a:lnTo>
                  <a:pt x="393286" y="19433"/>
                </a:lnTo>
                <a:close/>
              </a:path>
              <a:path w="527050" h="137794">
                <a:moveTo>
                  <a:pt x="431013" y="324"/>
                </a:moveTo>
                <a:lnTo>
                  <a:pt x="335131" y="324"/>
                </a:lnTo>
                <a:lnTo>
                  <a:pt x="335131" y="19433"/>
                </a:lnTo>
                <a:lnTo>
                  <a:pt x="431013" y="19433"/>
                </a:lnTo>
                <a:lnTo>
                  <a:pt x="431013" y="324"/>
                </a:lnTo>
                <a:close/>
              </a:path>
              <a:path w="527050" h="137794">
                <a:moveTo>
                  <a:pt x="481849" y="0"/>
                </a:moveTo>
                <a:lnTo>
                  <a:pt x="448782" y="335"/>
                </a:lnTo>
                <a:lnTo>
                  <a:pt x="448782" y="116645"/>
                </a:lnTo>
                <a:lnTo>
                  <a:pt x="469221" y="116645"/>
                </a:lnTo>
                <a:lnTo>
                  <a:pt x="469221" y="74605"/>
                </a:lnTo>
                <a:lnTo>
                  <a:pt x="487243" y="74605"/>
                </a:lnTo>
                <a:lnTo>
                  <a:pt x="502697" y="71984"/>
                </a:lnTo>
                <a:lnTo>
                  <a:pt x="516017" y="63652"/>
                </a:lnTo>
                <a:lnTo>
                  <a:pt x="521176" y="55998"/>
                </a:lnTo>
                <a:lnTo>
                  <a:pt x="479022" y="55998"/>
                </a:lnTo>
                <a:lnTo>
                  <a:pt x="474037" y="55652"/>
                </a:lnTo>
                <a:lnTo>
                  <a:pt x="469221" y="55171"/>
                </a:lnTo>
                <a:lnTo>
                  <a:pt x="469221" y="19433"/>
                </a:lnTo>
                <a:lnTo>
                  <a:pt x="479681" y="19109"/>
                </a:lnTo>
                <a:lnTo>
                  <a:pt x="521927" y="19109"/>
                </a:lnTo>
                <a:lnTo>
                  <a:pt x="517197" y="11524"/>
                </a:lnTo>
                <a:lnTo>
                  <a:pt x="503324" y="3153"/>
                </a:lnTo>
                <a:lnTo>
                  <a:pt x="481849" y="0"/>
                </a:lnTo>
                <a:close/>
              </a:path>
              <a:path w="527050" h="137794">
                <a:moveTo>
                  <a:pt x="487243" y="74605"/>
                </a:moveTo>
                <a:lnTo>
                  <a:pt x="469221" y="74605"/>
                </a:lnTo>
                <a:lnTo>
                  <a:pt x="474205" y="75097"/>
                </a:lnTo>
                <a:lnTo>
                  <a:pt x="484341" y="75097"/>
                </a:lnTo>
                <a:lnTo>
                  <a:pt x="487243" y="74605"/>
                </a:lnTo>
                <a:close/>
              </a:path>
              <a:path w="527050" h="137794">
                <a:moveTo>
                  <a:pt x="521927" y="19109"/>
                </a:moveTo>
                <a:lnTo>
                  <a:pt x="483838" y="19109"/>
                </a:lnTo>
                <a:lnTo>
                  <a:pt x="493076" y="20231"/>
                </a:lnTo>
                <a:lnTo>
                  <a:pt x="499789" y="23611"/>
                </a:lnTo>
                <a:lnTo>
                  <a:pt x="503886" y="29269"/>
                </a:lnTo>
                <a:lnTo>
                  <a:pt x="505272" y="37223"/>
                </a:lnTo>
                <a:lnTo>
                  <a:pt x="503603" y="45621"/>
                </a:lnTo>
                <a:lnTo>
                  <a:pt x="499022" y="51468"/>
                </a:lnTo>
                <a:lnTo>
                  <a:pt x="492166" y="54886"/>
                </a:lnTo>
                <a:lnTo>
                  <a:pt x="483671" y="55998"/>
                </a:lnTo>
                <a:lnTo>
                  <a:pt x="521176" y="55998"/>
                </a:lnTo>
                <a:lnTo>
                  <a:pt x="524131" y="51614"/>
                </a:lnTo>
                <a:lnTo>
                  <a:pt x="526874" y="37381"/>
                </a:lnTo>
                <a:lnTo>
                  <a:pt x="524652" y="23478"/>
                </a:lnTo>
                <a:lnTo>
                  <a:pt x="521927" y="19109"/>
                </a:lnTo>
                <a:close/>
              </a:path>
            </a:pathLst>
          </a:custGeom>
          <a:solidFill>
            <a:srgbClr val="002D5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" name="Shape 78"/>
          <p:cNvSpPr/>
          <p:nvPr/>
        </p:nvSpPr>
        <p:spPr>
          <a:xfrm>
            <a:off x="3218760" y="684000"/>
            <a:ext cx="48240" cy="15120"/>
          </a:xfrm>
          <a:custGeom>
            <a:avLst/>
            <a:gdLst/>
            <a:ahLst/>
            <a:cxnLst/>
            <a:rect l="l" t="t" r="r" b="b"/>
            <a:pathLst>
              <a:path w="80645" h="26034">
                <a:moveTo>
                  <a:pt x="80562" y="62"/>
                </a:moveTo>
                <a:lnTo>
                  <a:pt x="0" y="0"/>
                </a:lnTo>
                <a:lnTo>
                  <a:pt x="12219" y="25538"/>
                </a:lnTo>
                <a:lnTo>
                  <a:pt x="80562" y="62"/>
                </a:lnTo>
                <a:close/>
              </a:path>
            </a:pathLst>
          </a:custGeom>
          <a:solidFill>
            <a:srgbClr val="1B75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" name="Shape 79"/>
          <p:cNvSpPr/>
          <p:nvPr/>
        </p:nvSpPr>
        <p:spPr>
          <a:xfrm>
            <a:off x="3190680" y="684000"/>
            <a:ext cx="34920" cy="28080"/>
          </a:xfrm>
          <a:custGeom>
            <a:avLst/>
            <a:gdLst/>
            <a:ahLst/>
            <a:cxnLst/>
            <a:rect l="l" t="t" r="r" b="b"/>
            <a:pathLst>
              <a:path w="59054" h="47625">
                <a:moveTo>
                  <a:pt x="46291" y="0"/>
                </a:moveTo>
                <a:lnTo>
                  <a:pt x="0" y="47213"/>
                </a:lnTo>
                <a:lnTo>
                  <a:pt x="58521" y="25528"/>
                </a:lnTo>
                <a:lnTo>
                  <a:pt x="46291" y="0"/>
                </a:lnTo>
                <a:close/>
              </a:path>
            </a:pathLst>
          </a:cu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" name="Shape 80"/>
          <p:cNvSpPr/>
          <p:nvPr/>
        </p:nvSpPr>
        <p:spPr>
          <a:xfrm>
            <a:off x="3299400" y="687600"/>
            <a:ext cx="127080" cy="47160"/>
          </a:xfrm>
          <a:custGeom>
            <a:avLst/>
            <a:gdLst/>
            <a:ahLst/>
            <a:cxnLst/>
            <a:rect l="l" t="t" r="r" b="b"/>
            <a:pathLst>
              <a:path w="210820" h="78740">
                <a:moveTo>
                  <a:pt x="154539" y="0"/>
                </a:moveTo>
                <a:lnTo>
                  <a:pt x="0" y="59495"/>
                </a:lnTo>
                <a:lnTo>
                  <a:pt x="210600" y="78479"/>
                </a:lnTo>
                <a:lnTo>
                  <a:pt x="154539" y="0"/>
                </a:lnTo>
                <a:close/>
              </a:path>
            </a:pathLst>
          </a:custGeom>
          <a:solidFill>
            <a:srgbClr val="1B75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Shape 81"/>
          <p:cNvSpPr/>
          <p:nvPr/>
        </p:nvSpPr>
        <p:spPr>
          <a:xfrm>
            <a:off x="3524760" y="684000"/>
            <a:ext cx="77400" cy="19440"/>
          </a:xfrm>
          <a:custGeom>
            <a:avLst/>
            <a:gdLst/>
            <a:ahLst/>
            <a:cxnLst/>
            <a:rect l="l" t="t" r="r" b="b"/>
            <a:pathLst>
              <a:path w="128904" h="33019">
                <a:moveTo>
                  <a:pt x="128446" y="0"/>
                </a:moveTo>
                <a:lnTo>
                  <a:pt x="0" y="0"/>
                </a:lnTo>
                <a:lnTo>
                  <a:pt x="44783" y="32941"/>
                </a:lnTo>
                <a:lnTo>
                  <a:pt x="128446" y="0"/>
                </a:lnTo>
                <a:close/>
              </a:path>
            </a:pathLst>
          </a:custGeom>
          <a:solidFill>
            <a:srgbClr val="1B75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Shape 82"/>
          <p:cNvSpPr/>
          <p:nvPr/>
        </p:nvSpPr>
        <p:spPr>
          <a:xfrm>
            <a:off x="3099600" y="764640"/>
            <a:ext cx="90360" cy="107280"/>
          </a:xfrm>
          <a:prstGeom prst="rect">
            <a:avLst/>
          </a:prstGeom>
          <a:blipFill rotWithShape="0">
            <a:blip r:embed="rId2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4" name="Shape 83"/>
          <p:cNvSpPr/>
          <p:nvPr/>
        </p:nvSpPr>
        <p:spPr>
          <a:xfrm>
            <a:off x="3552120" y="684000"/>
            <a:ext cx="50760" cy="42120"/>
          </a:xfrm>
          <a:custGeom>
            <a:avLst/>
            <a:gdLst/>
            <a:ahLst/>
            <a:cxnLst/>
            <a:rect l="l" t="t" r="r" b="b"/>
            <a:pathLst>
              <a:path w="85089" h="70484">
                <a:moveTo>
                  <a:pt x="84950" y="0"/>
                </a:moveTo>
                <a:lnTo>
                  <a:pt x="83662" y="0"/>
                </a:lnTo>
                <a:lnTo>
                  <a:pt x="0" y="32941"/>
                </a:lnTo>
                <a:lnTo>
                  <a:pt x="50825" y="70165"/>
                </a:lnTo>
                <a:lnTo>
                  <a:pt x="84950" y="0"/>
                </a:lnTo>
                <a:close/>
              </a:path>
            </a:pathLst>
          </a:cu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" name="Shape 84"/>
          <p:cNvSpPr/>
          <p:nvPr/>
        </p:nvSpPr>
        <p:spPr>
          <a:xfrm>
            <a:off x="2919960" y="911520"/>
            <a:ext cx="79200" cy="102600"/>
          </a:xfrm>
          <a:prstGeom prst="rect">
            <a:avLst/>
          </a:prstGeom>
          <a:blipFill rotWithShape="0">
            <a:blip r:embed="rId21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Shape 85"/>
          <p:cNvSpPr/>
          <p:nvPr/>
        </p:nvSpPr>
        <p:spPr>
          <a:xfrm>
            <a:off x="3406320" y="779400"/>
            <a:ext cx="118800" cy="86400"/>
          </a:xfrm>
          <a:custGeom>
            <a:avLst/>
            <a:gdLst/>
            <a:ahLst/>
            <a:cxnLst/>
            <a:rect l="l" t="t" r="r" b="b"/>
            <a:pathLst>
              <a:path w="196850" h="143509">
                <a:moveTo>
                  <a:pt x="78521" y="0"/>
                </a:moveTo>
                <a:lnTo>
                  <a:pt x="0" y="122572"/>
                </a:lnTo>
                <a:lnTo>
                  <a:pt x="196580" y="143346"/>
                </a:lnTo>
                <a:lnTo>
                  <a:pt x="78521" y="0"/>
                </a:lnTo>
                <a:close/>
              </a:path>
            </a:pathLst>
          </a:custGeom>
          <a:solidFill>
            <a:srgbClr val="1B75B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7" name="Shape 86"/>
          <p:cNvSpPr/>
          <p:nvPr/>
        </p:nvSpPr>
        <p:spPr>
          <a:xfrm>
            <a:off x="3351960" y="853560"/>
            <a:ext cx="173520" cy="84240"/>
          </a:xfrm>
          <a:custGeom>
            <a:avLst/>
            <a:gdLst/>
            <a:ahLst/>
            <a:cxnLst/>
            <a:rect l="l" t="t" r="r" b="b"/>
            <a:pathLst>
              <a:path w="287020" h="140334">
                <a:moveTo>
                  <a:pt x="89965" y="0"/>
                </a:moveTo>
                <a:lnTo>
                  <a:pt x="0" y="140236"/>
                </a:lnTo>
                <a:lnTo>
                  <a:pt x="286535" y="20795"/>
                </a:lnTo>
                <a:lnTo>
                  <a:pt x="89965" y="0"/>
                </a:lnTo>
                <a:close/>
              </a:path>
            </a:pathLst>
          </a:cu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8" name="Shape 87"/>
          <p:cNvSpPr/>
          <p:nvPr/>
        </p:nvSpPr>
        <p:spPr>
          <a:xfrm>
            <a:off x="3098880" y="932040"/>
            <a:ext cx="167400" cy="108000"/>
          </a:xfrm>
          <a:custGeom>
            <a:avLst/>
            <a:gdLst/>
            <a:ahLst/>
            <a:cxnLst/>
            <a:rect l="l" t="t" r="r" b="b"/>
            <a:pathLst>
              <a:path w="277495" h="179069">
                <a:moveTo>
                  <a:pt x="0" y="0"/>
                </a:moveTo>
                <a:lnTo>
                  <a:pt x="0" y="178738"/>
                </a:lnTo>
                <a:lnTo>
                  <a:pt x="276975" y="62615"/>
                </a:lnTo>
                <a:lnTo>
                  <a:pt x="0" y="0"/>
                </a:lnTo>
                <a:close/>
              </a:path>
            </a:pathLst>
          </a:custGeom>
          <a:solidFill>
            <a:srgbClr val="ED1C24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9" name="Shape 88"/>
          <p:cNvSpPr/>
          <p:nvPr/>
        </p:nvSpPr>
        <p:spPr>
          <a:xfrm>
            <a:off x="3296520" y="1001880"/>
            <a:ext cx="174960" cy="99720"/>
          </a:xfrm>
          <a:prstGeom prst="rect">
            <a:avLst/>
          </a:prstGeom>
          <a:blipFill rotWithShape="0">
            <a:blip r:embed="rId2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0" name="Shape 89"/>
          <p:cNvSpPr/>
          <p:nvPr/>
        </p:nvSpPr>
        <p:spPr>
          <a:xfrm>
            <a:off x="3215880" y="783720"/>
            <a:ext cx="125280" cy="95040"/>
          </a:xfrm>
          <a:prstGeom prst="rect">
            <a:avLst/>
          </a:prstGeom>
          <a:blipFill rotWithShape="0">
            <a:blip r:embed="rId2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1" name="PlaceHolder 1"/>
          <p:cNvSpPr>
            <a:spLocks noGrp="1"/>
          </p:cNvSpPr>
          <p:nvPr>
            <p:ph type="ftr" idx="4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72" name="PlaceHolder 2"/>
          <p:cNvSpPr>
            <a:spLocks noGrp="1"/>
          </p:cNvSpPr>
          <p:nvPr>
            <p:ph type="sldNum" idx="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7280" algn="r">
              <a:lnSpc>
                <a:spcPct val="100000"/>
              </a:lnSpc>
              <a:spcBef>
                <a:spcPts val="74"/>
              </a:spcBef>
              <a:buNone/>
              <a:tabLst>
                <a:tab pos="0" algn="l"/>
              </a:tabLst>
              <a:defRPr lang="ru-RU" sz="880" b="1" strike="noStrike" spc="-18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7280" algn="r">
              <a:lnSpc>
                <a:spcPct val="100000"/>
              </a:lnSpc>
              <a:spcBef>
                <a:spcPts val="74"/>
              </a:spcBef>
              <a:buNone/>
              <a:tabLst>
                <a:tab pos="0" algn="l"/>
              </a:tabLst>
            </a:pPr>
            <a:fld id="{4C537B5F-4A1E-43AC-8AF1-08C2EA2F4000}" type="slidenum">
              <a:rPr lang="ru-RU" sz="880" b="1" strike="noStrike" spc="-18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  <a:endParaRPr lang="ru-RU" sz="880" b="0" strike="noStrike" spc="-1"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dt" idx="6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7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ftr" idx="7"/>
          </p:nvPr>
        </p:nvSpPr>
        <p:spPr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13" name="PlaceHolder 2"/>
          <p:cNvSpPr>
            <a:spLocks noGrp="1"/>
          </p:cNvSpPr>
          <p:nvPr>
            <p:ph type="sldNum" idx="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7280" algn="r">
              <a:lnSpc>
                <a:spcPct val="100000"/>
              </a:lnSpc>
              <a:spcBef>
                <a:spcPts val="74"/>
              </a:spcBef>
              <a:buNone/>
              <a:tabLst>
                <a:tab pos="0" algn="l"/>
              </a:tabLst>
              <a:defRPr lang="ru-RU" sz="910" b="1" strike="noStrike" spc="-18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7280" algn="r">
              <a:lnSpc>
                <a:spcPct val="100000"/>
              </a:lnSpc>
              <a:spcBef>
                <a:spcPts val="74"/>
              </a:spcBef>
              <a:buNone/>
              <a:tabLst>
                <a:tab pos="0" algn="l"/>
              </a:tabLst>
            </a:pPr>
            <a:fld id="{75645DB5-C34D-487E-867D-4702D0D81E15}" type="slidenum">
              <a:rPr lang="ru-RU" sz="910" b="1" strike="noStrike" spc="-18">
                <a:solidFill>
                  <a:srgbClr val="FFFFFF"/>
                </a:solidFill>
                <a:latin typeface="Arial"/>
                <a:ea typeface="Arial"/>
              </a:rPr>
              <a:t>‹#›</a:t>
            </a:fld>
            <a:endParaRPr lang="ru-RU" sz="910" b="0" strike="noStrike" spc="-1">
              <a:latin typeface="Times New Roman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dt" idx="9"/>
          </p:nvPr>
        </p:nvSpPr>
        <p:spPr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16"/>
          <p:cNvSpPr/>
          <p:nvPr/>
        </p:nvSpPr>
        <p:spPr>
          <a:xfrm>
            <a:off x="380880" y="293760"/>
            <a:ext cx="11396520" cy="632376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1A315C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2" name="Shape 117"/>
          <p:cNvGrpSpPr/>
          <p:nvPr/>
        </p:nvGrpSpPr>
        <p:grpSpPr>
          <a:xfrm>
            <a:off x="3805920" y="6017400"/>
            <a:ext cx="488880" cy="347040"/>
            <a:chOff x="3805920" y="6017400"/>
            <a:chExt cx="488880" cy="347040"/>
          </a:xfrm>
        </p:grpSpPr>
        <p:sp>
          <p:nvSpPr>
            <p:cNvPr id="153" name="Shape 118"/>
            <p:cNvSpPr/>
            <p:nvPr/>
          </p:nvSpPr>
          <p:spPr>
            <a:xfrm>
              <a:off x="4028040" y="6226920"/>
              <a:ext cx="266760" cy="137520"/>
            </a:xfrm>
            <a:custGeom>
              <a:avLst/>
              <a:gdLst/>
              <a:ahLst/>
              <a:cxnLst/>
              <a:rect l="l" t="t" r="r" b="b"/>
              <a:pathLst>
                <a:path w="514984" h="266065">
                  <a:moveTo>
                    <a:pt x="514633" y="0"/>
                  </a:moveTo>
                  <a:lnTo>
                    <a:pt x="0" y="52343"/>
                  </a:lnTo>
                  <a:lnTo>
                    <a:pt x="200475" y="266033"/>
                  </a:lnTo>
                  <a:lnTo>
                    <a:pt x="514633" y="266033"/>
                  </a:lnTo>
                  <a:lnTo>
                    <a:pt x="514633" y="0"/>
                  </a:lnTo>
                  <a:close/>
                </a:path>
              </a:pathLst>
            </a:custGeom>
            <a:solidFill>
              <a:srgbClr val="1C75BC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Shape 119"/>
            <p:cNvSpPr/>
            <p:nvPr/>
          </p:nvSpPr>
          <p:spPr>
            <a:xfrm>
              <a:off x="3805920" y="6017400"/>
              <a:ext cx="488520" cy="236160"/>
            </a:xfrm>
            <a:custGeom>
              <a:avLst/>
              <a:gdLst/>
              <a:ahLst/>
              <a:cxnLst/>
              <a:rect l="l" t="t" r="r" b="b"/>
              <a:pathLst>
                <a:path w="942340" h="455929">
                  <a:moveTo>
                    <a:pt x="0" y="0"/>
                  </a:moveTo>
                  <a:lnTo>
                    <a:pt x="427599" y="455787"/>
                  </a:lnTo>
                  <a:lnTo>
                    <a:pt x="942222" y="403453"/>
                  </a:lnTo>
                  <a:lnTo>
                    <a:pt x="942222" y="393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2027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5" name="Shape 120"/>
          <p:cNvSpPr/>
          <p:nvPr/>
        </p:nvSpPr>
        <p:spPr>
          <a:xfrm>
            <a:off x="875880" y="2284200"/>
            <a:ext cx="1238400" cy="1138680"/>
          </a:xfrm>
          <a:prstGeom prst="rect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6" name="Shape 121"/>
          <p:cNvSpPr/>
          <p:nvPr/>
        </p:nvSpPr>
        <p:spPr>
          <a:xfrm>
            <a:off x="1742400" y="1564920"/>
            <a:ext cx="956160" cy="183960"/>
          </a:xfrm>
          <a:prstGeom prst="rect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57" name="Shape 122"/>
          <p:cNvGrpSpPr/>
          <p:nvPr/>
        </p:nvGrpSpPr>
        <p:grpSpPr>
          <a:xfrm>
            <a:off x="1866600" y="1136880"/>
            <a:ext cx="844200" cy="349920"/>
            <a:chOff x="1866600" y="1136880"/>
            <a:chExt cx="844200" cy="349920"/>
          </a:xfrm>
        </p:grpSpPr>
        <p:sp>
          <p:nvSpPr>
            <p:cNvPr id="158" name="Shape 123"/>
            <p:cNvSpPr/>
            <p:nvPr/>
          </p:nvSpPr>
          <p:spPr>
            <a:xfrm>
              <a:off x="2585160" y="1136880"/>
              <a:ext cx="99360" cy="4644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9" name="Shape 124"/>
            <p:cNvSpPr/>
            <p:nvPr/>
          </p:nvSpPr>
          <p:spPr>
            <a:xfrm>
              <a:off x="2228400" y="1190880"/>
              <a:ext cx="472680" cy="138240"/>
            </a:xfrm>
            <a:custGeom>
              <a:avLst/>
              <a:gdLst/>
              <a:ahLst/>
              <a:cxnLst/>
              <a:rect l="l" t="t" r="r" b="b"/>
              <a:pathLst>
                <a:path w="911860" h="267334">
                  <a:moveTo>
                    <a:pt x="298792" y="6159"/>
                  </a:moveTo>
                  <a:lnTo>
                    <a:pt x="231559" y="6159"/>
                  </a:lnTo>
                  <a:lnTo>
                    <a:pt x="160274" y="98704"/>
                  </a:lnTo>
                  <a:lnTo>
                    <a:pt x="157505" y="102171"/>
                  </a:lnTo>
                  <a:lnTo>
                    <a:pt x="154000" y="106514"/>
                  </a:lnTo>
                  <a:lnTo>
                    <a:pt x="153695" y="108839"/>
                  </a:lnTo>
                  <a:lnTo>
                    <a:pt x="149999" y="108839"/>
                  </a:lnTo>
                  <a:lnTo>
                    <a:pt x="149301" y="106337"/>
                  </a:lnTo>
                  <a:lnTo>
                    <a:pt x="145961" y="102171"/>
                  </a:lnTo>
                  <a:lnTo>
                    <a:pt x="67195" y="6159"/>
                  </a:lnTo>
                  <a:lnTo>
                    <a:pt x="0" y="6159"/>
                  </a:lnTo>
                  <a:lnTo>
                    <a:pt x="0" y="260134"/>
                  </a:lnTo>
                  <a:lnTo>
                    <a:pt x="82130" y="260134"/>
                  </a:lnTo>
                  <a:lnTo>
                    <a:pt x="82105" y="141909"/>
                  </a:lnTo>
                  <a:lnTo>
                    <a:pt x="80264" y="135013"/>
                  </a:lnTo>
                  <a:lnTo>
                    <a:pt x="83985" y="135013"/>
                  </a:lnTo>
                  <a:lnTo>
                    <a:pt x="150025" y="210883"/>
                  </a:lnTo>
                  <a:lnTo>
                    <a:pt x="153581" y="210883"/>
                  </a:lnTo>
                  <a:lnTo>
                    <a:pt x="214782" y="135013"/>
                  </a:lnTo>
                  <a:lnTo>
                    <a:pt x="218465" y="135013"/>
                  </a:lnTo>
                  <a:lnTo>
                    <a:pt x="216623" y="141909"/>
                  </a:lnTo>
                  <a:lnTo>
                    <a:pt x="216623" y="260134"/>
                  </a:lnTo>
                  <a:lnTo>
                    <a:pt x="298792" y="260134"/>
                  </a:lnTo>
                  <a:lnTo>
                    <a:pt x="298792" y="135013"/>
                  </a:lnTo>
                  <a:lnTo>
                    <a:pt x="298792" y="108839"/>
                  </a:lnTo>
                  <a:lnTo>
                    <a:pt x="298792" y="6159"/>
                  </a:lnTo>
                  <a:close/>
                </a:path>
                <a:path w="911860" h="267334">
                  <a:moveTo>
                    <a:pt x="615251" y="133845"/>
                  </a:moveTo>
                  <a:lnTo>
                    <a:pt x="608342" y="90487"/>
                  </a:lnTo>
                  <a:lnTo>
                    <a:pt x="588848" y="53619"/>
                  </a:lnTo>
                  <a:lnTo>
                    <a:pt x="558711" y="25031"/>
                  </a:lnTo>
                  <a:lnTo>
                    <a:pt x="525564" y="9296"/>
                  </a:lnTo>
                  <a:lnTo>
                    <a:pt x="525564" y="133845"/>
                  </a:lnTo>
                  <a:lnTo>
                    <a:pt x="521868" y="155016"/>
                  </a:lnTo>
                  <a:lnTo>
                    <a:pt x="511403" y="172224"/>
                  </a:lnTo>
                  <a:lnTo>
                    <a:pt x="495147" y="183781"/>
                  </a:lnTo>
                  <a:lnTo>
                    <a:pt x="474065" y="187998"/>
                  </a:lnTo>
                  <a:lnTo>
                    <a:pt x="453313" y="183781"/>
                  </a:lnTo>
                  <a:lnTo>
                    <a:pt x="437032" y="172224"/>
                  </a:lnTo>
                  <a:lnTo>
                    <a:pt x="426389" y="155016"/>
                  </a:lnTo>
                  <a:lnTo>
                    <a:pt x="422579" y="133845"/>
                  </a:lnTo>
                  <a:lnTo>
                    <a:pt x="426389" y="112229"/>
                  </a:lnTo>
                  <a:lnTo>
                    <a:pt x="437032" y="94805"/>
                  </a:lnTo>
                  <a:lnTo>
                    <a:pt x="453313" y="83159"/>
                  </a:lnTo>
                  <a:lnTo>
                    <a:pt x="474065" y="78930"/>
                  </a:lnTo>
                  <a:lnTo>
                    <a:pt x="495147" y="83159"/>
                  </a:lnTo>
                  <a:lnTo>
                    <a:pt x="511403" y="94805"/>
                  </a:lnTo>
                  <a:lnTo>
                    <a:pt x="521868" y="112229"/>
                  </a:lnTo>
                  <a:lnTo>
                    <a:pt x="525564" y="133845"/>
                  </a:lnTo>
                  <a:lnTo>
                    <a:pt x="525564" y="9296"/>
                  </a:lnTo>
                  <a:lnTo>
                    <a:pt x="519811" y="6553"/>
                  </a:lnTo>
                  <a:lnTo>
                    <a:pt x="474065" y="0"/>
                  </a:lnTo>
                  <a:lnTo>
                    <a:pt x="428713" y="6553"/>
                  </a:lnTo>
                  <a:lnTo>
                    <a:pt x="390055" y="25031"/>
                  </a:lnTo>
                  <a:lnTo>
                    <a:pt x="360019" y="53619"/>
                  </a:lnTo>
                  <a:lnTo>
                    <a:pt x="340563" y="90487"/>
                  </a:lnTo>
                  <a:lnTo>
                    <a:pt x="333654" y="133845"/>
                  </a:lnTo>
                  <a:lnTo>
                    <a:pt x="340563" y="176834"/>
                  </a:lnTo>
                  <a:lnTo>
                    <a:pt x="360019" y="213499"/>
                  </a:lnTo>
                  <a:lnTo>
                    <a:pt x="390055" y="241973"/>
                  </a:lnTo>
                  <a:lnTo>
                    <a:pt x="428713" y="260413"/>
                  </a:lnTo>
                  <a:lnTo>
                    <a:pt x="474065" y="266966"/>
                  </a:lnTo>
                  <a:lnTo>
                    <a:pt x="519811" y="260413"/>
                  </a:lnTo>
                  <a:lnTo>
                    <a:pt x="558711" y="241973"/>
                  </a:lnTo>
                  <a:lnTo>
                    <a:pt x="588848" y="213499"/>
                  </a:lnTo>
                  <a:lnTo>
                    <a:pt x="602399" y="187998"/>
                  </a:lnTo>
                  <a:lnTo>
                    <a:pt x="608342" y="176834"/>
                  </a:lnTo>
                  <a:lnTo>
                    <a:pt x="615251" y="133845"/>
                  </a:lnTo>
                  <a:close/>
                </a:path>
                <a:path w="911860" h="267334">
                  <a:moveTo>
                    <a:pt x="911263" y="6223"/>
                  </a:moveTo>
                  <a:lnTo>
                    <a:pt x="829729" y="6223"/>
                  </a:lnTo>
                  <a:lnTo>
                    <a:pt x="736955" y="142963"/>
                  </a:lnTo>
                  <a:lnTo>
                    <a:pt x="733285" y="142963"/>
                  </a:lnTo>
                  <a:lnTo>
                    <a:pt x="735114" y="133121"/>
                  </a:lnTo>
                  <a:lnTo>
                    <a:pt x="735152" y="6223"/>
                  </a:lnTo>
                  <a:lnTo>
                    <a:pt x="649922" y="6223"/>
                  </a:lnTo>
                  <a:lnTo>
                    <a:pt x="649884" y="260184"/>
                  </a:lnTo>
                  <a:lnTo>
                    <a:pt x="731443" y="260184"/>
                  </a:lnTo>
                  <a:lnTo>
                    <a:pt x="811415" y="142963"/>
                  </a:lnTo>
                  <a:lnTo>
                    <a:pt x="824191" y="124231"/>
                  </a:lnTo>
                  <a:lnTo>
                    <a:pt x="827887" y="124231"/>
                  </a:lnTo>
                  <a:lnTo>
                    <a:pt x="826033" y="132321"/>
                  </a:lnTo>
                  <a:lnTo>
                    <a:pt x="826033" y="260184"/>
                  </a:lnTo>
                  <a:lnTo>
                    <a:pt x="911263" y="260184"/>
                  </a:lnTo>
                  <a:lnTo>
                    <a:pt x="911263" y="124231"/>
                  </a:lnTo>
                  <a:lnTo>
                    <a:pt x="911263" y="622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0" name="Shape 125"/>
            <p:cNvSpPr/>
            <p:nvPr/>
          </p:nvSpPr>
          <p:spPr>
            <a:xfrm>
              <a:off x="2585160" y="1136880"/>
              <a:ext cx="99360" cy="46440"/>
            </a:xfrm>
            <a:prstGeom prst="rect">
              <a:avLst/>
            </a:prstGeom>
            <a:blipFill rotWithShape="0">
              <a:blip r:embed="rId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1" name="Shape 126"/>
            <p:cNvSpPr/>
            <p:nvPr/>
          </p:nvSpPr>
          <p:spPr>
            <a:xfrm>
              <a:off x="1866600" y="1190880"/>
              <a:ext cx="834120" cy="295920"/>
            </a:xfrm>
            <a:custGeom>
              <a:avLst/>
              <a:gdLst/>
              <a:ahLst/>
              <a:cxnLst/>
              <a:rect l="l" t="t" r="r" b="b"/>
              <a:pathLst>
                <a:path w="1607820" h="571500">
                  <a:moveTo>
                    <a:pt x="275640" y="440702"/>
                  </a:moveTo>
                  <a:lnTo>
                    <a:pt x="266776" y="388442"/>
                  </a:lnTo>
                  <a:lnTo>
                    <a:pt x="246545" y="356222"/>
                  </a:lnTo>
                  <a:lnTo>
                    <a:pt x="241655" y="348437"/>
                  </a:lnTo>
                  <a:lnTo>
                    <a:pt x="224459" y="337210"/>
                  </a:lnTo>
                  <a:lnTo>
                    <a:pt x="224459" y="442963"/>
                  </a:lnTo>
                  <a:lnTo>
                    <a:pt x="217919" y="477837"/>
                  </a:lnTo>
                  <a:lnTo>
                    <a:pt x="199910" y="505028"/>
                  </a:lnTo>
                  <a:lnTo>
                    <a:pt x="172859" y="522693"/>
                  </a:lnTo>
                  <a:lnTo>
                    <a:pt x="139217" y="528993"/>
                  </a:lnTo>
                  <a:lnTo>
                    <a:pt x="101523" y="520166"/>
                  </a:lnTo>
                  <a:lnTo>
                    <a:pt x="73990" y="496303"/>
                  </a:lnTo>
                  <a:lnTo>
                    <a:pt x="57086" y="461251"/>
                  </a:lnTo>
                  <a:lnTo>
                    <a:pt x="51346" y="418922"/>
                  </a:lnTo>
                  <a:lnTo>
                    <a:pt x="65951" y="394487"/>
                  </a:lnTo>
                  <a:lnTo>
                    <a:pt x="87630" y="374561"/>
                  </a:lnTo>
                  <a:lnTo>
                    <a:pt x="90030" y="373303"/>
                  </a:lnTo>
                  <a:lnTo>
                    <a:pt x="113385" y="361137"/>
                  </a:lnTo>
                  <a:lnTo>
                    <a:pt x="140233" y="356222"/>
                  </a:lnTo>
                  <a:lnTo>
                    <a:pt x="175082" y="362077"/>
                  </a:lnTo>
                  <a:lnTo>
                    <a:pt x="201637" y="379056"/>
                  </a:lnTo>
                  <a:lnTo>
                    <a:pt x="218541" y="406311"/>
                  </a:lnTo>
                  <a:lnTo>
                    <a:pt x="224459" y="442963"/>
                  </a:lnTo>
                  <a:lnTo>
                    <a:pt x="224459" y="337210"/>
                  </a:lnTo>
                  <a:lnTo>
                    <a:pt x="202501" y="322846"/>
                  </a:lnTo>
                  <a:lnTo>
                    <a:pt x="151536" y="313829"/>
                  </a:lnTo>
                  <a:lnTo>
                    <a:pt x="119646" y="318122"/>
                  </a:lnTo>
                  <a:lnTo>
                    <a:pt x="90157" y="330212"/>
                  </a:lnTo>
                  <a:lnTo>
                    <a:pt x="65646" y="348996"/>
                  </a:lnTo>
                  <a:lnTo>
                    <a:pt x="48704" y="373303"/>
                  </a:lnTo>
                  <a:lnTo>
                    <a:pt x="46367" y="373291"/>
                  </a:lnTo>
                  <a:lnTo>
                    <a:pt x="47282" y="369582"/>
                  </a:lnTo>
                  <a:lnTo>
                    <a:pt x="48818" y="365912"/>
                  </a:lnTo>
                  <a:lnTo>
                    <a:pt x="49072" y="362407"/>
                  </a:lnTo>
                  <a:lnTo>
                    <a:pt x="55219" y="323735"/>
                  </a:lnTo>
                  <a:lnTo>
                    <a:pt x="88023" y="265442"/>
                  </a:lnTo>
                  <a:lnTo>
                    <a:pt x="135585" y="242925"/>
                  </a:lnTo>
                  <a:lnTo>
                    <a:pt x="188937" y="231495"/>
                  </a:lnTo>
                  <a:lnTo>
                    <a:pt x="205041" y="227939"/>
                  </a:lnTo>
                  <a:lnTo>
                    <a:pt x="220459" y="224320"/>
                  </a:lnTo>
                  <a:lnTo>
                    <a:pt x="234264" y="220840"/>
                  </a:lnTo>
                  <a:lnTo>
                    <a:pt x="245567" y="217690"/>
                  </a:lnTo>
                  <a:lnTo>
                    <a:pt x="231241" y="174688"/>
                  </a:lnTo>
                  <a:lnTo>
                    <a:pt x="213575" y="179298"/>
                  </a:lnTo>
                  <a:lnTo>
                    <a:pt x="194983" y="183680"/>
                  </a:lnTo>
                  <a:lnTo>
                    <a:pt x="173875" y="188252"/>
                  </a:lnTo>
                  <a:lnTo>
                    <a:pt x="136702" y="195846"/>
                  </a:lnTo>
                  <a:lnTo>
                    <a:pt x="124015" y="198653"/>
                  </a:lnTo>
                  <a:lnTo>
                    <a:pt x="60032" y="228498"/>
                  </a:lnTo>
                  <a:lnTo>
                    <a:pt x="32956" y="257111"/>
                  </a:lnTo>
                  <a:lnTo>
                    <a:pt x="14287" y="294665"/>
                  </a:lnTo>
                  <a:lnTo>
                    <a:pt x="3479" y="342226"/>
                  </a:lnTo>
                  <a:lnTo>
                    <a:pt x="0" y="400850"/>
                  </a:lnTo>
                  <a:lnTo>
                    <a:pt x="5295" y="455612"/>
                  </a:lnTo>
                  <a:lnTo>
                    <a:pt x="21539" y="502424"/>
                  </a:lnTo>
                  <a:lnTo>
                    <a:pt x="49212" y="538848"/>
                  </a:lnTo>
                  <a:lnTo>
                    <a:pt x="88836" y="562483"/>
                  </a:lnTo>
                  <a:lnTo>
                    <a:pt x="140919" y="570890"/>
                  </a:lnTo>
                  <a:lnTo>
                    <a:pt x="185318" y="563753"/>
                  </a:lnTo>
                  <a:lnTo>
                    <a:pt x="222529" y="544258"/>
                  </a:lnTo>
                  <a:lnTo>
                    <a:pt x="237553" y="528993"/>
                  </a:lnTo>
                  <a:lnTo>
                    <a:pt x="251002" y="515315"/>
                  </a:lnTo>
                  <a:lnTo>
                    <a:pt x="269227" y="479818"/>
                  </a:lnTo>
                  <a:lnTo>
                    <a:pt x="275640" y="440702"/>
                  </a:lnTo>
                  <a:close/>
                </a:path>
                <a:path w="1607820" h="571500">
                  <a:moveTo>
                    <a:pt x="995299" y="6159"/>
                  </a:moveTo>
                  <a:lnTo>
                    <a:pt x="928065" y="6159"/>
                  </a:lnTo>
                  <a:lnTo>
                    <a:pt x="856780" y="98704"/>
                  </a:lnTo>
                  <a:lnTo>
                    <a:pt x="854011" y="102171"/>
                  </a:lnTo>
                  <a:lnTo>
                    <a:pt x="850506" y="106514"/>
                  </a:lnTo>
                  <a:lnTo>
                    <a:pt x="850201" y="108839"/>
                  </a:lnTo>
                  <a:lnTo>
                    <a:pt x="846505" y="108839"/>
                  </a:lnTo>
                  <a:lnTo>
                    <a:pt x="845807" y="106337"/>
                  </a:lnTo>
                  <a:lnTo>
                    <a:pt x="842467" y="102171"/>
                  </a:lnTo>
                  <a:lnTo>
                    <a:pt x="763701" y="6159"/>
                  </a:lnTo>
                  <a:lnTo>
                    <a:pt x="696506" y="6159"/>
                  </a:lnTo>
                  <a:lnTo>
                    <a:pt x="696506" y="260134"/>
                  </a:lnTo>
                  <a:lnTo>
                    <a:pt x="778637" y="260134"/>
                  </a:lnTo>
                  <a:lnTo>
                    <a:pt x="778611" y="141909"/>
                  </a:lnTo>
                  <a:lnTo>
                    <a:pt x="776770" y="135013"/>
                  </a:lnTo>
                  <a:lnTo>
                    <a:pt x="780491" y="135013"/>
                  </a:lnTo>
                  <a:lnTo>
                    <a:pt x="846531" y="210883"/>
                  </a:lnTo>
                  <a:lnTo>
                    <a:pt x="850087" y="210883"/>
                  </a:lnTo>
                  <a:lnTo>
                    <a:pt x="911288" y="135013"/>
                  </a:lnTo>
                  <a:lnTo>
                    <a:pt x="914971" y="135013"/>
                  </a:lnTo>
                  <a:lnTo>
                    <a:pt x="913130" y="141909"/>
                  </a:lnTo>
                  <a:lnTo>
                    <a:pt x="913130" y="260134"/>
                  </a:lnTo>
                  <a:lnTo>
                    <a:pt x="995299" y="260134"/>
                  </a:lnTo>
                  <a:lnTo>
                    <a:pt x="995299" y="135013"/>
                  </a:lnTo>
                  <a:lnTo>
                    <a:pt x="995299" y="108839"/>
                  </a:lnTo>
                  <a:lnTo>
                    <a:pt x="995299" y="6159"/>
                  </a:lnTo>
                  <a:close/>
                </a:path>
                <a:path w="1607820" h="571500">
                  <a:moveTo>
                    <a:pt x="1311757" y="133845"/>
                  </a:moveTo>
                  <a:lnTo>
                    <a:pt x="1304848" y="90487"/>
                  </a:lnTo>
                  <a:lnTo>
                    <a:pt x="1285354" y="53619"/>
                  </a:lnTo>
                  <a:lnTo>
                    <a:pt x="1255217" y="25031"/>
                  </a:lnTo>
                  <a:lnTo>
                    <a:pt x="1222070" y="9296"/>
                  </a:lnTo>
                  <a:lnTo>
                    <a:pt x="1222070" y="133845"/>
                  </a:lnTo>
                  <a:lnTo>
                    <a:pt x="1218374" y="155016"/>
                  </a:lnTo>
                  <a:lnTo>
                    <a:pt x="1207909" y="172224"/>
                  </a:lnTo>
                  <a:lnTo>
                    <a:pt x="1191653" y="183781"/>
                  </a:lnTo>
                  <a:lnTo>
                    <a:pt x="1170571" y="187998"/>
                  </a:lnTo>
                  <a:lnTo>
                    <a:pt x="1149819" y="183781"/>
                  </a:lnTo>
                  <a:lnTo>
                    <a:pt x="1133538" y="172224"/>
                  </a:lnTo>
                  <a:lnTo>
                    <a:pt x="1122895" y="155016"/>
                  </a:lnTo>
                  <a:lnTo>
                    <a:pt x="1119085" y="133845"/>
                  </a:lnTo>
                  <a:lnTo>
                    <a:pt x="1122895" y="112229"/>
                  </a:lnTo>
                  <a:lnTo>
                    <a:pt x="1133538" y="94805"/>
                  </a:lnTo>
                  <a:lnTo>
                    <a:pt x="1149819" y="83159"/>
                  </a:lnTo>
                  <a:lnTo>
                    <a:pt x="1170571" y="78930"/>
                  </a:lnTo>
                  <a:lnTo>
                    <a:pt x="1191653" y="83159"/>
                  </a:lnTo>
                  <a:lnTo>
                    <a:pt x="1207909" y="94805"/>
                  </a:lnTo>
                  <a:lnTo>
                    <a:pt x="1218374" y="112229"/>
                  </a:lnTo>
                  <a:lnTo>
                    <a:pt x="1222070" y="133845"/>
                  </a:lnTo>
                  <a:lnTo>
                    <a:pt x="1222070" y="9296"/>
                  </a:lnTo>
                  <a:lnTo>
                    <a:pt x="1216317" y="6553"/>
                  </a:lnTo>
                  <a:lnTo>
                    <a:pt x="1170571" y="0"/>
                  </a:lnTo>
                  <a:lnTo>
                    <a:pt x="1125220" y="6553"/>
                  </a:lnTo>
                  <a:lnTo>
                    <a:pt x="1086561" y="25031"/>
                  </a:lnTo>
                  <a:lnTo>
                    <a:pt x="1056525" y="53619"/>
                  </a:lnTo>
                  <a:lnTo>
                    <a:pt x="1037069" y="90487"/>
                  </a:lnTo>
                  <a:lnTo>
                    <a:pt x="1030160" y="133845"/>
                  </a:lnTo>
                  <a:lnTo>
                    <a:pt x="1037069" y="176834"/>
                  </a:lnTo>
                  <a:lnTo>
                    <a:pt x="1056525" y="213499"/>
                  </a:lnTo>
                  <a:lnTo>
                    <a:pt x="1086561" y="241973"/>
                  </a:lnTo>
                  <a:lnTo>
                    <a:pt x="1125220" y="260413"/>
                  </a:lnTo>
                  <a:lnTo>
                    <a:pt x="1170571" y="266966"/>
                  </a:lnTo>
                  <a:lnTo>
                    <a:pt x="1216317" y="260413"/>
                  </a:lnTo>
                  <a:lnTo>
                    <a:pt x="1255217" y="241973"/>
                  </a:lnTo>
                  <a:lnTo>
                    <a:pt x="1285354" y="213499"/>
                  </a:lnTo>
                  <a:lnTo>
                    <a:pt x="1298905" y="187998"/>
                  </a:lnTo>
                  <a:lnTo>
                    <a:pt x="1304848" y="176834"/>
                  </a:lnTo>
                  <a:lnTo>
                    <a:pt x="1311757" y="133845"/>
                  </a:lnTo>
                  <a:close/>
                </a:path>
                <a:path w="1607820" h="571500">
                  <a:moveTo>
                    <a:pt x="1607769" y="6223"/>
                  </a:moveTo>
                  <a:lnTo>
                    <a:pt x="1526235" y="6223"/>
                  </a:lnTo>
                  <a:lnTo>
                    <a:pt x="1433461" y="142963"/>
                  </a:lnTo>
                  <a:lnTo>
                    <a:pt x="1429791" y="142963"/>
                  </a:lnTo>
                  <a:lnTo>
                    <a:pt x="1431620" y="133121"/>
                  </a:lnTo>
                  <a:lnTo>
                    <a:pt x="1431658" y="6223"/>
                  </a:lnTo>
                  <a:lnTo>
                    <a:pt x="1346428" y="6223"/>
                  </a:lnTo>
                  <a:lnTo>
                    <a:pt x="1346390" y="260184"/>
                  </a:lnTo>
                  <a:lnTo>
                    <a:pt x="1427949" y="260184"/>
                  </a:lnTo>
                  <a:lnTo>
                    <a:pt x="1507921" y="142963"/>
                  </a:lnTo>
                  <a:lnTo>
                    <a:pt x="1520698" y="124231"/>
                  </a:lnTo>
                  <a:lnTo>
                    <a:pt x="1524393" y="124231"/>
                  </a:lnTo>
                  <a:lnTo>
                    <a:pt x="1522539" y="132321"/>
                  </a:lnTo>
                  <a:lnTo>
                    <a:pt x="1522539" y="260184"/>
                  </a:lnTo>
                  <a:lnTo>
                    <a:pt x="1607769" y="260184"/>
                  </a:lnTo>
                  <a:lnTo>
                    <a:pt x="1607769" y="124231"/>
                  </a:lnTo>
                  <a:lnTo>
                    <a:pt x="1607769" y="6223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2" name="Shape 127"/>
            <p:cNvSpPr/>
            <p:nvPr/>
          </p:nvSpPr>
          <p:spPr>
            <a:xfrm>
              <a:off x="2028240" y="1352520"/>
              <a:ext cx="124560" cy="131040"/>
            </a:xfrm>
            <a:prstGeom prst="rect">
              <a:avLst/>
            </a:prstGeom>
            <a:blipFill rotWithShape="0">
              <a:blip r:embed="rId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Shape 128"/>
            <p:cNvSpPr/>
            <p:nvPr/>
          </p:nvSpPr>
          <p:spPr>
            <a:xfrm>
              <a:off x="2170800" y="1349280"/>
              <a:ext cx="540000" cy="137520"/>
            </a:xfrm>
            <a:custGeom>
              <a:avLst/>
              <a:gdLst/>
              <a:ahLst/>
              <a:cxnLst/>
              <a:rect l="l" t="t" r="r" b="b"/>
              <a:pathLst>
                <a:path w="1041400" h="266064">
                  <a:moveTo>
                    <a:pt x="212242" y="189598"/>
                  </a:moveTo>
                  <a:lnTo>
                    <a:pt x="208749" y="167551"/>
                  </a:lnTo>
                  <a:lnTo>
                    <a:pt x="198526" y="149047"/>
                  </a:lnTo>
                  <a:lnTo>
                    <a:pt x="181952" y="135636"/>
                  </a:lnTo>
                  <a:lnTo>
                    <a:pt x="159385" y="128841"/>
                  </a:lnTo>
                  <a:lnTo>
                    <a:pt x="159385" y="127723"/>
                  </a:lnTo>
                  <a:lnTo>
                    <a:pt x="178993" y="118084"/>
                  </a:lnTo>
                  <a:lnTo>
                    <a:pt x="192951" y="105168"/>
                  </a:lnTo>
                  <a:lnTo>
                    <a:pt x="201282" y="88760"/>
                  </a:lnTo>
                  <a:lnTo>
                    <a:pt x="204038" y="68643"/>
                  </a:lnTo>
                  <a:lnTo>
                    <a:pt x="197510" y="40030"/>
                  </a:lnTo>
                  <a:lnTo>
                    <a:pt x="178574" y="18415"/>
                  </a:lnTo>
                  <a:lnTo>
                    <a:pt x="148183" y="4762"/>
                  </a:lnTo>
                  <a:lnTo>
                    <a:pt x="107327" y="0"/>
                  </a:lnTo>
                  <a:lnTo>
                    <a:pt x="80975" y="1727"/>
                  </a:lnTo>
                  <a:lnTo>
                    <a:pt x="54940" y="7264"/>
                  </a:lnTo>
                  <a:lnTo>
                    <a:pt x="29768" y="17183"/>
                  </a:lnTo>
                  <a:lnTo>
                    <a:pt x="6032" y="32016"/>
                  </a:lnTo>
                  <a:lnTo>
                    <a:pt x="26009" y="68046"/>
                  </a:lnTo>
                  <a:lnTo>
                    <a:pt x="44094" y="56311"/>
                  </a:lnTo>
                  <a:lnTo>
                    <a:pt x="63474" y="47942"/>
                  </a:lnTo>
                  <a:lnTo>
                    <a:pt x="83045" y="42926"/>
                  </a:lnTo>
                  <a:lnTo>
                    <a:pt x="101727" y="41262"/>
                  </a:lnTo>
                  <a:lnTo>
                    <a:pt x="123812" y="43776"/>
                  </a:lnTo>
                  <a:lnTo>
                    <a:pt x="139890" y="50990"/>
                  </a:lnTo>
                  <a:lnTo>
                    <a:pt x="149707" y="62445"/>
                  </a:lnTo>
                  <a:lnTo>
                    <a:pt x="153022" y="77673"/>
                  </a:lnTo>
                  <a:lnTo>
                    <a:pt x="150177" y="91554"/>
                  </a:lnTo>
                  <a:lnTo>
                    <a:pt x="142011" y="102235"/>
                  </a:lnTo>
                  <a:lnTo>
                    <a:pt x="129057" y="109105"/>
                  </a:lnTo>
                  <a:lnTo>
                    <a:pt x="111912" y="111531"/>
                  </a:lnTo>
                  <a:lnTo>
                    <a:pt x="71767" y="111531"/>
                  </a:lnTo>
                  <a:lnTo>
                    <a:pt x="71767" y="150990"/>
                  </a:lnTo>
                  <a:lnTo>
                    <a:pt x="114731" y="150990"/>
                  </a:lnTo>
                  <a:lnTo>
                    <a:pt x="135140" y="153111"/>
                  </a:lnTo>
                  <a:lnTo>
                    <a:pt x="149707" y="159346"/>
                  </a:lnTo>
                  <a:lnTo>
                    <a:pt x="158445" y="169494"/>
                  </a:lnTo>
                  <a:lnTo>
                    <a:pt x="161366" y="183388"/>
                  </a:lnTo>
                  <a:lnTo>
                    <a:pt x="157568" y="200139"/>
                  </a:lnTo>
                  <a:lnTo>
                    <a:pt x="146100" y="212737"/>
                  </a:lnTo>
                  <a:lnTo>
                    <a:pt x="126885" y="220675"/>
                  </a:lnTo>
                  <a:lnTo>
                    <a:pt x="99822" y="223443"/>
                  </a:lnTo>
                  <a:lnTo>
                    <a:pt x="78943" y="221386"/>
                  </a:lnTo>
                  <a:lnTo>
                    <a:pt x="57531" y="215646"/>
                  </a:lnTo>
                  <a:lnTo>
                    <a:pt x="37312" y="206832"/>
                  </a:lnTo>
                  <a:lnTo>
                    <a:pt x="20015" y="195554"/>
                  </a:lnTo>
                  <a:lnTo>
                    <a:pt x="0" y="232130"/>
                  </a:lnTo>
                  <a:lnTo>
                    <a:pt x="19812" y="245821"/>
                  </a:lnTo>
                  <a:lnTo>
                    <a:pt x="44983" y="256413"/>
                  </a:lnTo>
                  <a:lnTo>
                    <a:pt x="73812" y="263258"/>
                  </a:lnTo>
                  <a:lnTo>
                    <a:pt x="104559" y="265696"/>
                  </a:lnTo>
                  <a:lnTo>
                    <a:pt x="147116" y="260400"/>
                  </a:lnTo>
                  <a:lnTo>
                    <a:pt x="181279" y="245237"/>
                  </a:lnTo>
                  <a:lnTo>
                    <a:pt x="203987" y="221284"/>
                  </a:lnTo>
                  <a:lnTo>
                    <a:pt x="212242" y="189598"/>
                  </a:lnTo>
                  <a:close/>
                </a:path>
                <a:path w="1041400" h="266064">
                  <a:moveTo>
                    <a:pt x="485190" y="5880"/>
                  </a:moveTo>
                  <a:lnTo>
                    <a:pt x="434492" y="5880"/>
                  </a:lnTo>
                  <a:lnTo>
                    <a:pt x="434492" y="110020"/>
                  </a:lnTo>
                  <a:lnTo>
                    <a:pt x="298208" y="110020"/>
                  </a:lnTo>
                  <a:lnTo>
                    <a:pt x="298208" y="5880"/>
                  </a:lnTo>
                  <a:lnTo>
                    <a:pt x="247548" y="5880"/>
                  </a:lnTo>
                  <a:lnTo>
                    <a:pt x="247548" y="110020"/>
                  </a:lnTo>
                  <a:lnTo>
                    <a:pt x="247548" y="149390"/>
                  </a:lnTo>
                  <a:lnTo>
                    <a:pt x="247548" y="259880"/>
                  </a:lnTo>
                  <a:lnTo>
                    <a:pt x="298208" y="259880"/>
                  </a:lnTo>
                  <a:lnTo>
                    <a:pt x="298208" y="149390"/>
                  </a:lnTo>
                  <a:lnTo>
                    <a:pt x="434492" y="149390"/>
                  </a:lnTo>
                  <a:lnTo>
                    <a:pt x="434492" y="259880"/>
                  </a:lnTo>
                  <a:lnTo>
                    <a:pt x="485190" y="259880"/>
                  </a:lnTo>
                  <a:lnTo>
                    <a:pt x="485190" y="149390"/>
                  </a:lnTo>
                  <a:lnTo>
                    <a:pt x="485190" y="110020"/>
                  </a:lnTo>
                  <a:lnTo>
                    <a:pt x="485190" y="5880"/>
                  </a:lnTo>
                  <a:close/>
                </a:path>
                <a:path w="1041400" h="266064">
                  <a:moveTo>
                    <a:pt x="767791" y="133337"/>
                  </a:moveTo>
                  <a:lnTo>
                    <a:pt x="763219" y="89738"/>
                  </a:lnTo>
                  <a:lnTo>
                    <a:pt x="749096" y="52959"/>
                  </a:lnTo>
                  <a:lnTo>
                    <a:pt x="718527" y="21323"/>
                  </a:lnTo>
                  <a:lnTo>
                    <a:pt x="718527" y="109702"/>
                  </a:lnTo>
                  <a:lnTo>
                    <a:pt x="573417" y="109702"/>
                  </a:lnTo>
                  <a:lnTo>
                    <a:pt x="581875" y="82461"/>
                  </a:lnTo>
                  <a:lnTo>
                    <a:pt x="597027" y="60896"/>
                  </a:lnTo>
                  <a:lnTo>
                    <a:pt x="618058" y="46697"/>
                  </a:lnTo>
                  <a:lnTo>
                    <a:pt x="644144" y="41579"/>
                  </a:lnTo>
                  <a:lnTo>
                    <a:pt x="675259" y="46736"/>
                  </a:lnTo>
                  <a:lnTo>
                    <a:pt x="697661" y="60998"/>
                  </a:lnTo>
                  <a:lnTo>
                    <a:pt x="711898" y="82575"/>
                  </a:lnTo>
                  <a:lnTo>
                    <a:pt x="718527" y="109702"/>
                  </a:lnTo>
                  <a:lnTo>
                    <a:pt x="718527" y="21323"/>
                  </a:lnTo>
                  <a:lnTo>
                    <a:pt x="690029" y="6426"/>
                  </a:lnTo>
                  <a:lnTo>
                    <a:pt x="643953" y="0"/>
                  </a:lnTo>
                  <a:lnTo>
                    <a:pt x="593153" y="9944"/>
                  </a:lnTo>
                  <a:lnTo>
                    <a:pt x="554202" y="37642"/>
                  </a:lnTo>
                  <a:lnTo>
                    <a:pt x="529272" y="79844"/>
                  </a:lnTo>
                  <a:lnTo>
                    <a:pt x="520484" y="133337"/>
                  </a:lnTo>
                  <a:lnTo>
                    <a:pt x="526300" y="176453"/>
                  </a:lnTo>
                  <a:lnTo>
                    <a:pt x="543445" y="212966"/>
                  </a:lnTo>
                  <a:lnTo>
                    <a:pt x="571500" y="241173"/>
                  </a:lnTo>
                  <a:lnTo>
                    <a:pt x="610006" y="259346"/>
                  </a:lnTo>
                  <a:lnTo>
                    <a:pt x="658545" y="265785"/>
                  </a:lnTo>
                  <a:lnTo>
                    <a:pt x="689495" y="263550"/>
                  </a:lnTo>
                  <a:lnTo>
                    <a:pt x="717689" y="257009"/>
                  </a:lnTo>
                  <a:lnTo>
                    <a:pt x="742772" y="246443"/>
                  </a:lnTo>
                  <a:lnTo>
                    <a:pt x="764374" y="232130"/>
                  </a:lnTo>
                  <a:lnTo>
                    <a:pt x="759828" y="223824"/>
                  </a:lnTo>
                  <a:lnTo>
                    <a:pt x="744359" y="195554"/>
                  </a:lnTo>
                  <a:lnTo>
                    <a:pt x="727887" y="206146"/>
                  </a:lnTo>
                  <a:lnTo>
                    <a:pt x="708037" y="215176"/>
                  </a:lnTo>
                  <a:lnTo>
                    <a:pt x="685253" y="221462"/>
                  </a:lnTo>
                  <a:lnTo>
                    <a:pt x="660006" y="223824"/>
                  </a:lnTo>
                  <a:lnTo>
                    <a:pt x="624662" y="218401"/>
                  </a:lnTo>
                  <a:lnTo>
                    <a:pt x="598271" y="203161"/>
                  </a:lnTo>
                  <a:lnTo>
                    <a:pt x="580923" y="179590"/>
                  </a:lnTo>
                  <a:lnTo>
                    <a:pt x="572681" y="149199"/>
                  </a:lnTo>
                  <a:lnTo>
                    <a:pt x="766953" y="149199"/>
                  </a:lnTo>
                  <a:lnTo>
                    <a:pt x="767486" y="144018"/>
                  </a:lnTo>
                  <a:lnTo>
                    <a:pt x="767791" y="138747"/>
                  </a:lnTo>
                  <a:lnTo>
                    <a:pt x="767791" y="133337"/>
                  </a:lnTo>
                  <a:close/>
                </a:path>
                <a:path w="1041400" h="266064">
                  <a:moveTo>
                    <a:pt x="1041234" y="30988"/>
                  </a:moveTo>
                  <a:lnTo>
                    <a:pt x="1017562" y="17043"/>
                  </a:lnTo>
                  <a:lnTo>
                    <a:pt x="992327" y="7391"/>
                  </a:lnTo>
                  <a:lnTo>
                    <a:pt x="965733" y="1803"/>
                  </a:lnTo>
                  <a:lnTo>
                    <a:pt x="937971" y="0"/>
                  </a:lnTo>
                  <a:lnTo>
                    <a:pt x="892340" y="6273"/>
                  </a:lnTo>
                  <a:lnTo>
                    <a:pt x="854519" y="24091"/>
                  </a:lnTo>
                  <a:lnTo>
                    <a:pt x="825830" y="51955"/>
                  </a:lnTo>
                  <a:lnTo>
                    <a:pt x="807631" y="88353"/>
                  </a:lnTo>
                  <a:lnTo>
                    <a:pt x="801268" y="131787"/>
                  </a:lnTo>
                  <a:lnTo>
                    <a:pt x="807618" y="174675"/>
                  </a:lnTo>
                  <a:lnTo>
                    <a:pt x="825830" y="211531"/>
                  </a:lnTo>
                  <a:lnTo>
                    <a:pt x="854621" y="240334"/>
                  </a:lnTo>
                  <a:lnTo>
                    <a:pt x="892708" y="259092"/>
                  </a:lnTo>
                  <a:lnTo>
                    <a:pt x="938809" y="265785"/>
                  </a:lnTo>
                  <a:lnTo>
                    <a:pt x="968235" y="263779"/>
                  </a:lnTo>
                  <a:lnTo>
                    <a:pt x="1019784" y="247726"/>
                  </a:lnTo>
                  <a:lnTo>
                    <a:pt x="1021143" y="197065"/>
                  </a:lnTo>
                  <a:lnTo>
                    <a:pt x="1005217" y="207264"/>
                  </a:lnTo>
                  <a:lnTo>
                    <a:pt x="986828" y="215417"/>
                  </a:lnTo>
                  <a:lnTo>
                    <a:pt x="966241" y="220840"/>
                  </a:lnTo>
                  <a:lnTo>
                    <a:pt x="943737" y="222808"/>
                  </a:lnTo>
                  <a:lnTo>
                    <a:pt x="905611" y="215798"/>
                  </a:lnTo>
                  <a:lnTo>
                    <a:pt x="876884" y="196443"/>
                  </a:lnTo>
                  <a:lnTo>
                    <a:pt x="858761" y="167271"/>
                  </a:lnTo>
                  <a:lnTo>
                    <a:pt x="852449" y="130797"/>
                  </a:lnTo>
                  <a:lnTo>
                    <a:pt x="858075" y="97104"/>
                  </a:lnTo>
                  <a:lnTo>
                    <a:pt x="874699" y="68910"/>
                  </a:lnTo>
                  <a:lnTo>
                    <a:pt x="901915" y="49555"/>
                  </a:lnTo>
                  <a:lnTo>
                    <a:pt x="939330" y="42367"/>
                  </a:lnTo>
                  <a:lnTo>
                    <a:pt x="958684" y="43726"/>
                  </a:lnTo>
                  <a:lnTo>
                    <a:pt x="978458" y="48158"/>
                  </a:lnTo>
                  <a:lnTo>
                    <a:pt x="998994" y="56184"/>
                  </a:lnTo>
                  <a:lnTo>
                    <a:pt x="1020635" y="68313"/>
                  </a:lnTo>
                  <a:lnTo>
                    <a:pt x="1041234" y="30988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64" name="Shape 129"/>
          <p:cNvGrpSpPr/>
          <p:nvPr/>
        </p:nvGrpSpPr>
        <p:grpSpPr>
          <a:xfrm>
            <a:off x="2812680" y="1046520"/>
            <a:ext cx="308160" cy="573480"/>
            <a:chOff x="2812680" y="1046520"/>
            <a:chExt cx="308160" cy="573480"/>
          </a:xfrm>
        </p:grpSpPr>
        <p:sp>
          <p:nvSpPr>
            <p:cNvPr id="165" name="Shape 130"/>
            <p:cNvSpPr/>
            <p:nvPr/>
          </p:nvSpPr>
          <p:spPr>
            <a:xfrm>
              <a:off x="2900160" y="1483920"/>
              <a:ext cx="87840" cy="136080"/>
            </a:xfrm>
            <a:custGeom>
              <a:avLst/>
              <a:gdLst/>
              <a:ahLst/>
              <a:cxnLst/>
              <a:rect l="l" t="t" r="r" b="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6" name="Shape 131"/>
            <p:cNvSpPr/>
            <p:nvPr/>
          </p:nvSpPr>
          <p:spPr>
            <a:xfrm>
              <a:off x="2913480" y="1229760"/>
              <a:ext cx="60840" cy="60840"/>
            </a:xfrm>
            <a:prstGeom prst="rect">
              <a:avLst/>
            </a:prstGeom>
            <a:blipFill rotWithShape="0">
              <a:blip r:embed="rId6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7" name="Shape 132"/>
            <p:cNvSpPr/>
            <p:nvPr/>
          </p:nvSpPr>
          <p:spPr>
            <a:xfrm>
              <a:off x="2812680" y="1046520"/>
              <a:ext cx="308160" cy="440280"/>
            </a:xfrm>
            <a:custGeom>
              <a:avLst/>
              <a:gdLst/>
              <a:ahLst/>
              <a:cxnLst/>
              <a:rect l="l" t="t" r="r" b="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68" name="Shape 133"/>
          <p:cNvSpPr/>
          <p:nvPr/>
        </p:nvSpPr>
        <p:spPr>
          <a:xfrm>
            <a:off x="3976560" y="1423440"/>
            <a:ext cx="987840" cy="32760"/>
          </a:xfrm>
          <a:custGeom>
            <a:avLst/>
            <a:gdLst/>
            <a:ahLst/>
            <a:cxnLst/>
            <a:rect l="l" t="t" r="r" b="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9" name="Shape 134"/>
          <p:cNvSpPr/>
          <p:nvPr/>
        </p:nvSpPr>
        <p:spPr>
          <a:xfrm>
            <a:off x="3976560" y="1556640"/>
            <a:ext cx="101160" cy="54360"/>
          </a:xfrm>
          <a:prstGeom prst="rect">
            <a:avLst/>
          </a:prstGeom>
          <a:blipFill rotWithShape="0">
            <a:blip r:embed="rId7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0" name="Shape 135"/>
          <p:cNvSpPr/>
          <p:nvPr/>
        </p:nvSpPr>
        <p:spPr>
          <a:xfrm>
            <a:off x="4123440" y="1560600"/>
            <a:ext cx="234720" cy="48600"/>
          </a:xfrm>
          <a:custGeom>
            <a:avLst/>
            <a:gdLst/>
            <a:ahLst/>
            <a:cxnLst/>
            <a:rect l="l" t="t" r="r" b="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1" name="Shape 136"/>
          <p:cNvSpPr/>
          <p:nvPr/>
        </p:nvSpPr>
        <p:spPr>
          <a:xfrm>
            <a:off x="3976560" y="1672920"/>
            <a:ext cx="101160" cy="54360"/>
          </a:xfrm>
          <a:prstGeom prst="rect">
            <a:avLst/>
          </a:prstGeom>
          <a:blipFill rotWithShape="0">
            <a:blip r:embed="rId8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2" name="Shape 137"/>
          <p:cNvSpPr/>
          <p:nvPr/>
        </p:nvSpPr>
        <p:spPr>
          <a:xfrm>
            <a:off x="4128480" y="1676880"/>
            <a:ext cx="616320" cy="48600"/>
          </a:xfrm>
          <a:custGeom>
            <a:avLst/>
            <a:gdLst/>
            <a:ahLst/>
            <a:cxnLst/>
            <a:rect l="l" t="t" r="r" b="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3" name="Shape 138"/>
          <p:cNvSpPr/>
          <p:nvPr/>
        </p:nvSpPr>
        <p:spPr>
          <a:xfrm>
            <a:off x="4036320" y="1136880"/>
            <a:ext cx="592920" cy="73800"/>
          </a:xfrm>
          <a:custGeom>
            <a:avLst/>
            <a:gdLst/>
            <a:ahLst/>
            <a:cxnLst/>
            <a:rect l="l" t="t" r="r" b="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4" name="Shape 139"/>
          <p:cNvSpPr/>
          <p:nvPr/>
        </p:nvSpPr>
        <p:spPr>
          <a:xfrm>
            <a:off x="4030560" y="1251000"/>
            <a:ext cx="595440" cy="73800"/>
          </a:xfrm>
          <a:custGeom>
            <a:avLst/>
            <a:gdLst/>
            <a:ahLst/>
            <a:cxnLst/>
            <a:rect l="l" t="t" r="r" b="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5" name="Shape 140"/>
          <p:cNvSpPr/>
          <p:nvPr/>
        </p:nvSpPr>
        <p:spPr>
          <a:xfrm>
            <a:off x="4672800" y="1265040"/>
            <a:ext cx="266760" cy="69120"/>
          </a:xfrm>
          <a:custGeom>
            <a:avLst/>
            <a:gdLst/>
            <a:ahLst/>
            <a:cxnLst/>
            <a:rect l="l" t="t" r="r" b="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6" name="Shape 141"/>
          <p:cNvSpPr/>
          <p:nvPr/>
        </p:nvSpPr>
        <p:spPr>
          <a:xfrm>
            <a:off x="3565080" y="1091160"/>
            <a:ext cx="64080" cy="23400"/>
          </a:xfrm>
          <a:custGeom>
            <a:avLst/>
            <a:gdLst/>
            <a:ahLst/>
            <a:cxnLst/>
            <a:rect l="l" t="t" r="r" b="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7" name="Shape 142"/>
          <p:cNvSpPr/>
          <p:nvPr/>
        </p:nvSpPr>
        <p:spPr>
          <a:xfrm>
            <a:off x="3656160" y="1094040"/>
            <a:ext cx="106200" cy="39240"/>
          </a:xfrm>
          <a:custGeom>
            <a:avLst/>
            <a:gdLst/>
            <a:ahLst/>
            <a:cxnLst/>
            <a:rect l="l" t="t" r="r" b="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8" name="Shape 143"/>
          <p:cNvSpPr/>
          <p:nvPr/>
        </p:nvSpPr>
        <p:spPr>
          <a:xfrm>
            <a:off x="3844440" y="1091160"/>
            <a:ext cx="65160" cy="34920"/>
          </a:xfrm>
          <a:custGeom>
            <a:avLst/>
            <a:gdLst/>
            <a:ahLst/>
            <a:cxnLst/>
            <a:rect l="l" t="t" r="r" b="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79" name="Shape 144"/>
          <p:cNvSpPr/>
          <p:nvPr/>
        </p:nvSpPr>
        <p:spPr>
          <a:xfrm>
            <a:off x="3338280" y="1281240"/>
            <a:ext cx="66240" cy="85680"/>
          </a:xfrm>
          <a:prstGeom prst="rect">
            <a:avLst/>
          </a:prstGeom>
          <a:blipFill rotWithShape="0">
            <a:blip r:embed="rId9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Shape 145"/>
          <p:cNvSpPr/>
          <p:nvPr/>
        </p:nvSpPr>
        <p:spPr>
          <a:xfrm>
            <a:off x="3488400" y="1298520"/>
            <a:ext cx="140040" cy="90000"/>
          </a:xfrm>
          <a:custGeom>
            <a:avLst/>
            <a:gdLst/>
            <a:ahLst/>
            <a:cxnLst/>
            <a:rect l="l" t="t" r="r" b="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1" name="Shape 146"/>
          <p:cNvSpPr/>
          <p:nvPr/>
        </p:nvSpPr>
        <p:spPr>
          <a:xfrm>
            <a:off x="3653640" y="1356840"/>
            <a:ext cx="146520" cy="83160"/>
          </a:xfrm>
          <a:prstGeom prst="rect">
            <a:avLst/>
          </a:prstGeom>
          <a:blipFill rotWithShape="0">
            <a:blip r:embed="rId10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82" name="Shape 147"/>
          <p:cNvGrpSpPr/>
          <p:nvPr/>
        </p:nvGrpSpPr>
        <p:grpSpPr>
          <a:xfrm>
            <a:off x="3488760" y="1158480"/>
            <a:ext cx="355680" cy="145080"/>
            <a:chOff x="3488760" y="1158480"/>
            <a:chExt cx="355680" cy="145080"/>
          </a:xfrm>
        </p:grpSpPr>
        <p:sp>
          <p:nvSpPr>
            <p:cNvPr id="183" name="Shape 148"/>
            <p:cNvSpPr/>
            <p:nvPr/>
          </p:nvSpPr>
          <p:spPr>
            <a:xfrm>
              <a:off x="3488760" y="1158480"/>
              <a:ext cx="75240" cy="89640"/>
            </a:xfrm>
            <a:prstGeom prst="rect">
              <a:avLst/>
            </a:prstGeom>
            <a:blipFill rotWithShape="0">
              <a:blip r:embed="rId11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Shape 149"/>
            <p:cNvSpPr/>
            <p:nvPr/>
          </p:nvSpPr>
          <p:spPr>
            <a:xfrm>
              <a:off x="3585960" y="1170720"/>
              <a:ext cx="258480" cy="132840"/>
            </a:xfrm>
            <a:custGeom>
              <a:avLst/>
              <a:gdLst/>
              <a:ahLst/>
              <a:cxnLst/>
              <a:rect l="l" t="t" r="r" b="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8402760" y="1837440"/>
            <a:ext cx="1438200" cy="1151640"/>
          </a:xfrm>
          <a:prstGeom prst="rect">
            <a:avLst/>
          </a:prstGeom>
          <a:noFill/>
          <a:ln w="0">
            <a:noFill/>
          </a:ln>
        </p:spPr>
        <p:txBody>
          <a:bodyPr lIns="0" tIns="6840" rIns="0" bIns="0" anchor="ctr">
            <a:noAutofit/>
          </a:bodyPr>
          <a:lstStyle/>
          <a:p>
            <a:pPr marL="6480">
              <a:lnSpc>
                <a:spcPct val="90000"/>
              </a:lnSpc>
              <a:spcBef>
                <a:spcPts val="54"/>
              </a:spcBef>
              <a:buNone/>
              <a:tabLst>
                <a:tab pos="0" algn="l"/>
              </a:tabLst>
            </a:pPr>
            <a:r>
              <a:rPr lang="ru-RU" sz="1090" b="1" strike="noStrike" spc="-15">
                <a:solidFill>
                  <a:srgbClr val="1A315C"/>
                </a:solidFill>
                <a:latin typeface="Calibri Light"/>
              </a:rPr>
              <a:t>ЦЕНТР</a:t>
            </a:r>
            <a:r>
              <a:rPr lang="ru-RU" sz="1090" b="1" strike="noStrike" spc="-89">
                <a:solidFill>
                  <a:srgbClr val="1A315C"/>
                </a:solidFill>
                <a:latin typeface="Calibri Light"/>
              </a:rPr>
              <a:t> </a:t>
            </a:r>
            <a:r>
              <a:rPr lang="ru-RU" sz="1090" b="1" strike="noStrike" spc="21">
                <a:solidFill>
                  <a:srgbClr val="1A315C"/>
                </a:solidFill>
                <a:latin typeface="Calibri Light"/>
              </a:rPr>
              <a:t>ПОДДЕРЖКИ</a:t>
            </a:r>
            <a:endParaRPr lang="ru-RU" sz="1090" b="0" strike="noStrike" spc="-1">
              <a:latin typeface="Arial"/>
            </a:endParaRPr>
          </a:p>
        </p:txBody>
      </p:sp>
      <p:sp>
        <p:nvSpPr>
          <p:cNvPr id="186" name="Shape 151"/>
          <p:cNvSpPr/>
          <p:nvPr/>
        </p:nvSpPr>
        <p:spPr>
          <a:xfrm>
            <a:off x="8464320" y="2512440"/>
            <a:ext cx="957960" cy="183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7640" rIns="0" bIns="0" anchor="t">
            <a:spAutoFit/>
          </a:bodyPr>
          <a:lstStyle/>
          <a:p>
            <a:pPr marL="101160">
              <a:lnSpc>
                <a:spcPct val="100000"/>
              </a:lnSpc>
              <a:spcBef>
                <a:spcPts val="139"/>
              </a:spcBef>
              <a:buNone/>
              <a:tabLst>
                <a:tab pos="0" algn="l"/>
              </a:tabLst>
            </a:pPr>
            <a:r>
              <a:rPr lang="ru-RU" sz="1090" b="1" strike="noStrike" spc="-15">
                <a:solidFill>
                  <a:srgbClr val="1A315C"/>
                </a:solidFill>
                <a:latin typeface="Arial"/>
                <a:ea typeface="Arial"/>
              </a:rPr>
              <a:t>ЭКСПОРТА</a:t>
            </a:r>
            <a:endParaRPr lang="ru-RU" sz="1090" b="0" strike="noStrike" spc="-1">
              <a:latin typeface="Arial"/>
            </a:endParaRPr>
          </a:p>
        </p:txBody>
      </p:sp>
      <p:sp>
        <p:nvSpPr>
          <p:cNvPr id="187" name="Shape 152"/>
          <p:cNvSpPr/>
          <p:nvPr/>
        </p:nvSpPr>
        <p:spPr>
          <a:xfrm>
            <a:off x="8469360" y="2718720"/>
            <a:ext cx="1752120" cy="172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6840" rIns="0" bIns="0" anchor="t">
            <a:spAutoFit/>
          </a:bodyPr>
          <a:lstStyle/>
          <a:p>
            <a:pPr marL="6480">
              <a:lnSpc>
                <a:spcPct val="100000"/>
              </a:lnSpc>
              <a:spcBef>
                <a:spcPts val="54"/>
              </a:spcBef>
              <a:buNone/>
              <a:tabLst>
                <a:tab pos="0" algn="l"/>
              </a:tabLst>
            </a:pPr>
            <a:r>
              <a:rPr lang="ru-RU" sz="1090" b="1" strike="noStrike" spc="-7">
                <a:solidFill>
                  <a:srgbClr val="1A315C"/>
                </a:solidFill>
                <a:latin typeface="Arial"/>
                <a:ea typeface="Arial"/>
              </a:rPr>
              <a:t>КРАСНОДАРСКОГО</a:t>
            </a:r>
            <a:r>
              <a:rPr lang="ru-RU" sz="1090" b="1" strike="noStrike" spc="-89">
                <a:solidFill>
                  <a:srgbClr val="1A315C"/>
                </a:solidFill>
                <a:latin typeface="Arial"/>
                <a:ea typeface="Arial"/>
              </a:rPr>
              <a:t> </a:t>
            </a:r>
            <a:r>
              <a:rPr lang="ru-RU" sz="1090" b="1" strike="noStrike" spc="-35">
                <a:solidFill>
                  <a:srgbClr val="1A315C"/>
                </a:solidFill>
                <a:latin typeface="Arial"/>
                <a:ea typeface="Arial"/>
              </a:rPr>
              <a:t>КРАЯ</a:t>
            </a:r>
            <a:endParaRPr lang="ru-RU" sz="1090" b="0" strike="noStrike" spc="-1">
              <a:latin typeface="Arial"/>
            </a:endParaRPr>
          </a:p>
        </p:txBody>
      </p:sp>
      <p:grpSp>
        <p:nvGrpSpPr>
          <p:cNvPr id="188" name="Shape 153"/>
          <p:cNvGrpSpPr/>
          <p:nvPr/>
        </p:nvGrpSpPr>
        <p:grpSpPr>
          <a:xfrm>
            <a:off x="9286560" y="986760"/>
            <a:ext cx="714240" cy="849960"/>
            <a:chOff x="9286560" y="986760"/>
            <a:chExt cx="714240" cy="849960"/>
          </a:xfrm>
        </p:grpSpPr>
        <p:sp>
          <p:nvSpPr>
            <p:cNvPr id="189" name="Shape 154"/>
            <p:cNvSpPr/>
            <p:nvPr/>
          </p:nvSpPr>
          <p:spPr>
            <a:xfrm>
              <a:off x="9286560" y="1637280"/>
              <a:ext cx="714240" cy="199440"/>
            </a:xfrm>
            <a:prstGeom prst="rect">
              <a:avLst/>
            </a:prstGeom>
            <a:blipFill rotWithShape="0">
              <a:blip r:embed="rId12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Shape 155"/>
            <p:cNvSpPr/>
            <p:nvPr/>
          </p:nvSpPr>
          <p:spPr>
            <a:xfrm>
              <a:off x="9781560" y="1341720"/>
              <a:ext cx="52200" cy="223560"/>
            </a:xfrm>
            <a:prstGeom prst="rect">
              <a:avLst/>
            </a:prstGeom>
            <a:blipFill rotWithShape="0">
              <a:blip r:embed="rId13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Shape 156"/>
            <p:cNvSpPr/>
            <p:nvPr/>
          </p:nvSpPr>
          <p:spPr>
            <a:xfrm>
              <a:off x="9453600" y="1341720"/>
              <a:ext cx="52200" cy="223560"/>
            </a:xfrm>
            <a:prstGeom prst="rect">
              <a:avLst/>
            </a:prstGeom>
            <a:blipFill rotWithShape="0">
              <a:blip r:embed="rId14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Shape 157"/>
            <p:cNvSpPr/>
            <p:nvPr/>
          </p:nvSpPr>
          <p:spPr>
            <a:xfrm>
              <a:off x="9322200" y="986760"/>
              <a:ext cx="643680" cy="596520"/>
            </a:xfrm>
            <a:custGeom>
              <a:avLst/>
              <a:gdLst/>
              <a:ahLst/>
              <a:cxnLst/>
              <a:rect l="l" t="t" r="r" b="b"/>
              <a:pathLst>
                <a:path w="1240790" h="1149985">
                  <a:moveTo>
                    <a:pt x="771753" y="81241"/>
                  </a:moveTo>
                  <a:lnTo>
                    <a:pt x="718235" y="81241"/>
                  </a:lnTo>
                  <a:lnTo>
                    <a:pt x="718235" y="111252"/>
                  </a:lnTo>
                  <a:lnTo>
                    <a:pt x="718235" y="288036"/>
                  </a:lnTo>
                  <a:lnTo>
                    <a:pt x="522033" y="288036"/>
                  </a:lnTo>
                  <a:lnTo>
                    <a:pt x="522033" y="111252"/>
                  </a:lnTo>
                  <a:lnTo>
                    <a:pt x="718235" y="111252"/>
                  </a:lnTo>
                  <a:lnTo>
                    <a:pt x="718235" y="81241"/>
                  </a:lnTo>
                  <a:lnTo>
                    <a:pt x="633336" y="81241"/>
                  </a:lnTo>
                  <a:lnTo>
                    <a:pt x="633336" y="55575"/>
                  </a:lnTo>
                  <a:lnTo>
                    <a:pt x="654481" y="34467"/>
                  </a:lnTo>
                  <a:lnTo>
                    <a:pt x="620039" y="0"/>
                  </a:lnTo>
                  <a:lnTo>
                    <a:pt x="585584" y="34467"/>
                  </a:lnTo>
                  <a:lnTo>
                    <a:pt x="606310" y="55575"/>
                  </a:lnTo>
                  <a:lnTo>
                    <a:pt x="606323" y="81241"/>
                  </a:lnTo>
                  <a:lnTo>
                    <a:pt x="468210" y="81241"/>
                  </a:lnTo>
                  <a:lnTo>
                    <a:pt x="468210" y="111252"/>
                  </a:lnTo>
                  <a:lnTo>
                    <a:pt x="488619" y="111252"/>
                  </a:lnTo>
                  <a:lnTo>
                    <a:pt x="492188" y="114808"/>
                  </a:lnTo>
                  <a:lnTo>
                    <a:pt x="492188" y="318020"/>
                  </a:lnTo>
                  <a:lnTo>
                    <a:pt x="748093" y="318020"/>
                  </a:lnTo>
                  <a:lnTo>
                    <a:pt x="748093" y="288036"/>
                  </a:lnTo>
                  <a:lnTo>
                    <a:pt x="748093" y="114808"/>
                  </a:lnTo>
                  <a:lnTo>
                    <a:pt x="751649" y="111252"/>
                  </a:lnTo>
                  <a:lnTo>
                    <a:pt x="771753" y="111252"/>
                  </a:lnTo>
                  <a:lnTo>
                    <a:pt x="771753" y="81241"/>
                  </a:lnTo>
                  <a:close/>
                </a:path>
                <a:path w="1240790" h="1149985">
                  <a:moveTo>
                    <a:pt x="798017" y="410464"/>
                  </a:moveTo>
                  <a:lnTo>
                    <a:pt x="762533" y="390245"/>
                  </a:lnTo>
                  <a:lnTo>
                    <a:pt x="761225" y="389509"/>
                  </a:lnTo>
                  <a:lnTo>
                    <a:pt x="761225" y="419912"/>
                  </a:lnTo>
                  <a:lnTo>
                    <a:pt x="738466" y="465124"/>
                  </a:lnTo>
                  <a:lnTo>
                    <a:pt x="725309" y="465124"/>
                  </a:lnTo>
                  <a:lnTo>
                    <a:pt x="725309" y="491248"/>
                  </a:lnTo>
                  <a:lnTo>
                    <a:pt x="713638" y="514413"/>
                  </a:lnTo>
                  <a:lnTo>
                    <a:pt x="526046" y="514413"/>
                  </a:lnTo>
                  <a:lnTo>
                    <a:pt x="514388" y="491248"/>
                  </a:lnTo>
                  <a:lnTo>
                    <a:pt x="725309" y="491248"/>
                  </a:lnTo>
                  <a:lnTo>
                    <a:pt x="725309" y="465124"/>
                  </a:lnTo>
                  <a:lnTo>
                    <a:pt x="501243" y="465124"/>
                  </a:lnTo>
                  <a:lnTo>
                    <a:pt x="478472" y="419912"/>
                  </a:lnTo>
                  <a:lnTo>
                    <a:pt x="529005" y="390245"/>
                  </a:lnTo>
                  <a:lnTo>
                    <a:pt x="574408" y="416509"/>
                  </a:lnTo>
                  <a:lnTo>
                    <a:pt x="574408" y="439966"/>
                  </a:lnTo>
                  <a:lnTo>
                    <a:pt x="665289" y="439966"/>
                  </a:lnTo>
                  <a:lnTo>
                    <a:pt x="665289" y="416509"/>
                  </a:lnTo>
                  <a:lnTo>
                    <a:pt x="710704" y="390245"/>
                  </a:lnTo>
                  <a:lnTo>
                    <a:pt x="761225" y="419912"/>
                  </a:lnTo>
                  <a:lnTo>
                    <a:pt x="761225" y="389509"/>
                  </a:lnTo>
                  <a:lnTo>
                    <a:pt x="710526" y="360629"/>
                  </a:lnTo>
                  <a:lnTo>
                    <a:pt x="641426" y="401053"/>
                  </a:lnTo>
                  <a:lnTo>
                    <a:pt x="641426" y="416509"/>
                  </a:lnTo>
                  <a:lnTo>
                    <a:pt x="633387" y="416509"/>
                  </a:lnTo>
                  <a:lnTo>
                    <a:pt x="633387" y="389902"/>
                  </a:lnTo>
                  <a:lnTo>
                    <a:pt x="650087" y="389902"/>
                  </a:lnTo>
                  <a:lnTo>
                    <a:pt x="650087" y="362877"/>
                  </a:lnTo>
                  <a:lnTo>
                    <a:pt x="633387" y="362877"/>
                  </a:lnTo>
                  <a:lnTo>
                    <a:pt x="633387" y="343395"/>
                  </a:lnTo>
                  <a:lnTo>
                    <a:pt x="606361" y="343395"/>
                  </a:lnTo>
                  <a:lnTo>
                    <a:pt x="606361" y="362877"/>
                  </a:lnTo>
                  <a:lnTo>
                    <a:pt x="589648" y="362877"/>
                  </a:lnTo>
                  <a:lnTo>
                    <a:pt x="589648" y="389902"/>
                  </a:lnTo>
                  <a:lnTo>
                    <a:pt x="606361" y="389902"/>
                  </a:lnTo>
                  <a:lnTo>
                    <a:pt x="606361" y="416509"/>
                  </a:lnTo>
                  <a:lnTo>
                    <a:pt x="598258" y="416509"/>
                  </a:lnTo>
                  <a:lnTo>
                    <a:pt x="598258" y="401053"/>
                  </a:lnTo>
                  <a:lnTo>
                    <a:pt x="579793" y="390245"/>
                  </a:lnTo>
                  <a:lnTo>
                    <a:pt x="529170" y="360629"/>
                  </a:lnTo>
                  <a:lnTo>
                    <a:pt x="441667" y="410464"/>
                  </a:lnTo>
                  <a:lnTo>
                    <a:pt x="494499" y="514413"/>
                  </a:lnTo>
                  <a:lnTo>
                    <a:pt x="494499" y="540092"/>
                  </a:lnTo>
                  <a:lnTo>
                    <a:pt x="745197" y="540092"/>
                  </a:lnTo>
                  <a:lnTo>
                    <a:pt x="745197" y="514413"/>
                  </a:lnTo>
                  <a:lnTo>
                    <a:pt x="756970" y="491248"/>
                  </a:lnTo>
                  <a:lnTo>
                    <a:pt x="770242" y="465124"/>
                  </a:lnTo>
                  <a:lnTo>
                    <a:pt x="798017" y="410464"/>
                  </a:lnTo>
                  <a:close/>
                </a:path>
                <a:path w="1240790" h="1149985">
                  <a:moveTo>
                    <a:pt x="1240459" y="358419"/>
                  </a:moveTo>
                  <a:lnTo>
                    <a:pt x="1233119" y="324129"/>
                  </a:lnTo>
                  <a:lnTo>
                    <a:pt x="1178763" y="378129"/>
                  </a:lnTo>
                  <a:lnTo>
                    <a:pt x="1178763" y="420649"/>
                  </a:lnTo>
                  <a:lnTo>
                    <a:pt x="1178763" y="687349"/>
                  </a:lnTo>
                  <a:lnTo>
                    <a:pt x="1043495" y="821969"/>
                  </a:lnTo>
                  <a:lnTo>
                    <a:pt x="1043495" y="584479"/>
                  </a:lnTo>
                  <a:lnTo>
                    <a:pt x="1043495" y="555269"/>
                  </a:lnTo>
                  <a:lnTo>
                    <a:pt x="1149413" y="449859"/>
                  </a:lnTo>
                  <a:lnTo>
                    <a:pt x="1178763" y="420649"/>
                  </a:lnTo>
                  <a:lnTo>
                    <a:pt x="1178763" y="378129"/>
                  </a:lnTo>
                  <a:lnTo>
                    <a:pt x="1106551" y="449859"/>
                  </a:lnTo>
                  <a:lnTo>
                    <a:pt x="1083564" y="394995"/>
                  </a:lnTo>
                  <a:lnTo>
                    <a:pt x="1083564" y="472719"/>
                  </a:lnTo>
                  <a:lnTo>
                    <a:pt x="958913" y="597179"/>
                  </a:lnTo>
                  <a:lnTo>
                    <a:pt x="936536" y="553402"/>
                  </a:lnTo>
                  <a:lnTo>
                    <a:pt x="936536" y="618769"/>
                  </a:lnTo>
                  <a:lnTo>
                    <a:pt x="863015" y="692429"/>
                  </a:lnTo>
                  <a:lnTo>
                    <a:pt x="862939" y="593369"/>
                  </a:lnTo>
                  <a:lnTo>
                    <a:pt x="863104" y="593369"/>
                  </a:lnTo>
                  <a:lnTo>
                    <a:pt x="863104" y="562889"/>
                  </a:lnTo>
                  <a:lnTo>
                    <a:pt x="833208" y="562889"/>
                  </a:lnTo>
                  <a:lnTo>
                    <a:pt x="833208" y="1061999"/>
                  </a:lnTo>
                  <a:lnTo>
                    <a:pt x="831342" y="1072159"/>
                  </a:lnTo>
                  <a:lnTo>
                    <a:pt x="826223" y="1078509"/>
                  </a:lnTo>
                  <a:lnTo>
                    <a:pt x="818654" y="1083589"/>
                  </a:lnTo>
                  <a:lnTo>
                    <a:pt x="809396" y="1086129"/>
                  </a:lnTo>
                  <a:lnTo>
                    <a:pt x="688200" y="1086129"/>
                  </a:lnTo>
                  <a:lnTo>
                    <a:pt x="674662" y="1040409"/>
                  </a:lnTo>
                  <a:lnTo>
                    <a:pt x="662241" y="1024991"/>
                  </a:lnTo>
                  <a:lnTo>
                    <a:pt x="662241" y="1086129"/>
                  </a:lnTo>
                  <a:lnTo>
                    <a:pt x="650113" y="1087399"/>
                  </a:lnTo>
                  <a:lnTo>
                    <a:pt x="638784" y="1091209"/>
                  </a:lnTo>
                  <a:lnTo>
                    <a:pt x="628611" y="1097559"/>
                  </a:lnTo>
                  <a:lnTo>
                    <a:pt x="619950" y="1105179"/>
                  </a:lnTo>
                  <a:lnTo>
                    <a:pt x="611276" y="1097559"/>
                  </a:lnTo>
                  <a:lnTo>
                    <a:pt x="601218" y="1091209"/>
                  </a:lnTo>
                  <a:lnTo>
                    <a:pt x="589978" y="1087399"/>
                  </a:lnTo>
                  <a:lnTo>
                    <a:pt x="577748" y="1086129"/>
                  </a:lnTo>
                  <a:lnTo>
                    <a:pt x="585787" y="1055649"/>
                  </a:lnTo>
                  <a:lnTo>
                    <a:pt x="597916" y="1036599"/>
                  </a:lnTo>
                  <a:lnTo>
                    <a:pt x="610501" y="1023899"/>
                  </a:lnTo>
                  <a:lnTo>
                    <a:pt x="619975" y="1018819"/>
                  </a:lnTo>
                  <a:lnTo>
                    <a:pt x="629488" y="1023899"/>
                  </a:lnTo>
                  <a:lnTo>
                    <a:pt x="642099" y="1036599"/>
                  </a:lnTo>
                  <a:lnTo>
                    <a:pt x="654215" y="1056919"/>
                  </a:lnTo>
                  <a:lnTo>
                    <a:pt x="662241" y="1086129"/>
                  </a:lnTo>
                  <a:lnTo>
                    <a:pt x="662241" y="1024991"/>
                  </a:lnTo>
                  <a:lnTo>
                    <a:pt x="657275" y="1018819"/>
                  </a:lnTo>
                  <a:lnTo>
                    <a:pt x="653186" y="1013739"/>
                  </a:lnTo>
                  <a:lnTo>
                    <a:pt x="632879" y="1001039"/>
                  </a:lnTo>
                  <a:lnTo>
                    <a:pt x="622846" y="997229"/>
                  </a:lnTo>
                  <a:lnTo>
                    <a:pt x="617156" y="997229"/>
                  </a:lnTo>
                  <a:lnTo>
                    <a:pt x="607110" y="1001039"/>
                  </a:lnTo>
                  <a:lnTo>
                    <a:pt x="586790" y="1013739"/>
                  </a:lnTo>
                  <a:lnTo>
                    <a:pt x="565302" y="1040409"/>
                  </a:lnTo>
                  <a:lnTo>
                    <a:pt x="551751" y="1086129"/>
                  </a:lnTo>
                  <a:lnTo>
                    <a:pt x="431457" y="1086129"/>
                  </a:lnTo>
                  <a:lnTo>
                    <a:pt x="407530" y="936269"/>
                  </a:lnTo>
                  <a:lnTo>
                    <a:pt x="411518" y="932459"/>
                  </a:lnTo>
                  <a:lnTo>
                    <a:pt x="431939" y="932459"/>
                  </a:lnTo>
                  <a:lnTo>
                    <a:pt x="431939" y="966749"/>
                  </a:lnTo>
                  <a:lnTo>
                    <a:pt x="500799" y="966749"/>
                  </a:lnTo>
                  <a:lnTo>
                    <a:pt x="500799" y="950239"/>
                  </a:lnTo>
                  <a:lnTo>
                    <a:pt x="500799" y="932459"/>
                  </a:lnTo>
                  <a:lnTo>
                    <a:pt x="532447" y="932459"/>
                  </a:lnTo>
                  <a:lnTo>
                    <a:pt x="532447" y="966749"/>
                  </a:lnTo>
                  <a:lnTo>
                    <a:pt x="602272" y="966749"/>
                  </a:lnTo>
                  <a:lnTo>
                    <a:pt x="602272" y="950239"/>
                  </a:lnTo>
                  <a:lnTo>
                    <a:pt x="602272" y="932459"/>
                  </a:lnTo>
                  <a:lnTo>
                    <a:pt x="637260" y="932459"/>
                  </a:lnTo>
                  <a:lnTo>
                    <a:pt x="637260" y="966749"/>
                  </a:lnTo>
                  <a:lnTo>
                    <a:pt x="707085" y="966749"/>
                  </a:lnTo>
                  <a:lnTo>
                    <a:pt x="707085" y="950239"/>
                  </a:lnTo>
                  <a:lnTo>
                    <a:pt x="707085" y="932459"/>
                  </a:lnTo>
                  <a:lnTo>
                    <a:pt x="738733" y="932459"/>
                  </a:lnTo>
                  <a:lnTo>
                    <a:pt x="738733" y="966749"/>
                  </a:lnTo>
                  <a:lnTo>
                    <a:pt x="807605" y="966749"/>
                  </a:lnTo>
                  <a:lnTo>
                    <a:pt x="807605" y="950239"/>
                  </a:lnTo>
                  <a:lnTo>
                    <a:pt x="807605" y="932459"/>
                  </a:lnTo>
                  <a:lnTo>
                    <a:pt x="829132" y="932459"/>
                  </a:lnTo>
                  <a:lnTo>
                    <a:pt x="833120" y="936269"/>
                  </a:lnTo>
                  <a:lnTo>
                    <a:pt x="833208" y="1061999"/>
                  </a:lnTo>
                  <a:lnTo>
                    <a:pt x="833208" y="562889"/>
                  </a:lnTo>
                  <a:lnTo>
                    <a:pt x="833094" y="914679"/>
                  </a:lnTo>
                  <a:lnTo>
                    <a:pt x="790409" y="914679"/>
                  </a:lnTo>
                  <a:lnTo>
                    <a:pt x="790409" y="950239"/>
                  </a:lnTo>
                  <a:lnTo>
                    <a:pt x="785266" y="950239"/>
                  </a:lnTo>
                  <a:lnTo>
                    <a:pt x="776935" y="881659"/>
                  </a:lnTo>
                  <a:lnTo>
                    <a:pt x="789622" y="862609"/>
                  </a:lnTo>
                  <a:lnTo>
                    <a:pt x="789622" y="824509"/>
                  </a:lnTo>
                  <a:lnTo>
                    <a:pt x="789622" y="807999"/>
                  </a:lnTo>
                  <a:lnTo>
                    <a:pt x="772414" y="807999"/>
                  </a:lnTo>
                  <a:lnTo>
                    <a:pt x="772414" y="824509"/>
                  </a:lnTo>
                  <a:lnTo>
                    <a:pt x="772414" y="857529"/>
                  </a:lnTo>
                  <a:lnTo>
                    <a:pt x="759091" y="876579"/>
                  </a:lnTo>
                  <a:lnTo>
                    <a:pt x="767943" y="950239"/>
                  </a:lnTo>
                  <a:lnTo>
                    <a:pt x="755929" y="950239"/>
                  </a:lnTo>
                  <a:lnTo>
                    <a:pt x="755929" y="932459"/>
                  </a:lnTo>
                  <a:lnTo>
                    <a:pt x="755929" y="914679"/>
                  </a:lnTo>
                  <a:lnTo>
                    <a:pt x="689902" y="914679"/>
                  </a:lnTo>
                  <a:lnTo>
                    <a:pt x="689902" y="950239"/>
                  </a:lnTo>
                  <a:lnTo>
                    <a:pt x="679297" y="950239"/>
                  </a:lnTo>
                  <a:lnTo>
                    <a:pt x="688162" y="876579"/>
                  </a:lnTo>
                  <a:lnTo>
                    <a:pt x="674814" y="857529"/>
                  </a:lnTo>
                  <a:lnTo>
                    <a:pt x="674814" y="824509"/>
                  </a:lnTo>
                  <a:lnTo>
                    <a:pt x="681329" y="824509"/>
                  </a:lnTo>
                  <a:lnTo>
                    <a:pt x="684949" y="851179"/>
                  </a:lnTo>
                  <a:lnTo>
                    <a:pt x="714349" y="851179"/>
                  </a:lnTo>
                  <a:lnTo>
                    <a:pt x="719162" y="833399"/>
                  </a:lnTo>
                  <a:lnTo>
                    <a:pt x="721575" y="824509"/>
                  </a:lnTo>
                  <a:lnTo>
                    <a:pt x="725678" y="824509"/>
                  </a:lnTo>
                  <a:lnTo>
                    <a:pt x="732891" y="851179"/>
                  </a:lnTo>
                  <a:lnTo>
                    <a:pt x="762304" y="851179"/>
                  </a:lnTo>
                  <a:lnTo>
                    <a:pt x="764705" y="833399"/>
                  </a:lnTo>
                  <a:lnTo>
                    <a:pt x="765898" y="824509"/>
                  </a:lnTo>
                  <a:lnTo>
                    <a:pt x="772414" y="824509"/>
                  </a:lnTo>
                  <a:lnTo>
                    <a:pt x="772414" y="807999"/>
                  </a:lnTo>
                  <a:lnTo>
                    <a:pt x="750925" y="807999"/>
                  </a:lnTo>
                  <a:lnTo>
                    <a:pt x="747293" y="833399"/>
                  </a:lnTo>
                  <a:lnTo>
                    <a:pt x="745998" y="833399"/>
                  </a:lnTo>
                  <a:lnTo>
                    <a:pt x="743470" y="824509"/>
                  </a:lnTo>
                  <a:lnTo>
                    <a:pt x="738759" y="807999"/>
                  </a:lnTo>
                  <a:lnTo>
                    <a:pt x="708469" y="807999"/>
                  </a:lnTo>
                  <a:lnTo>
                    <a:pt x="701243" y="833399"/>
                  </a:lnTo>
                  <a:lnTo>
                    <a:pt x="699935" y="833399"/>
                  </a:lnTo>
                  <a:lnTo>
                    <a:pt x="698677" y="824509"/>
                  </a:lnTo>
                  <a:lnTo>
                    <a:pt x="696328" y="807999"/>
                  </a:lnTo>
                  <a:lnTo>
                    <a:pt x="657618" y="807999"/>
                  </a:lnTo>
                  <a:lnTo>
                    <a:pt x="657618" y="862609"/>
                  </a:lnTo>
                  <a:lnTo>
                    <a:pt x="670306" y="881659"/>
                  </a:lnTo>
                  <a:lnTo>
                    <a:pt x="661987" y="950239"/>
                  </a:lnTo>
                  <a:lnTo>
                    <a:pt x="654469" y="950239"/>
                  </a:lnTo>
                  <a:lnTo>
                    <a:pt x="654469" y="932459"/>
                  </a:lnTo>
                  <a:lnTo>
                    <a:pt x="654469" y="914679"/>
                  </a:lnTo>
                  <a:lnTo>
                    <a:pt x="585076" y="914679"/>
                  </a:lnTo>
                  <a:lnTo>
                    <a:pt x="585076" y="950239"/>
                  </a:lnTo>
                  <a:lnTo>
                    <a:pt x="577354" y="950239"/>
                  </a:lnTo>
                  <a:lnTo>
                    <a:pt x="569036" y="881659"/>
                  </a:lnTo>
                  <a:lnTo>
                    <a:pt x="581710" y="862609"/>
                  </a:lnTo>
                  <a:lnTo>
                    <a:pt x="581710" y="824509"/>
                  </a:lnTo>
                  <a:lnTo>
                    <a:pt x="581710" y="807999"/>
                  </a:lnTo>
                  <a:lnTo>
                    <a:pt x="564515" y="807999"/>
                  </a:lnTo>
                  <a:lnTo>
                    <a:pt x="564515" y="824509"/>
                  </a:lnTo>
                  <a:lnTo>
                    <a:pt x="564515" y="857529"/>
                  </a:lnTo>
                  <a:lnTo>
                    <a:pt x="551180" y="876579"/>
                  </a:lnTo>
                  <a:lnTo>
                    <a:pt x="560031" y="950239"/>
                  </a:lnTo>
                  <a:lnTo>
                    <a:pt x="549643" y="950239"/>
                  </a:lnTo>
                  <a:lnTo>
                    <a:pt x="549643" y="932459"/>
                  </a:lnTo>
                  <a:lnTo>
                    <a:pt x="549643" y="914679"/>
                  </a:lnTo>
                  <a:lnTo>
                    <a:pt x="483616" y="914679"/>
                  </a:lnTo>
                  <a:lnTo>
                    <a:pt x="483616" y="950239"/>
                  </a:lnTo>
                  <a:lnTo>
                    <a:pt x="471385" y="950239"/>
                  </a:lnTo>
                  <a:lnTo>
                    <a:pt x="480250" y="876579"/>
                  </a:lnTo>
                  <a:lnTo>
                    <a:pt x="466902" y="857529"/>
                  </a:lnTo>
                  <a:lnTo>
                    <a:pt x="466902" y="824509"/>
                  </a:lnTo>
                  <a:lnTo>
                    <a:pt x="473430" y="824509"/>
                  </a:lnTo>
                  <a:lnTo>
                    <a:pt x="477037" y="851179"/>
                  </a:lnTo>
                  <a:lnTo>
                    <a:pt x="506450" y="851179"/>
                  </a:lnTo>
                  <a:lnTo>
                    <a:pt x="511251" y="833399"/>
                  </a:lnTo>
                  <a:lnTo>
                    <a:pt x="513664" y="824509"/>
                  </a:lnTo>
                  <a:lnTo>
                    <a:pt x="517753" y="824509"/>
                  </a:lnTo>
                  <a:lnTo>
                    <a:pt x="524979" y="851179"/>
                  </a:lnTo>
                  <a:lnTo>
                    <a:pt x="554393" y="851179"/>
                  </a:lnTo>
                  <a:lnTo>
                    <a:pt x="556806" y="833399"/>
                  </a:lnTo>
                  <a:lnTo>
                    <a:pt x="557999" y="824509"/>
                  </a:lnTo>
                  <a:lnTo>
                    <a:pt x="564515" y="824509"/>
                  </a:lnTo>
                  <a:lnTo>
                    <a:pt x="564515" y="807999"/>
                  </a:lnTo>
                  <a:lnTo>
                    <a:pt x="543001" y="807999"/>
                  </a:lnTo>
                  <a:lnTo>
                    <a:pt x="539394" y="833399"/>
                  </a:lnTo>
                  <a:lnTo>
                    <a:pt x="538073" y="833399"/>
                  </a:lnTo>
                  <a:lnTo>
                    <a:pt x="535559" y="824509"/>
                  </a:lnTo>
                  <a:lnTo>
                    <a:pt x="530860" y="807999"/>
                  </a:lnTo>
                  <a:lnTo>
                    <a:pt x="500557" y="807999"/>
                  </a:lnTo>
                  <a:lnTo>
                    <a:pt x="493331" y="833399"/>
                  </a:lnTo>
                  <a:lnTo>
                    <a:pt x="492023" y="833399"/>
                  </a:lnTo>
                  <a:lnTo>
                    <a:pt x="490766" y="824509"/>
                  </a:lnTo>
                  <a:lnTo>
                    <a:pt x="488416" y="807999"/>
                  </a:lnTo>
                  <a:lnTo>
                    <a:pt x="449719" y="807999"/>
                  </a:lnTo>
                  <a:lnTo>
                    <a:pt x="449719" y="862609"/>
                  </a:lnTo>
                  <a:lnTo>
                    <a:pt x="462407" y="881659"/>
                  </a:lnTo>
                  <a:lnTo>
                    <a:pt x="454075" y="950239"/>
                  </a:lnTo>
                  <a:lnTo>
                    <a:pt x="449122" y="950239"/>
                  </a:lnTo>
                  <a:lnTo>
                    <a:pt x="449122" y="932459"/>
                  </a:lnTo>
                  <a:lnTo>
                    <a:pt x="449122" y="914679"/>
                  </a:lnTo>
                  <a:lnTo>
                    <a:pt x="407517" y="914679"/>
                  </a:lnTo>
                  <a:lnTo>
                    <a:pt x="407416" y="787679"/>
                  </a:lnTo>
                  <a:lnTo>
                    <a:pt x="411378" y="783869"/>
                  </a:lnTo>
                  <a:lnTo>
                    <a:pt x="829030" y="783869"/>
                  </a:lnTo>
                  <a:lnTo>
                    <a:pt x="833005" y="787679"/>
                  </a:lnTo>
                  <a:lnTo>
                    <a:pt x="833094" y="914679"/>
                  </a:lnTo>
                  <a:lnTo>
                    <a:pt x="833094" y="562889"/>
                  </a:lnTo>
                  <a:lnTo>
                    <a:pt x="832980" y="754659"/>
                  </a:lnTo>
                  <a:lnTo>
                    <a:pt x="650722" y="754659"/>
                  </a:lnTo>
                  <a:lnTo>
                    <a:pt x="628167" y="698779"/>
                  </a:lnTo>
                  <a:lnTo>
                    <a:pt x="686257" y="720369"/>
                  </a:lnTo>
                  <a:lnTo>
                    <a:pt x="686257" y="698779"/>
                  </a:lnTo>
                  <a:lnTo>
                    <a:pt x="686257" y="682269"/>
                  </a:lnTo>
                  <a:lnTo>
                    <a:pt x="686257" y="660679"/>
                  </a:lnTo>
                  <a:lnTo>
                    <a:pt x="628167" y="682269"/>
                  </a:lnTo>
                  <a:lnTo>
                    <a:pt x="650875" y="626389"/>
                  </a:lnTo>
                  <a:lnTo>
                    <a:pt x="589038" y="626389"/>
                  </a:lnTo>
                  <a:lnTo>
                    <a:pt x="611733" y="682269"/>
                  </a:lnTo>
                  <a:lnTo>
                    <a:pt x="553643" y="660679"/>
                  </a:lnTo>
                  <a:lnTo>
                    <a:pt x="553643" y="720369"/>
                  </a:lnTo>
                  <a:lnTo>
                    <a:pt x="611733" y="698779"/>
                  </a:lnTo>
                  <a:lnTo>
                    <a:pt x="589165" y="754659"/>
                  </a:lnTo>
                  <a:lnTo>
                    <a:pt x="407377" y="754659"/>
                  </a:lnTo>
                  <a:lnTo>
                    <a:pt x="407327" y="692429"/>
                  </a:lnTo>
                  <a:lnTo>
                    <a:pt x="407250" y="593369"/>
                  </a:lnTo>
                  <a:lnTo>
                    <a:pt x="832840" y="593369"/>
                  </a:lnTo>
                  <a:lnTo>
                    <a:pt x="832980" y="754659"/>
                  </a:lnTo>
                  <a:lnTo>
                    <a:pt x="832980" y="562889"/>
                  </a:lnTo>
                  <a:lnTo>
                    <a:pt x="828509" y="562889"/>
                  </a:lnTo>
                  <a:lnTo>
                    <a:pt x="867778" y="484149"/>
                  </a:lnTo>
                  <a:lnTo>
                    <a:pt x="936536" y="618769"/>
                  </a:lnTo>
                  <a:lnTo>
                    <a:pt x="936536" y="553402"/>
                  </a:lnTo>
                  <a:lnTo>
                    <a:pt x="901141" y="484149"/>
                  </a:lnTo>
                  <a:lnTo>
                    <a:pt x="884910" y="452399"/>
                  </a:lnTo>
                  <a:lnTo>
                    <a:pt x="883767" y="452399"/>
                  </a:lnTo>
                  <a:lnTo>
                    <a:pt x="987818" y="245389"/>
                  </a:lnTo>
                  <a:lnTo>
                    <a:pt x="1083564" y="472719"/>
                  </a:lnTo>
                  <a:lnTo>
                    <a:pt x="1083564" y="394995"/>
                  </a:lnTo>
                  <a:lnTo>
                    <a:pt x="1020889" y="245389"/>
                  </a:lnTo>
                  <a:lnTo>
                    <a:pt x="1008113" y="214909"/>
                  </a:lnTo>
                  <a:lnTo>
                    <a:pt x="1007668" y="213639"/>
                  </a:lnTo>
                  <a:lnTo>
                    <a:pt x="1006817" y="209829"/>
                  </a:lnTo>
                  <a:lnTo>
                    <a:pt x="1007211" y="206019"/>
                  </a:lnTo>
                  <a:lnTo>
                    <a:pt x="1025271" y="170459"/>
                  </a:lnTo>
                  <a:lnTo>
                    <a:pt x="994803" y="164109"/>
                  </a:lnTo>
                  <a:lnTo>
                    <a:pt x="794893" y="562889"/>
                  </a:lnTo>
                  <a:lnTo>
                    <a:pt x="445554" y="562889"/>
                  </a:lnTo>
                  <a:lnTo>
                    <a:pt x="411949" y="495858"/>
                  </a:lnTo>
                  <a:lnTo>
                    <a:pt x="411949" y="562889"/>
                  </a:lnTo>
                  <a:lnTo>
                    <a:pt x="377126" y="562889"/>
                  </a:lnTo>
                  <a:lnTo>
                    <a:pt x="377240" y="692429"/>
                  </a:lnTo>
                  <a:lnTo>
                    <a:pt x="303911" y="618769"/>
                  </a:lnTo>
                  <a:lnTo>
                    <a:pt x="314934" y="597179"/>
                  </a:lnTo>
                  <a:lnTo>
                    <a:pt x="372681" y="484149"/>
                  </a:lnTo>
                  <a:lnTo>
                    <a:pt x="411949" y="562889"/>
                  </a:lnTo>
                  <a:lnTo>
                    <a:pt x="411949" y="495858"/>
                  </a:lnTo>
                  <a:lnTo>
                    <a:pt x="406082" y="484149"/>
                  </a:lnTo>
                  <a:lnTo>
                    <a:pt x="356679" y="385597"/>
                  </a:lnTo>
                  <a:lnTo>
                    <a:pt x="356679" y="452399"/>
                  </a:lnTo>
                  <a:lnTo>
                    <a:pt x="355549" y="452399"/>
                  </a:lnTo>
                  <a:lnTo>
                    <a:pt x="281533" y="597179"/>
                  </a:lnTo>
                  <a:lnTo>
                    <a:pt x="268757" y="584479"/>
                  </a:lnTo>
                  <a:lnTo>
                    <a:pt x="206146" y="522249"/>
                  </a:lnTo>
                  <a:lnTo>
                    <a:pt x="196938" y="513003"/>
                  </a:lnTo>
                  <a:lnTo>
                    <a:pt x="196938" y="555269"/>
                  </a:lnTo>
                  <a:lnTo>
                    <a:pt x="196938" y="821969"/>
                  </a:lnTo>
                  <a:lnTo>
                    <a:pt x="61683" y="687349"/>
                  </a:lnTo>
                  <a:lnTo>
                    <a:pt x="61683" y="420649"/>
                  </a:lnTo>
                  <a:lnTo>
                    <a:pt x="196938" y="555269"/>
                  </a:lnTo>
                  <a:lnTo>
                    <a:pt x="196938" y="513003"/>
                  </a:lnTo>
                  <a:lnTo>
                    <a:pt x="156870" y="472719"/>
                  </a:lnTo>
                  <a:lnTo>
                    <a:pt x="166509" y="449859"/>
                  </a:lnTo>
                  <a:lnTo>
                    <a:pt x="252641" y="245389"/>
                  </a:lnTo>
                  <a:lnTo>
                    <a:pt x="356679" y="452399"/>
                  </a:lnTo>
                  <a:lnTo>
                    <a:pt x="356679" y="385597"/>
                  </a:lnTo>
                  <a:lnTo>
                    <a:pt x="286397" y="245389"/>
                  </a:lnTo>
                  <a:lnTo>
                    <a:pt x="245643" y="164109"/>
                  </a:lnTo>
                  <a:lnTo>
                    <a:pt x="215188" y="170459"/>
                  </a:lnTo>
                  <a:lnTo>
                    <a:pt x="233222" y="206019"/>
                  </a:lnTo>
                  <a:lnTo>
                    <a:pt x="233616" y="209829"/>
                  </a:lnTo>
                  <a:lnTo>
                    <a:pt x="232575" y="214909"/>
                  </a:lnTo>
                  <a:lnTo>
                    <a:pt x="232333" y="214909"/>
                  </a:lnTo>
                  <a:lnTo>
                    <a:pt x="133883" y="449859"/>
                  </a:lnTo>
                  <a:lnTo>
                    <a:pt x="104482" y="420649"/>
                  </a:lnTo>
                  <a:lnTo>
                    <a:pt x="7327" y="324129"/>
                  </a:lnTo>
                  <a:lnTo>
                    <a:pt x="0" y="358419"/>
                  </a:lnTo>
                  <a:lnTo>
                    <a:pt x="29832" y="388899"/>
                  </a:lnTo>
                  <a:lnTo>
                    <a:pt x="31597" y="392709"/>
                  </a:lnTo>
                  <a:lnTo>
                    <a:pt x="31597" y="700049"/>
                  </a:lnTo>
                  <a:lnTo>
                    <a:pt x="216573" y="884199"/>
                  </a:lnTo>
                  <a:lnTo>
                    <a:pt x="227025" y="879119"/>
                  </a:lnTo>
                  <a:lnTo>
                    <a:pt x="227025" y="821969"/>
                  </a:lnTo>
                  <a:lnTo>
                    <a:pt x="227025" y="584479"/>
                  </a:lnTo>
                  <a:lnTo>
                    <a:pt x="377278" y="734339"/>
                  </a:lnTo>
                  <a:lnTo>
                    <a:pt x="377532" y="1061999"/>
                  </a:lnTo>
                  <a:lnTo>
                    <a:pt x="381774" y="1083589"/>
                  </a:lnTo>
                  <a:lnTo>
                    <a:pt x="393344" y="1100099"/>
                  </a:lnTo>
                  <a:lnTo>
                    <a:pt x="410476" y="1111529"/>
                  </a:lnTo>
                  <a:lnTo>
                    <a:pt x="431457" y="1116609"/>
                  </a:lnTo>
                  <a:lnTo>
                    <a:pt x="577608" y="1116609"/>
                  </a:lnTo>
                  <a:lnTo>
                    <a:pt x="588340" y="1117879"/>
                  </a:lnTo>
                  <a:lnTo>
                    <a:pt x="597001" y="1124229"/>
                  </a:lnTo>
                  <a:lnTo>
                    <a:pt x="602792" y="1133119"/>
                  </a:lnTo>
                  <a:lnTo>
                    <a:pt x="604901" y="1143279"/>
                  </a:lnTo>
                  <a:lnTo>
                    <a:pt x="604901" y="1149629"/>
                  </a:lnTo>
                  <a:lnTo>
                    <a:pt x="634987" y="1149629"/>
                  </a:lnTo>
                  <a:lnTo>
                    <a:pt x="634987" y="1143279"/>
                  </a:lnTo>
                  <a:lnTo>
                    <a:pt x="637247" y="1133119"/>
                  </a:lnTo>
                  <a:lnTo>
                    <a:pt x="643369" y="1124229"/>
                  </a:lnTo>
                  <a:lnTo>
                    <a:pt x="652360" y="1117879"/>
                  </a:lnTo>
                  <a:lnTo>
                    <a:pt x="663232" y="1116609"/>
                  </a:lnTo>
                  <a:lnTo>
                    <a:pt x="809396" y="1116609"/>
                  </a:lnTo>
                  <a:lnTo>
                    <a:pt x="830351" y="1111529"/>
                  </a:lnTo>
                  <a:lnTo>
                    <a:pt x="839876" y="1105179"/>
                  </a:lnTo>
                  <a:lnTo>
                    <a:pt x="847496" y="1100099"/>
                  </a:lnTo>
                  <a:lnTo>
                    <a:pt x="857288" y="1086129"/>
                  </a:lnTo>
                  <a:lnTo>
                    <a:pt x="859066" y="1083589"/>
                  </a:lnTo>
                  <a:lnTo>
                    <a:pt x="863307" y="1061999"/>
                  </a:lnTo>
                  <a:lnTo>
                    <a:pt x="863206" y="932459"/>
                  </a:lnTo>
                  <a:lnTo>
                    <a:pt x="863092" y="783869"/>
                  </a:lnTo>
                  <a:lnTo>
                    <a:pt x="863066" y="754659"/>
                  </a:lnTo>
                  <a:lnTo>
                    <a:pt x="863053" y="734339"/>
                  </a:lnTo>
                  <a:lnTo>
                    <a:pt x="905103" y="692429"/>
                  </a:lnTo>
                  <a:lnTo>
                    <a:pt x="1000658" y="597179"/>
                  </a:lnTo>
                  <a:lnTo>
                    <a:pt x="1013409" y="584479"/>
                  </a:lnTo>
                  <a:lnTo>
                    <a:pt x="1013409" y="879119"/>
                  </a:lnTo>
                  <a:lnTo>
                    <a:pt x="1023874" y="884199"/>
                  </a:lnTo>
                  <a:lnTo>
                    <a:pt x="1086383" y="821969"/>
                  </a:lnTo>
                  <a:lnTo>
                    <a:pt x="1208849" y="700049"/>
                  </a:lnTo>
                  <a:lnTo>
                    <a:pt x="1208849" y="420649"/>
                  </a:lnTo>
                  <a:lnTo>
                    <a:pt x="1208849" y="392709"/>
                  </a:lnTo>
                  <a:lnTo>
                    <a:pt x="1210602" y="388899"/>
                  </a:lnTo>
                  <a:lnTo>
                    <a:pt x="1240459" y="358419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3" name="Shape 158"/>
          <p:cNvGrpSpPr/>
          <p:nvPr/>
        </p:nvGrpSpPr>
        <p:grpSpPr>
          <a:xfrm>
            <a:off x="6019560" y="731160"/>
            <a:ext cx="5084640" cy="5076000"/>
            <a:chOff x="6019560" y="731160"/>
            <a:chExt cx="5084640" cy="5076000"/>
          </a:xfrm>
        </p:grpSpPr>
        <p:sp>
          <p:nvSpPr>
            <p:cNvPr id="194" name="Shape 159"/>
            <p:cNvSpPr/>
            <p:nvPr/>
          </p:nvSpPr>
          <p:spPr>
            <a:xfrm>
              <a:off x="10542600" y="2316240"/>
              <a:ext cx="360" cy="2840760"/>
            </a:xfrm>
            <a:custGeom>
              <a:avLst/>
              <a:gdLst/>
              <a:ahLst/>
              <a:cxnLst/>
              <a:rect l="l" t="t" r="r" b="b"/>
              <a:pathLst>
                <a:path h="5471456">
                  <a:moveTo>
                    <a:pt x="0" y="0"/>
                  </a:moveTo>
                  <a:lnTo>
                    <a:pt x="0" y="5471456"/>
                  </a:lnTo>
                </a:path>
              </a:pathLst>
            </a:custGeom>
            <a:noFill/>
            <a:ln w="10470">
              <a:solidFill>
                <a:srgbClr val="1A315C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Shape 160"/>
            <p:cNvSpPr/>
            <p:nvPr/>
          </p:nvSpPr>
          <p:spPr>
            <a:xfrm>
              <a:off x="8302680" y="4200480"/>
              <a:ext cx="2801520" cy="1606680"/>
            </a:xfrm>
            <a:prstGeom prst="rect">
              <a:avLst/>
            </a:prstGeom>
            <a:blipFill rotWithShape="0">
              <a:blip r:embed="rId15"/>
              <a:srcRect/>
              <a:stretch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Shape 161"/>
            <p:cNvSpPr/>
            <p:nvPr/>
          </p:nvSpPr>
          <p:spPr>
            <a:xfrm>
              <a:off x="7178400" y="1776960"/>
              <a:ext cx="798120" cy="833400"/>
            </a:xfrm>
            <a:custGeom>
              <a:avLst/>
              <a:gdLst/>
              <a:ahLst/>
              <a:cxnLst/>
              <a:rect l="l" t="t" r="r" b="b"/>
              <a:pathLst>
                <a:path w="1296034" h="1605914">
                  <a:moveTo>
                    <a:pt x="1187408" y="0"/>
                  </a:moveTo>
                  <a:lnTo>
                    <a:pt x="825545" y="8502"/>
                  </a:lnTo>
                  <a:lnTo>
                    <a:pt x="812006" y="206517"/>
                  </a:lnTo>
                  <a:lnTo>
                    <a:pt x="0" y="75505"/>
                  </a:lnTo>
                  <a:lnTo>
                    <a:pt x="51788" y="916715"/>
                  </a:lnTo>
                  <a:lnTo>
                    <a:pt x="52626" y="919155"/>
                  </a:lnTo>
                  <a:lnTo>
                    <a:pt x="701036" y="1605877"/>
                  </a:lnTo>
                  <a:lnTo>
                    <a:pt x="1111987" y="1459986"/>
                  </a:lnTo>
                  <a:lnTo>
                    <a:pt x="1005697" y="1119934"/>
                  </a:lnTo>
                  <a:lnTo>
                    <a:pt x="1144363" y="1053496"/>
                  </a:lnTo>
                  <a:lnTo>
                    <a:pt x="1252370" y="1104102"/>
                  </a:lnTo>
                  <a:lnTo>
                    <a:pt x="1295625" y="874695"/>
                  </a:lnTo>
                  <a:lnTo>
                    <a:pt x="1149242" y="734040"/>
                  </a:lnTo>
                  <a:lnTo>
                    <a:pt x="1187408" y="0"/>
                  </a:lnTo>
                  <a:close/>
                </a:path>
              </a:pathLst>
            </a:custGeom>
            <a:solidFill>
              <a:srgbClr val="1D76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Shape 162"/>
            <p:cNvSpPr/>
            <p:nvPr/>
          </p:nvSpPr>
          <p:spPr>
            <a:xfrm>
              <a:off x="7610400" y="2535120"/>
              <a:ext cx="904320" cy="440280"/>
            </a:xfrm>
            <a:custGeom>
              <a:avLst/>
              <a:gdLst/>
              <a:ahLst/>
              <a:cxnLst/>
              <a:rect l="l" t="t" r="r" b="b"/>
              <a:pathLst>
                <a:path w="1468119" h="848995">
                  <a:moveTo>
                    <a:pt x="410950" y="0"/>
                  </a:moveTo>
                  <a:lnTo>
                    <a:pt x="0" y="145901"/>
                  </a:lnTo>
                  <a:lnTo>
                    <a:pt x="663707" y="848801"/>
                  </a:lnTo>
                  <a:lnTo>
                    <a:pt x="853638" y="577081"/>
                  </a:lnTo>
                  <a:lnTo>
                    <a:pt x="1467505" y="555805"/>
                  </a:lnTo>
                  <a:lnTo>
                    <a:pt x="1423747" y="127587"/>
                  </a:lnTo>
                  <a:lnTo>
                    <a:pt x="1054638" y="214181"/>
                  </a:lnTo>
                  <a:lnTo>
                    <a:pt x="41095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Shape 163"/>
            <p:cNvSpPr/>
            <p:nvPr/>
          </p:nvSpPr>
          <p:spPr>
            <a:xfrm>
              <a:off x="8163720" y="1940040"/>
              <a:ext cx="441720" cy="705600"/>
            </a:xfrm>
            <a:custGeom>
              <a:avLst/>
              <a:gdLst/>
              <a:ahLst/>
              <a:cxnLst/>
              <a:rect l="l" t="t" r="r" b="b"/>
              <a:pathLst>
                <a:path w="717550" h="1360170">
                  <a:moveTo>
                    <a:pt x="90646" y="0"/>
                  </a:moveTo>
                  <a:lnTo>
                    <a:pt x="0" y="138917"/>
                  </a:lnTo>
                  <a:lnTo>
                    <a:pt x="166790" y="590327"/>
                  </a:lnTo>
                  <a:lnTo>
                    <a:pt x="156675" y="1359958"/>
                  </a:lnTo>
                  <a:lnTo>
                    <a:pt x="525847" y="1273291"/>
                  </a:lnTo>
                  <a:lnTo>
                    <a:pt x="525826" y="1272966"/>
                  </a:lnTo>
                  <a:lnTo>
                    <a:pt x="717370" y="803232"/>
                  </a:lnTo>
                  <a:lnTo>
                    <a:pt x="294891" y="183366"/>
                  </a:lnTo>
                  <a:lnTo>
                    <a:pt x="90646" y="0"/>
                  </a:lnTo>
                  <a:close/>
                </a:path>
              </a:pathLst>
            </a:custGeom>
            <a:solidFill>
              <a:srgbClr val="EB24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Shape 164"/>
            <p:cNvSpPr/>
            <p:nvPr/>
          </p:nvSpPr>
          <p:spPr>
            <a:xfrm>
              <a:off x="7163640" y="731160"/>
              <a:ext cx="880560" cy="645120"/>
            </a:xfrm>
            <a:custGeom>
              <a:avLst/>
              <a:gdLst/>
              <a:ahLst/>
              <a:cxnLst/>
              <a:rect l="l" t="t" r="r" b="b"/>
              <a:pathLst>
                <a:path w="1430019" h="1243964">
                  <a:moveTo>
                    <a:pt x="0" y="0"/>
                  </a:moveTo>
                  <a:lnTo>
                    <a:pt x="610976" y="1122311"/>
                  </a:lnTo>
                  <a:lnTo>
                    <a:pt x="1074982" y="1243668"/>
                  </a:lnTo>
                  <a:lnTo>
                    <a:pt x="1429411" y="587489"/>
                  </a:lnTo>
                  <a:lnTo>
                    <a:pt x="1191398" y="1387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D76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Shape 165"/>
            <p:cNvSpPr/>
            <p:nvPr/>
          </p:nvSpPr>
          <p:spPr>
            <a:xfrm>
              <a:off x="7680960" y="1005120"/>
              <a:ext cx="888480" cy="648720"/>
            </a:xfrm>
            <a:custGeom>
              <a:avLst/>
              <a:gdLst/>
              <a:ahLst/>
              <a:cxnLst/>
              <a:rect l="l" t="t" r="r" b="b"/>
              <a:pathLst>
                <a:path w="1442719" h="1250314">
                  <a:moveTo>
                    <a:pt x="1102825" y="0"/>
                  </a:moveTo>
                  <a:lnTo>
                    <a:pt x="590400" y="61149"/>
                  </a:lnTo>
                  <a:lnTo>
                    <a:pt x="590107" y="60615"/>
                  </a:lnTo>
                  <a:lnTo>
                    <a:pt x="0" y="1153106"/>
                  </a:lnTo>
                  <a:lnTo>
                    <a:pt x="2324" y="1151692"/>
                  </a:lnTo>
                  <a:lnTo>
                    <a:pt x="364041" y="1250317"/>
                  </a:lnTo>
                  <a:lnTo>
                    <a:pt x="672450" y="1234946"/>
                  </a:lnTo>
                  <a:lnTo>
                    <a:pt x="1102825" y="773348"/>
                  </a:lnTo>
                  <a:lnTo>
                    <a:pt x="1442605" y="579814"/>
                  </a:lnTo>
                  <a:lnTo>
                    <a:pt x="1102825" y="0"/>
                  </a:lnTo>
                  <a:close/>
                </a:path>
              </a:pathLst>
            </a:custGeom>
            <a:solidFill>
              <a:srgbClr val="EB24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Shape 166"/>
            <p:cNvSpPr/>
            <p:nvPr/>
          </p:nvSpPr>
          <p:spPr>
            <a:xfrm>
              <a:off x="6784200" y="731160"/>
              <a:ext cx="1040760" cy="988920"/>
            </a:xfrm>
            <a:custGeom>
              <a:avLst/>
              <a:gdLst/>
              <a:ahLst/>
              <a:cxnLst/>
              <a:rect l="l" t="t" r="r" b="b"/>
              <a:pathLst>
                <a:path w="1689734" h="1905635">
                  <a:moveTo>
                    <a:pt x="614494" y="0"/>
                  </a:moveTo>
                  <a:lnTo>
                    <a:pt x="0" y="187564"/>
                  </a:lnTo>
                  <a:lnTo>
                    <a:pt x="201669" y="648011"/>
                  </a:lnTo>
                  <a:lnTo>
                    <a:pt x="621509" y="1852090"/>
                  </a:lnTo>
                  <a:lnTo>
                    <a:pt x="1084082" y="1905617"/>
                  </a:lnTo>
                  <a:lnTo>
                    <a:pt x="1453798" y="1679990"/>
                  </a:lnTo>
                  <a:lnTo>
                    <a:pt x="1689487" y="1243668"/>
                  </a:lnTo>
                  <a:lnTo>
                    <a:pt x="1225491" y="1122311"/>
                  </a:lnTo>
                  <a:lnTo>
                    <a:pt x="614494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Shape 167"/>
            <p:cNvSpPr/>
            <p:nvPr/>
          </p:nvSpPr>
          <p:spPr>
            <a:xfrm>
              <a:off x="8095680" y="1406520"/>
              <a:ext cx="996120" cy="1053360"/>
            </a:xfrm>
            <a:custGeom>
              <a:avLst/>
              <a:gdLst/>
              <a:ahLst/>
              <a:cxnLst/>
              <a:rect l="l" t="t" r="r" b="b"/>
              <a:pathLst>
                <a:path w="1617344" h="2029460">
                  <a:moveTo>
                    <a:pt x="430363" y="0"/>
                  </a:moveTo>
                  <a:lnTo>
                    <a:pt x="0" y="461598"/>
                  </a:lnTo>
                  <a:lnTo>
                    <a:pt x="2062" y="461493"/>
                  </a:lnTo>
                  <a:lnTo>
                    <a:pt x="472456" y="1005121"/>
                  </a:lnTo>
                  <a:lnTo>
                    <a:pt x="405725" y="1210654"/>
                  </a:lnTo>
                  <a:lnTo>
                    <a:pt x="828205" y="1830530"/>
                  </a:lnTo>
                  <a:lnTo>
                    <a:pt x="1306494" y="2029100"/>
                  </a:lnTo>
                  <a:lnTo>
                    <a:pt x="1616840" y="1693456"/>
                  </a:lnTo>
                  <a:lnTo>
                    <a:pt x="1454500" y="1323624"/>
                  </a:lnTo>
                  <a:lnTo>
                    <a:pt x="1165954" y="1094710"/>
                  </a:lnTo>
                  <a:lnTo>
                    <a:pt x="1329121" y="762929"/>
                  </a:lnTo>
                  <a:lnTo>
                    <a:pt x="430363" y="0"/>
                  </a:lnTo>
                  <a:close/>
                </a:path>
              </a:pathLst>
            </a:custGeom>
            <a:solidFill>
              <a:srgbClr val="1D76BB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Shape 168"/>
            <p:cNvSpPr/>
            <p:nvPr/>
          </p:nvSpPr>
          <p:spPr>
            <a:xfrm>
              <a:off x="6019560" y="1067760"/>
              <a:ext cx="1189800" cy="1185480"/>
            </a:xfrm>
            <a:custGeom>
              <a:avLst/>
              <a:gdLst/>
              <a:ahLst/>
              <a:cxnLst/>
              <a:rect l="l" t="t" r="r" b="b"/>
              <a:pathLst>
                <a:path w="1931669" h="2284095">
                  <a:moveTo>
                    <a:pt x="1443254" y="0"/>
                  </a:moveTo>
                  <a:lnTo>
                    <a:pt x="904328" y="828048"/>
                  </a:lnTo>
                  <a:lnTo>
                    <a:pt x="255301" y="745474"/>
                  </a:lnTo>
                  <a:lnTo>
                    <a:pt x="0" y="1063067"/>
                  </a:lnTo>
                  <a:lnTo>
                    <a:pt x="746825" y="1714879"/>
                  </a:lnTo>
                  <a:lnTo>
                    <a:pt x="1127463" y="1828007"/>
                  </a:lnTo>
                  <a:lnTo>
                    <a:pt x="1928915" y="2280852"/>
                  </a:lnTo>
                  <a:lnTo>
                    <a:pt x="1931585" y="2283679"/>
                  </a:lnTo>
                  <a:lnTo>
                    <a:pt x="1879680" y="1440814"/>
                  </a:lnTo>
                  <a:lnTo>
                    <a:pt x="1863095" y="1204078"/>
                  </a:lnTo>
                  <a:close/>
                </a:path>
              </a:pathLst>
            </a:custGeom>
            <a:solidFill>
              <a:srgbClr val="EB242A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875880" y="2886840"/>
            <a:ext cx="10440000" cy="4011840"/>
          </a:xfrm>
          <a:prstGeom prst="rect">
            <a:avLst/>
          </a:prstGeom>
          <a:noFill/>
          <a:ln w="0">
            <a:noFill/>
          </a:ln>
        </p:spPr>
        <p:txBody>
          <a:bodyPr lIns="0" tIns="124920" rIns="0" bIns="0" anchor="t">
            <a:noAutofit/>
          </a:bodyPr>
          <a:lstStyle/>
          <a:p>
            <a:pPr algn="ctr">
              <a:lnSpc>
                <a:spcPct val="90000"/>
              </a:lnSpc>
              <a:spcBef>
                <a:spcPts val="984"/>
              </a:spcBef>
              <a:buNone/>
              <a:tabLst>
                <a:tab pos="0" algn="l"/>
              </a:tabLst>
            </a:pPr>
            <a:r>
              <a:rPr lang="ru-RU" sz="342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КРАЕВАЯ ПРОГРАММА</a:t>
            </a:r>
            <a:endParaRPr lang="ru-RU" sz="342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84"/>
              </a:spcBef>
              <a:buNone/>
              <a:tabLst>
                <a:tab pos="0" algn="l"/>
              </a:tabLst>
            </a:pPr>
            <a:r>
              <a:rPr lang="ru-RU" sz="342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«ЭКСПОРТНЫЙ БУСТЕР»</a:t>
            </a:r>
            <a:endParaRPr lang="ru-RU" sz="342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984"/>
              </a:spcBef>
              <a:buNone/>
              <a:tabLst>
                <a:tab pos="0" algn="l"/>
              </a:tabLst>
            </a:pPr>
            <a:r>
              <a:rPr lang="ru-RU" sz="274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(Анализ экспортной зрелости, аудита, господдержки, сопровождения и выхода на зарубежные рынки предприятий муниципальных образований)</a:t>
            </a:r>
            <a:endParaRPr lang="ru-RU" sz="2740" b="0" strike="noStrike" spc="-1">
              <a:latin typeface="Arial"/>
            </a:endParaRPr>
          </a:p>
        </p:txBody>
      </p:sp>
      <p:sp>
        <p:nvSpPr>
          <p:cNvPr id="205" name="Shape 170"/>
          <p:cNvSpPr/>
          <p:nvPr/>
        </p:nvSpPr>
        <p:spPr>
          <a:xfrm>
            <a:off x="6016680" y="3349800"/>
            <a:ext cx="157680" cy="157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6" name="Shape 171"/>
          <p:cNvSpPr/>
          <p:nvPr/>
        </p:nvSpPr>
        <p:spPr>
          <a:xfrm>
            <a:off x="875880" y="5325120"/>
            <a:ext cx="10440000" cy="88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4920" rIns="0" bIns="0" anchor="t">
            <a:spAutoFit/>
          </a:bodyPr>
          <a:lstStyle/>
          <a:p>
            <a:pPr algn="ctr">
              <a:lnSpc>
                <a:spcPts val="5956"/>
              </a:lnSpc>
              <a:spcBef>
                <a:spcPts val="984"/>
              </a:spcBef>
              <a:buNone/>
              <a:tabLst>
                <a:tab pos="0" algn="l"/>
              </a:tabLst>
            </a:pPr>
            <a:r>
              <a:rPr lang="ru-RU" sz="206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Краснодарский край 2023</a:t>
            </a:r>
            <a:endParaRPr lang="ru-RU" sz="206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1"/>
          <p:cNvSpPr/>
          <p:nvPr/>
        </p:nvSpPr>
        <p:spPr>
          <a:xfrm>
            <a:off x="5157360" y="746640"/>
            <a:ext cx="615708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АНАЛИЗ ЭКСПОРТНОЙ ЗРЕЛОСТИ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8" name="Shape 2"/>
          <p:cNvSpPr/>
          <p:nvPr/>
        </p:nvSpPr>
        <p:spPr>
          <a:xfrm>
            <a:off x="892080" y="1972167"/>
            <a:ext cx="6250320" cy="37002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ОПРЕДЕЛЕНИЕ ЭКСПОРТНОГО ПОТЕНЦИАЛА</a:t>
            </a:r>
            <a:endParaRPr lang="ru-RU" sz="14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Экспортная экспресс диагностика позволяет предприятиям протестировать их готовность к экспортным операциям на различных рынках и в различных условиях.</a:t>
            </a:r>
            <a:endParaRPr lang="ru-RU" sz="14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Диагностика проводится в целях понимания и актуализации: бизнес-модели предприятия, экспортного потенциала продукции/услуги, целей и мотивов экспорта, стратегии выхода на зарубежный рынок, ценовой стратегии, способа продвижения и наличия необходимого опыта и специалистов экспортного отдела. </a:t>
            </a:r>
            <a:endParaRPr lang="ru-RU" sz="14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ВАЖНО! </a:t>
            </a:r>
            <a:r>
              <a:rPr lang="ru-RU" sz="1400" b="0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Начало работ возможно только после заполнения «Анкеты экспортной зрелости».</a:t>
            </a:r>
            <a:endParaRPr lang="ru-RU" sz="14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400" b="1" strike="noStrike" spc="-1" dirty="0">
                <a:solidFill>
                  <a:srgbClr val="CC3333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Приказ Министерства экономического развития РФ от 25 сентября 2019 г. N 594 "Об утверждении требований к реализации мероприятия по созданию и (или) развитию центров поддержки экспорта</a:t>
            </a:r>
            <a:endParaRPr lang="ru-RU" sz="1400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59" name="Shape 3"/>
          <p:cNvPicPr/>
          <p:nvPr/>
        </p:nvPicPr>
        <p:blipFill>
          <a:blip r:embed="rId2"/>
          <a:stretch/>
        </p:blipFill>
        <p:spPr>
          <a:xfrm>
            <a:off x="7716960" y="1926720"/>
            <a:ext cx="3280320" cy="3791160"/>
          </a:xfrm>
          <a:prstGeom prst="rect">
            <a:avLst/>
          </a:prstGeom>
          <a:ln w="0">
            <a:noFill/>
          </a:ln>
        </p:spPr>
      </p:pic>
      <p:sp>
        <p:nvSpPr>
          <p:cNvPr id="260" name="PlaceHolder 1"/>
          <p:cNvSpPr>
            <a:spLocks noGrp="1"/>
          </p:cNvSpPr>
          <p:nvPr>
            <p:ph type="sldNum" idx="14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8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8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371"/>
          <p:cNvSpPr/>
          <p:nvPr/>
        </p:nvSpPr>
        <p:spPr>
          <a:xfrm>
            <a:off x="5659200" y="719640"/>
            <a:ext cx="5218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ПОДБОР СПЕЦИАЛИСТОВ ДЛЯ КОНСУЛЬТАЦИЙ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2" name="Shape 372"/>
          <p:cNvSpPr/>
          <p:nvPr/>
        </p:nvSpPr>
        <p:spPr>
          <a:xfrm>
            <a:off x="1944360" y="1881000"/>
            <a:ext cx="8520480" cy="43317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основании данных полученных в ходе анализа брифа «Анкета экспортной зрелости» определяются основные драйверы которые будут способствовать успешному выходу на зарубежные рынки. Так же выявляются и зоны которые необходимо укрепить и усилить (качество товара – технологичность производства – сервисное обслуживание и логистика – маркетинг и продвижение).</a:t>
            </a:r>
            <a:endParaRPr lang="ru-RU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Исходя </a:t>
            </a: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из полученного анализа формируется команда специалистов-консультантов, для каждой компании с учетом индивидуальных и отраслевых особенностей, которые выезжают на предприятие, проводят аудит, диагностику и осуществляют сопровождение предприятия до момента реализации проекта и первой экспортной отгрузки. Состав специалистов</a:t>
            </a:r>
            <a:r>
              <a:rPr lang="ru-RU" b="1" strike="noStrike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утверждается РОИВ.</a:t>
            </a:r>
            <a:endParaRPr lang="ru-RU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endParaRPr lang="ru-RU" sz="1710" b="0" strike="noStrike" spc="-1" dirty="0">
              <a:latin typeface="Arial"/>
            </a:endParaRPr>
          </a:p>
        </p:txBody>
      </p:sp>
      <p:sp>
        <p:nvSpPr>
          <p:cNvPr id="263" name="PlaceHolder 1"/>
          <p:cNvSpPr>
            <a:spLocks noGrp="1"/>
          </p:cNvSpPr>
          <p:nvPr>
            <p:ph type="sldNum" idx="1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9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9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375"/>
          <p:cNvSpPr/>
          <p:nvPr/>
        </p:nvSpPr>
        <p:spPr>
          <a:xfrm>
            <a:off x="5382360" y="730080"/>
            <a:ext cx="557244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ВНУТРЕННИЙ И ВНЕШНИЙ АУДИТ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65" name="Shape 376"/>
          <p:cNvSpPr/>
          <p:nvPr/>
        </p:nvSpPr>
        <p:spPr>
          <a:xfrm>
            <a:off x="1835280" y="2081160"/>
            <a:ext cx="8520480" cy="27461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marL="457200" indent="-45720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потенциала продукции на зарубежном рынке;</a:t>
            </a:r>
            <a:endParaRPr lang="ru-RU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Умение управлять бизнес-процессами в международном масштабе;</a:t>
            </a:r>
            <a:endParaRPr lang="ru-RU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Организация успешной коммуникации с зарубежными партнерами и государственными органами;</a:t>
            </a:r>
            <a:endParaRPr lang="ru-RU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Оценка влияния глобализации на устойчивое развитие бизнеса;</a:t>
            </a:r>
            <a:endParaRPr lang="ru-RU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+mj-lt"/>
              <a:buAutoNum type="arabicPeriod"/>
            </a:pPr>
            <a:r>
              <a:rPr lang="ru-RU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Фокусирование на первоочередных задачах и контроль за их реализацией</a:t>
            </a:r>
            <a:endParaRPr lang="ru-RU" b="0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6" name="PlaceHolder 1"/>
          <p:cNvSpPr>
            <a:spLocks noGrp="1"/>
          </p:cNvSpPr>
          <p:nvPr>
            <p:ph type="sldNum" idx="16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10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1627" y="6270998"/>
            <a:ext cx="41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10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379"/>
          <p:cNvSpPr/>
          <p:nvPr/>
        </p:nvSpPr>
        <p:spPr>
          <a:xfrm>
            <a:off x="5717520" y="719640"/>
            <a:ext cx="52185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ПОДГОТОВКА ЭКСПОРТНОГО  ПРОЕКТА И ДОРОЖНОЙ КАРТЫ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68" name="Shape 380"/>
          <p:cNvSpPr/>
          <p:nvPr/>
        </p:nvSpPr>
        <p:spPr>
          <a:xfrm>
            <a:off x="1835280" y="2206080"/>
            <a:ext cx="8520480" cy="3344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marL="293760" indent="-293760" algn="just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  <a:buFont typeface="Arial"/>
              <a:buChar char="•"/>
            </a:pPr>
            <a:r>
              <a:rPr lang="ru-RU" sz="206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РАЗРАБОТКА ЭКСПОРТНОГО БИЗНЕС ПЛАНА</a:t>
            </a:r>
            <a:endParaRPr lang="ru-RU" sz="206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Разработка </a:t>
            </a: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экспортного бизнес-плана необходима для определения настоящего статуса компании, задания сценария экспансии бизнеса и его реализации. Экспортный бизнес-план представляет собой процесс монтирования экспортной стратегии в функциональные обязанности коллектива компании.</a:t>
            </a:r>
            <a:endParaRPr lang="ru-RU" sz="206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Безвозмездное </a:t>
            </a: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обучение и разработка бизнес-плана проводятся детально в рамках участия в акселерационной программе «экспортный форсаж», МВА программы «экспортный стандарт».</a:t>
            </a:r>
            <a:endParaRPr lang="ru-RU" sz="206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Заключение </a:t>
            </a: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соглашения между сторонами.</a:t>
            </a:r>
            <a:endParaRPr lang="ru-RU" sz="2060" b="0" strike="noStrike" spc="-1" dirty="0">
              <a:latin typeface="Arial"/>
            </a:endParaRPr>
          </a:p>
        </p:txBody>
      </p:sp>
      <p:sp>
        <p:nvSpPr>
          <p:cNvPr id="269" name="PlaceHolder 1"/>
          <p:cNvSpPr>
            <a:spLocks noGrp="1"/>
          </p:cNvSpPr>
          <p:nvPr>
            <p:ph type="sldNum" idx="17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11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8007" y="6270998"/>
            <a:ext cx="402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11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383"/>
          <p:cNvSpPr/>
          <p:nvPr/>
        </p:nvSpPr>
        <p:spPr>
          <a:xfrm>
            <a:off x="5698800" y="788400"/>
            <a:ext cx="494748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ЭКСПОРТНОЕ</a:t>
            </a:r>
            <a:endParaRPr lang="ru-RU" sz="2400" b="1" strike="noStrike" spc="-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2400" b="1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СОПРОВОЖДЕНИЕ </a:t>
            </a: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ПРОЕКТА 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71" name="Shape 384"/>
          <p:cNvSpPr/>
          <p:nvPr/>
        </p:nvSpPr>
        <p:spPr>
          <a:xfrm>
            <a:off x="1935360" y="2047680"/>
            <a:ext cx="8520480" cy="365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Clr>
                <a:srgbClr val="002060"/>
              </a:buClr>
            </a:pPr>
            <a:r>
              <a:rPr lang="ru-RU" sz="206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ВЗАИМОДЕЙСТВИЕ С КУРАТОРАМИ И НАСТАВНИКАМИ</a:t>
            </a:r>
            <a:endParaRPr lang="ru-RU" sz="206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 </a:t>
            </a:r>
            <a:r>
              <a:rPr lang="ru-RU" sz="240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В </a:t>
            </a: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Краснодарском крае можно воспользоваться государственной поддержкой институтов развития экспорта: ЦПЭ КК и подразделения РЭЦ, а так же финансовой поддержкой РОИВ (фонд микрофинансирования, займа «экспортер», займы фонда развития промышленности, субсидий Министерства сельского хозяйства и перерабатывающей промышленности, займы филиала МСП банка)</a:t>
            </a:r>
            <a:endParaRPr lang="ru-RU" sz="206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</a:t>
            </a:r>
            <a:r>
              <a:rPr lang="ru-RU" sz="2060" b="0" strike="noStrike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	На </a:t>
            </a:r>
            <a:r>
              <a:rPr lang="ru-RU" sz="2060" b="0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федеральном уровне можно воспользоваться государственной поддержкой Министерства промышленности и торговли, Министерства сельского хозяйства Российской Федерации, агента Правительства Российской Федерации-АО РЭЦ ВЭБ (ШЭ, ЭКСАР, ЭКСИМ БАНК).</a:t>
            </a:r>
            <a:endParaRPr lang="ru-RU" sz="2060" b="0" strike="noStrike" spc="-1" dirty="0">
              <a:latin typeface="Arial"/>
            </a:endParaRPr>
          </a:p>
        </p:txBody>
      </p:sp>
      <p:sp>
        <p:nvSpPr>
          <p:cNvPr id="272" name="PlaceHolder 1"/>
          <p:cNvSpPr>
            <a:spLocks noGrp="1"/>
          </p:cNvSpPr>
          <p:nvPr>
            <p:ph type="sldNum" idx="18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12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01627" y="6270998"/>
            <a:ext cx="41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12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387"/>
          <p:cNvSpPr/>
          <p:nvPr/>
        </p:nvSpPr>
        <p:spPr>
          <a:xfrm>
            <a:off x="894857" y="1891062"/>
            <a:ext cx="10906920" cy="407555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Компания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относится к категории субъектов малого и среднего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предпринимательства;</a:t>
            </a:r>
          </a:p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Организационно-правовая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форма: общество с ограниченной ответственностью (ООО), акционерные общества (АО, ОАО, ЗАО, ПАО),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ИП;</a:t>
            </a:r>
            <a:endParaRPr lang="ru-RU" sz="2060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Компания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осуществляет профильную деятельность не менее 2-х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лет;</a:t>
            </a:r>
            <a:endParaRPr lang="ru-RU" sz="2060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Основной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вид деятельности: производство и/или оптовая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торговля;</a:t>
            </a:r>
            <a:endParaRPr lang="ru-RU" sz="2060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Торговый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оборот (выручка) за последний финансовый год: от 20 млн руб. до 2 млрд руб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.;</a:t>
            </a:r>
            <a:endParaRPr lang="ru-RU" sz="2060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marL="342900" indent="-342900" algn="just">
              <a:lnSpc>
                <a:spcPct val="107000"/>
              </a:lnSpc>
              <a:spcAft>
                <a:spcPts val="799"/>
              </a:spcAft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Решения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об исключительности для включения в программу от департамента инвестиций и развития малого и среднего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предпринимательства;</a:t>
            </a:r>
            <a:endParaRPr lang="ru-RU" sz="2060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«Экспортный бустер» уже проведен в г. Анапе, г. Армавире и Староминском, Крыловском, Белореченском, </a:t>
            </a:r>
            <a:r>
              <a:rPr lang="ru-RU" sz="2060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Апшеронском, Ленинградский, г. Краснодар, . </a:t>
            </a:r>
            <a:r>
              <a:rPr lang="ru-RU" sz="2060" spc="-1" dirty="0">
                <a:solidFill>
                  <a:srgbClr val="002060"/>
                </a:solidFill>
                <a:latin typeface="Times New Roman"/>
                <a:ea typeface="Times New Roman"/>
              </a:rPr>
              <a:t>Отобраны 17 компаний.</a:t>
            </a:r>
          </a:p>
        </p:txBody>
      </p:sp>
      <p:sp>
        <p:nvSpPr>
          <p:cNvPr id="274" name="Shape 388"/>
          <p:cNvSpPr/>
          <p:nvPr/>
        </p:nvSpPr>
        <p:spPr>
          <a:xfrm>
            <a:off x="4974840" y="311400"/>
            <a:ext cx="6846480" cy="7692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06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ТРЕБОВАНИЯ ДЛЯ ВКЛЮЧЕНИЯ В ПРОГРАММУ «ЭКСПОРТНЫЙ БУСТЕР»:</a:t>
            </a:r>
            <a:endParaRPr lang="ru-RU" sz="2060" b="1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1627" y="6270998"/>
            <a:ext cx="41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13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387"/>
          <p:cNvSpPr/>
          <p:nvPr/>
        </p:nvSpPr>
        <p:spPr>
          <a:xfrm>
            <a:off x="816480" y="2396160"/>
            <a:ext cx="10906920" cy="2676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Всего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два с половиной месяца с начала реализации программы обследование и аудит прошло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экспортно-ориентированных предприятий в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образованиях. </a:t>
            </a:r>
            <a:endParaRPr lang="ru-RU" sz="2400" b="1" dirty="0" smtClean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заявки на участие в программе подали еще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экспортно-ориентированных </a:t>
            </a:r>
            <a:r>
              <a:rPr lang="ru-RU" sz="2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предприятия </a:t>
            </a:r>
            <a:r>
              <a:rPr lang="ru-RU" sz="2400" b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</a:t>
            </a:r>
            <a:r>
              <a:rPr lang="ru-RU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образований Краснодарского края</a:t>
            </a:r>
          </a:p>
        </p:txBody>
      </p:sp>
      <p:sp>
        <p:nvSpPr>
          <p:cNvPr id="274" name="Shape 388"/>
          <p:cNvSpPr/>
          <p:nvPr/>
        </p:nvSpPr>
        <p:spPr>
          <a:xfrm>
            <a:off x="4974840" y="311400"/>
            <a:ext cx="6846480" cy="87186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06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ИТОГИ РЕАЛИЗАЦИИ ПРОГРАММЫ </a:t>
            </a:r>
            <a:endParaRPr lang="ru-RU" sz="2060" b="1" spc="-1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2060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206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ЭКСПОРТНЫЙ БУСТЕР»:</a:t>
            </a:r>
            <a:endParaRPr lang="ru-RU" sz="2060" b="1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01627" y="6270998"/>
            <a:ext cx="415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14</a:t>
            </a: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6499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6090"/>
            <a:ext cx="12192000" cy="5095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9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387"/>
          <p:cNvSpPr/>
          <p:nvPr/>
        </p:nvSpPr>
        <p:spPr>
          <a:xfrm>
            <a:off x="807772" y="3258309"/>
            <a:ext cx="10906920" cy="76657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  <a:buNone/>
              <a:tabLst>
                <a:tab pos="0" algn="l"/>
              </a:tabLst>
            </a:pPr>
            <a:r>
              <a:rPr lang="ru-RU" sz="440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СПАСИБО ЗА ВНИМАНИЕ!</a:t>
            </a:r>
            <a:endParaRPr lang="ru-RU" sz="4400" b="1" spc="-1" dirty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189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174"/>
          <p:cNvSpPr/>
          <p:nvPr/>
        </p:nvSpPr>
        <p:spPr>
          <a:xfrm>
            <a:off x="5757120" y="980640"/>
            <a:ext cx="495612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r">
              <a:lnSpc>
                <a:spcPct val="107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ЦЕЛИ  И  ЗАДАЧИ  ПРОРАММЫ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08" name="Shape 175"/>
          <p:cNvSpPr/>
          <p:nvPr/>
        </p:nvSpPr>
        <p:spPr>
          <a:xfrm>
            <a:off x="1377360" y="2191320"/>
            <a:ext cx="3094200" cy="1608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Определить более 3 000 компаний Краснодарского края обладающих экспортным потенциалом для освоения новых зарубежных рынков  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09" name="Shape 176"/>
          <p:cNvSpPr/>
          <p:nvPr/>
        </p:nvSpPr>
        <p:spPr>
          <a:xfrm>
            <a:off x="4466880" y="4826520"/>
            <a:ext cx="2914200" cy="1193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ЗАДАЧА мах Х2</a:t>
            </a:r>
            <a:endParaRPr lang="ru-RU" sz="171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Увеличить количество экспортеров  в 2 раза</a:t>
            </a:r>
            <a:endParaRPr lang="ru-RU" sz="171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к 2030 году </a:t>
            </a:r>
            <a:endParaRPr lang="ru-RU" sz="1710" b="0" strike="noStrike" spc="-1" dirty="0">
              <a:latin typeface="Arial"/>
            </a:endParaRPr>
          </a:p>
        </p:txBody>
      </p:sp>
      <p:sp>
        <p:nvSpPr>
          <p:cNvPr id="210" name="Shape 177"/>
          <p:cNvSpPr/>
          <p:nvPr/>
        </p:nvSpPr>
        <p:spPr>
          <a:xfrm>
            <a:off x="4387320" y="4732560"/>
            <a:ext cx="3073680" cy="139140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Shape 178"/>
          <p:cNvSpPr/>
          <p:nvPr/>
        </p:nvSpPr>
        <p:spPr>
          <a:xfrm>
            <a:off x="6960600" y="2669400"/>
            <a:ext cx="3901320" cy="1348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Выявить потенциальных экспортеров и экспорт ориентированных предприятий для расширения географии поставок и увеличения объемов товаров и услуг.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12" name="Shape 179"/>
          <p:cNvSpPr/>
          <p:nvPr/>
        </p:nvSpPr>
        <p:spPr>
          <a:xfrm>
            <a:off x="1204560" y="2087640"/>
            <a:ext cx="3418920" cy="1736280"/>
          </a:xfrm>
          <a:prstGeom prst="wedgeRoundRectCallout">
            <a:avLst>
              <a:gd name="adj1" fmla="val -20657"/>
              <a:gd name="adj2" fmla="val 45534"/>
              <a:gd name="adj3" fmla="val 16667"/>
            </a:avLst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Shape 180"/>
          <p:cNvSpPr/>
          <p:nvPr/>
        </p:nvSpPr>
        <p:spPr>
          <a:xfrm>
            <a:off x="6912720" y="2594160"/>
            <a:ext cx="3996720" cy="1515600"/>
          </a:xfrm>
          <a:prstGeom prst="wedgeRoundRectCallout">
            <a:avLst>
              <a:gd name="adj1" fmla="val -21009"/>
              <a:gd name="adj2" fmla="val 38277"/>
              <a:gd name="adj3" fmla="val 16667"/>
            </a:avLst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4" name="Shape 181"/>
          <p:cNvSpPr/>
          <p:nvPr/>
        </p:nvSpPr>
        <p:spPr>
          <a:xfrm>
            <a:off x="4691880" y="3124800"/>
            <a:ext cx="2088000" cy="1391400"/>
          </a:xfrm>
          <a:prstGeom prst="ellipse">
            <a:avLst/>
          </a:prstGeom>
          <a:solidFill>
            <a:srgbClr val="4472C4"/>
          </a:solidFill>
          <a:ln w="38100">
            <a:solidFill>
              <a:srgbClr val="002060"/>
            </a:solidFill>
            <a:round/>
          </a:ln>
        </p:spPr>
        <p:style>
          <a:lnRef idx="0">
            <a:scrgbClr r="0" g="0" b="0"/>
          </a:lnRef>
          <a:fillRef idx="1">
            <a:schemeClr val="accent1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370" b="1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ПРОЕКТ ЭКСПОРТНЫЙ БУСТЕР</a:t>
            </a:r>
            <a:endParaRPr lang="ru-RU" sz="1370" b="0" strike="noStrike" spc="-1">
              <a:latin typeface="Arial"/>
            </a:endParaRPr>
          </a:p>
        </p:txBody>
      </p:sp>
      <p:sp>
        <p:nvSpPr>
          <p:cNvPr id="215" name="PlaceHolder 1"/>
          <p:cNvSpPr>
            <a:spLocks noGrp="1"/>
          </p:cNvSpPr>
          <p:nvPr>
            <p:ph type="sldNum" idx="10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 dirty="0">
                <a:solidFill>
                  <a:srgbClr val="FFFFFF"/>
                </a:solidFill>
                <a:latin typeface="Arial"/>
                <a:ea typeface="Arial"/>
              </a:rPr>
              <a:t>2</a:t>
            </a:r>
            <a:endParaRPr lang="ru-RU" sz="880" b="0" strike="noStrike" spc="-1" dirty="0">
              <a:latin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263" y="0"/>
            <a:ext cx="4676503" cy="191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Shape 184"/>
          <p:cNvGrpSpPr/>
          <p:nvPr/>
        </p:nvGrpSpPr>
        <p:grpSpPr>
          <a:xfrm>
            <a:off x="2812668" y="1046409"/>
            <a:ext cx="308986" cy="574444"/>
            <a:chOff x="0" y="0"/>
            <a:chExt cx="308986" cy="574444"/>
          </a:xfrm>
        </p:grpSpPr>
        <p:sp>
          <p:nvSpPr>
            <p:cNvPr id="6" name="Shape 185"/>
            <p:cNvSpPr/>
            <p:nvPr/>
          </p:nvSpPr>
          <p:spPr>
            <a:xfrm>
              <a:off x="87600" y="437587"/>
              <a:ext cx="88706" cy="13685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70814"/>
                <a:gd name="ODFBottom" fmla="val 263525"/>
                <a:gd name="ODFWidth" fmla="val 170814"/>
                <a:gd name="ODFHeight" fmla="val 263525"/>
              </a:gdLst>
              <a:ahLst/>
              <a:cxnLst/>
              <a:rect l="OXMLTextRectL" t="OXMLTextRectT" r="OXMLTextRectR" b="OXMLTextRectB"/>
              <a:pathLst>
                <a:path w="170814" h="263525">
                  <a:moveTo>
                    <a:pt x="85285" y="0"/>
                  </a:moveTo>
                  <a:lnTo>
                    <a:pt x="0" y="85159"/>
                  </a:lnTo>
                  <a:lnTo>
                    <a:pt x="85274" y="263238"/>
                  </a:lnTo>
                  <a:lnTo>
                    <a:pt x="170570" y="85159"/>
                  </a:lnTo>
                  <a:lnTo>
                    <a:pt x="852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935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Shape 186"/>
            <p:cNvSpPr/>
            <p:nvPr/>
          </p:nvSpPr>
          <p:spPr>
            <a:xfrm>
              <a:off x="100911" y="183193"/>
              <a:ext cx="61548" cy="61548"/>
            </a:xfrm>
            <a:prstGeom prst="rect">
              <a:avLst/>
            </a:prstGeom>
            <a:blipFill>
              <a:blip r:embed="rId2"/>
              <a:stretch/>
            </a:blipFill>
          </p:spPr>
          <p:txBody>
            <a:bodyPr wrap="square" lIns="0" tIns="0" rIns="0" bIns="0"/>
            <a:lstStyle/>
            <a:p>
              <a:pPr marL="0" indent="0" algn="l"/>
              <a:endParaRPr sz="935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Shape 187"/>
            <p:cNvSpPr/>
            <p:nvPr/>
          </p:nvSpPr>
          <p:spPr>
            <a:xfrm>
              <a:off x="-3" y="6"/>
              <a:ext cx="308986" cy="4408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94995"/>
                <a:gd name="ODFBottom" fmla="val 848994"/>
                <a:gd name="ODFWidth" fmla="val 594995"/>
                <a:gd name="ODFHeight" fmla="val 848994"/>
              </a:gdLst>
              <a:ahLst/>
              <a:cxnLst/>
              <a:rect l="OXMLTextRectL" t="OXMLTextRectT" r="OXMLTextRectR" b="OXMLTextRectB"/>
              <a:pathLst>
                <a:path w="594995" h="848994">
                  <a:moveTo>
                    <a:pt x="507949" y="419912"/>
                  </a:moveTo>
                  <a:lnTo>
                    <a:pt x="501332" y="362419"/>
                  </a:lnTo>
                  <a:lnTo>
                    <a:pt x="483273" y="309664"/>
                  </a:lnTo>
                  <a:lnTo>
                    <a:pt x="456501" y="261861"/>
                  </a:lnTo>
                  <a:lnTo>
                    <a:pt x="426656" y="223037"/>
                  </a:lnTo>
                  <a:lnTo>
                    <a:pt x="387731" y="182118"/>
                  </a:lnTo>
                  <a:lnTo>
                    <a:pt x="384784" y="179590"/>
                  </a:lnTo>
                  <a:lnTo>
                    <a:pt x="384784" y="417283"/>
                  </a:lnTo>
                  <a:lnTo>
                    <a:pt x="379450" y="475589"/>
                  </a:lnTo>
                  <a:lnTo>
                    <a:pt x="366610" y="536981"/>
                  </a:lnTo>
                  <a:lnTo>
                    <a:pt x="350951" y="593051"/>
                  </a:lnTo>
                  <a:lnTo>
                    <a:pt x="337172" y="635393"/>
                  </a:lnTo>
                  <a:lnTo>
                    <a:pt x="329984" y="655612"/>
                  </a:lnTo>
                  <a:lnTo>
                    <a:pt x="253974" y="579462"/>
                  </a:lnTo>
                  <a:lnTo>
                    <a:pt x="177977" y="655612"/>
                  </a:lnTo>
                  <a:lnTo>
                    <a:pt x="157010" y="593051"/>
                  </a:lnTo>
                  <a:lnTo>
                    <a:pt x="141338" y="536981"/>
                  </a:lnTo>
                  <a:lnTo>
                    <a:pt x="128498" y="475589"/>
                  </a:lnTo>
                  <a:lnTo>
                    <a:pt x="123164" y="417283"/>
                  </a:lnTo>
                  <a:lnTo>
                    <a:pt x="135890" y="350977"/>
                  </a:lnTo>
                  <a:lnTo>
                    <a:pt x="166573" y="297942"/>
                  </a:lnTo>
                  <a:lnTo>
                    <a:pt x="203974" y="258622"/>
                  </a:lnTo>
                  <a:lnTo>
                    <a:pt x="236855" y="233502"/>
                  </a:lnTo>
                  <a:lnTo>
                    <a:pt x="253974" y="223037"/>
                  </a:lnTo>
                  <a:lnTo>
                    <a:pt x="271094" y="233502"/>
                  </a:lnTo>
                  <a:lnTo>
                    <a:pt x="303974" y="258622"/>
                  </a:lnTo>
                  <a:lnTo>
                    <a:pt x="341376" y="297942"/>
                  </a:lnTo>
                  <a:lnTo>
                    <a:pt x="372059" y="350977"/>
                  </a:lnTo>
                  <a:lnTo>
                    <a:pt x="384784" y="417283"/>
                  </a:lnTo>
                  <a:lnTo>
                    <a:pt x="384784" y="179590"/>
                  </a:lnTo>
                  <a:lnTo>
                    <a:pt x="351180" y="150672"/>
                  </a:lnTo>
                  <a:lnTo>
                    <a:pt x="316801" y="125183"/>
                  </a:lnTo>
                  <a:lnTo>
                    <a:pt x="265468" y="92989"/>
                  </a:lnTo>
                  <a:lnTo>
                    <a:pt x="253974" y="86791"/>
                  </a:lnTo>
                  <a:lnTo>
                    <a:pt x="242468" y="92989"/>
                  </a:lnTo>
                  <a:lnTo>
                    <a:pt x="191147" y="125183"/>
                  </a:lnTo>
                  <a:lnTo>
                    <a:pt x="156768" y="150672"/>
                  </a:lnTo>
                  <a:lnTo>
                    <a:pt x="120218" y="182118"/>
                  </a:lnTo>
                  <a:lnTo>
                    <a:pt x="84201" y="219265"/>
                  </a:lnTo>
                  <a:lnTo>
                    <a:pt x="51447" y="261861"/>
                  </a:lnTo>
                  <a:lnTo>
                    <a:pt x="24676" y="309664"/>
                  </a:lnTo>
                  <a:lnTo>
                    <a:pt x="6629" y="362419"/>
                  </a:lnTo>
                  <a:lnTo>
                    <a:pt x="0" y="419912"/>
                  </a:lnTo>
                  <a:lnTo>
                    <a:pt x="21691" y="558800"/>
                  </a:lnTo>
                  <a:lnTo>
                    <a:pt x="69430" y="698207"/>
                  </a:lnTo>
                  <a:lnTo>
                    <a:pt x="117170" y="805675"/>
                  </a:lnTo>
                  <a:lnTo>
                    <a:pt x="138861" y="848728"/>
                  </a:lnTo>
                  <a:lnTo>
                    <a:pt x="253974" y="733412"/>
                  </a:lnTo>
                  <a:lnTo>
                    <a:pt x="369087" y="848728"/>
                  </a:lnTo>
                  <a:lnTo>
                    <a:pt x="429971" y="733412"/>
                  </a:lnTo>
                  <a:lnTo>
                    <a:pt x="449364" y="696658"/>
                  </a:lnTo>
                  <a:lnTo>
                    <a:pt x="467118" y="655612"/>
                  </a:lnTo>
                  <a:lnTo>
                    <a:pt x="490588" y="601306"/>
                  </a:lnTo>
                  <a:lnTo>
                    <a:pt x="505777" y="522452"/>
                  </a:lnTo>
                  <a:lnTo>
                    <a:pt x="507949" y="419912"/>
                  </a:lnTo>
                  <a:close/>
                </a:path>
                <a:path w="594995" h="848994">
                  <a:moveTo>
                    <a:pt x="594753" y="86791"/>
                  </a:moveTo>
                  <a:lnTo>
                    <a:pt x="507949" y="0"/>
                  </a:lnTo>
                  <a:lnTo>
                    <a:pt x="421144" y="86791"/>
                  </a:lnTo>
                  <a:lnTo>
                    <a:pt x="507949" y="173596"/>
                  </a:lnTo>
                  <a:lnTo>
                    <a:pt x="594753" y="8679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935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" name="Shape 188"/>
          <p:cNvSpPr/>
          <p:nvPr/>
        </p:nvSpPr>
        <p:spPr>
          <a:xfrm>
            <a:off x="3976419" y="1423580"/>
            <a:ext cx="988626" cy="33306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903729"/>
              <a:gd name="ODFBottom" fmla="val 64135"/>
              <a:gd name="ODFWidth" fmla="val 1903729"/>
              <a:gd name="ODFHeight" fmla="val 64135"/>
            </a:gdLst>
            <a:ahLst/>
            <a:cxnLst/>
            <a:rect l="OXMLTextRectL" t="OXMLTextRectT" r="OXMLTextRectR" b="OXMLTextRectB"/>
            <a:pathLst>
              <a:path w="1903729" h="64135">
                <a:moveTo>
                  <a:pt x="1903586" y="0"/>
                </a:moveTo>
                <a:lnTo>
                  <a:pt x="1006827" y="0"/>
                </a:lnTo>
                <a:lnTo>
                  <a:pt x="894601" y="57935"/>
                </a:lnTo>
                <a:lnTo>
                  <a:pt x="0" y="57935"/>
                </a:lnTo>
                <a:lnTo>
                  <a:pt x="0" y="63840"/>
                </a:lnTo>
                <a:lnTo>
                  <a:pt x="896046" y="63840"/>
                </a:lnTo>
                <a:lnTo>
                  <a:pt x="1007540" y="5905"/>
                </a:lnTo>
                <a:lnTo>
                  <a:pt x="1903586" y="5905"/>
                </a:lnTo>
                <a:lnTo>
                  <a:pt x="190358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Shape 189"/>
          <p:cNvSpPr/>
          <p:nvPr/>
        </p:nvSpPr>
        <p:spPr>
          <a:xfrm>
            <a:off x="3976418" y="1556654"/>
            <a:ext cx="101955" cy="55153"/>
          </a:xfrm>
          <a:prstGeom prst="rect">
            <a:avLst/>
          </a:prstGeom>
          <a:blipFill>
            <a:blip r:embed="rId3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hape 190"/>
          <p:cNvSpPr/>
          <p:nvPr/>
        </p:nvSpPr>
        <p:spPr>
          <a:xfrm>
            <a:off x="4123509" y="1560680"/>
            <a:ext cx="235448" cy="49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453390"/>
              <a:gd name="ODFBottom" fmla="val 95250"/>
              <a:gd name="ODFWidth" fmla="val 453390"/>
              <a:gd name="ODFHeight" fmla="val 95250"/>
            </a:gdLst>
            <a:ahLst/>
            <a:cxnLst/>
            <a:rect l="OXMLTextRectL" t="OXMLTextRectT" r="OXMLTextRectR" b="OXMLTextRectB"/>
            <a:pathLst>
              <a:path w="453390" h="95250">
                <a:moveTo>
                  <a:pt x="78943" y="47256"/>
                </a:moveTo>
                <a:lnTo>
                  <a:pt x="75526" y="27813"/>
                </a:lnTo>
                <a:lnTo>
                  <a:pt x="67360" y="15087"/>
                </a:lnTo>
                <a:lnTo>
                  <a:pt x="65963" y="12903"/>
                </a:lnTo>
                <a:lnTo>
                  <a:pt x="51346" y="3365"/>
                </a:lnTo>
                <a:lnTo>
                  <a:pt x="32689" y="0"/>
                </a:lnTo>
                <a:lnTo>
                  <a:pt x="22720" y="812"/>
                </a:lnTo>
                <a:lnTo>
                  <a:pt x="14008" y="2984"/>
                </a:lnTo>
                <a:lnTo>
                  <a:pt x="6718" y="6197"/>
                </a:lnTo>
                <a:lnTo>
                  <a:pt x="1016" y="10109"/>
                </a:lnTo>
                <a:lnTo>
                  <a:pt x="7327" y="22174"/>
                </a:lnTo>
                <a:lnTo>
                  <a:pt x="13766" y="17310"/>
                </a:lnTo>
                <a:lnTo>
                  <a:pt x="21526" y="15087"/>
                </a:lnTo>
                <a:lnTo>
                  <a:pt x="28867" y="15087"/>
                </a:lnTo>
                <a:lnTo>
                  <a:pt x="40906" y="16649"/>
                </a:lnTo>
                <a:lnTo>
                  <a:pt x="50749" y="21259"/>
                </a:lnTo>
                <a:lnTo>
                  <a:pt x="57912" y="28765"/>
                </a:lnTo>
                <a:lnTo>
                  <a:pt x="61963" y="39001"/>
                </a:lnTo>
                <a:lnTo>
                  <a:pt x="21031" y="39001"/>
                </a:lnTo>
                <a:lnTo>
                  <a:pt x="21031" y="54102"/>
                </a:lnTo>
                <a:lnTo>
                  <a:pt x="62369" y="54102"/>
                </a:lnTo>
                <a:lnTo>
                  <a:pt x="58445" y="65252"/>
                </a:lnTo>
                <a:lnTo>
                  <a:pt x="51333" y="73253"/>
                </a:lnTo>
                <a:lnTo>
                  <a:pt x="41783" y="78092"/>
                </a:lnTo>
                <a:lnTo>
                  <a:pt x="30543" y="79705"/>
                </a:lnTo>
                <a:lnTo>
                  <a:pt x="21031" y="79705"/>
                </a:lnTo>
                <a:lnTo>
                  <a:pt x="12763" y="76161"/>
                </a:lnTo>
                <a:lnTo>
                  <a:pt x="6972" y="71653"/>
                </a:lnTo>
                <a:lnTo>
                  <a:pt x="0" y="85217"/>
                </a:lnTo>
                <a:lnTo>
                  <a:pt x="5740" y="89052"/>
                </a:lnTo>
                <a:lnTo>
                  <a:pt x="13055" y="92087"/>
                </a:lnTo>
                <a:lnTo>
                  <a:pt x="21564" y="94107"/>
                </a:lnTo>
                <a:lnTo>
                  <a:pt x="30861" y="94830"/>
                </a:lnTo>
                <a:lnTo>
                  <a:pt x="50787" y="91440"/>
                </a:lnTo>
                <a:lnTo>
                  <a:pt x="65938" y="81826"/>
                </a:lnTo>
                <a:lnTo>
                  <a:pt x="67297" y="79705"/>
                </a:lnTo>
                <a:lnTo>
                  <a:pt x="75565" y="66814"/>
                </a:lnTo>
                <a:lnTo>
                  <a:pt x="78943" y="47256"/>
                </a:lnTo>
                <a:close/>
              </a:path>
              <a:path w="453390" h="95250">
                <a:moveTo>
                  <a:pt x="179628" y="93345"/>
                </a:moveTo>
                <a:lnTo>
                  <a:pt x="140855" y="45948"/>
                </a:lnTo>
                <a:lnTo>
                  <a:pt x="140106" y="45046"/>
                </a:lnTo>
                <a:lnTo>
                  <a:pt x="139433" y="44208"/>
                </a:lnTo>
                <a:lnTo>
                  <a:pt x="177228" y="1447"/>
                </a:lnTo>
                <a:lnTo>
                  <a:pt x="157861" y="1447"/>
                </a:lnTo>
                <a:lnTo>
                  <a:pt x="121577" y="45046"/>
                </a:lnTo>
                <a:lnTo>
                  <a:pt x="121577" y="1447"/>
                </a:lnTo>
                <a:lnTo>
                  <a:pt x="105460" y="1447"/>
                </a:lnTo>
                <a:lnTo>
                  <a:pt x="105460" y="93345"/>
                </a:lnTo>
                <a:lnTo>
                  <a:pt x="121577" y="93345"/>
                </a:lnTo>
                <a:lnTo>
                  <a:pt x="121577" y="45948"/>
                </a:lnTo>
                <a:lnTo>
                  <a:pt x="159118" y="93345"/>
                </a:lnTo>
                <a:lnTo>
                  <a:pt x="179628" y="93345"/>
                </a:lnTo>
                <a:close/>
              </a:path>
              <a:path w="453390" h="95250">
                <a:moveTo>
                  <a:pt x="266433" y="84429"/>
                </a:moveTo>
                <a:lnTo>
                  <a:pt x="264020" y="79705"/>
                </a:lnTo>
                <a:lnTo>
                  <a:pt x="260273" y="72364"/>
                </a:lnTo>
                <a:lnTo>
                  <a:pt x="253949" y="77216"/>
                </a:lnTo>
                <a:lnTo>
                  <a:pt x="246202" y="79705"/>
                </a:lnTo>
                <a:lnTo>
                  <a:pt x="238455" y="79705"/>
                </a:lnTo>
                <a:lnTo>
                  <a:pt x="225577" y="77355"/>
                </a:lnTo>
                <a:lnTo>
                  <a:pt x="215531" y="70739"/>
                </a:lnTo>
                <a:lnTo>
                  <a:pt x="209003" y="60528"/>
                </a:lnTo>
                <a:lnTo>
                  <a:pt x="206667" y="47383"/>
                </a:lnTo>
                <a:lnTo>
                  <a:pt x="208953" y="33921"/>
                </a:lnTo>
                <a:lnTo>
                  <a:pt x="215239" y="23749"/>
                </a:lnTo>
                <a:lnTo>
                  <a:pt x="224739" y="17322"/>
                </a:lnTo>
                <a:lnTo>
                  <a:pt x="236601" y="15087"/>
                </a:lnTo>
                <a:lnTo>
                  <a:pt x="245795" y="15087"/>
                </a:lnTo>
                <a:lnTo>
                  <a:pt x="251891" y="17576"/>
                </a:lnTo>
                <a:lnTo>
                  <a:pt x="257378" y="21272"/>
                </a:lnTo>
                <a:lnTo>
                  <a:pt x="261124" y="15087"/>
                </a:lnTo>
                <a:lnTo>
                  <a:pt x="236601" y="0"/>
                </a:lnTo>
                <a:lnTo>
                  <a:pt x="216458" y="3695"/>
                </a:lnTo>
                <a:lnTo>
                  <a:pt x="201714" y="13792"/>
                </a:lnTo>
                <a:lnTo>
                  <a:pt x="192659" y="28841"/>
                </a:lnTo>
                <a:lnTo>
                  <a:pt x="189585" y="47383"/>
                </a:lnTo>
                <a:lnTo>
                  <a:pt x="193040" y="66865"/>
                </a:lnTo>
                <a:lnTo>
                  <a:pt x="202755" y="81838"/>
                </a:lnTo>
                <a:lnTo>
                  <a:pt x="217741" y="91440"/>
                </a:lnTo>
                <a:lnTo>
                  <a:pt x="236994" y="94830"/>
                </a:lnTo>
                <a:lnTo>
                  <a:pt x="245833" y="94068"/>
                </a:lnTo>
                <a:lnTo>
                  <a:pt x="254038" y="91948"/>
                </a:lnTo>
                <a:lnTo>
                  <a:pt x="261086" y="88658"/>
                </a:lnTo>
                <a:lnTo>
                  <a:pt x="266433" y="84429"/>
                </a:lnTo>
                <a:close/>
              </a:path>
              <a:path w="453390" h="95250">
                <a:moveTo>
                  <a:pt x="369595" y="93345"/>
                </a:moveTo>
                <a:lnTo>
                  <a:pt x="359727" y="69875"/>
                </a:lnTo>
                <a:lnTo>
                  <a:pt x="353352" y="54749"/>
                </a:lnTo>
                <a:lnTo>
                  <a:pt x="339598" y="22034"/>
                </a:lnTo>
                <a:lnTo>
                  <a:pt x="336702" y="15163"/>
                </a:lnTo>
                <a:lnTo>
                  <a:pt x="336702" y="54749"/>
                </a:lnTo>
                <a:lnTo>
                  <a:pt x="309803" y="54749"/>
                </a:lnTo>
                <a:lnTo>
                  <a:pt x="323265" y="22034"/>
                </a:lnTo>
                <a:lnTo>
                  <a:pt x="336702" y="54749"/>
                </a:lnTo>
                <a:lnTo>
                  <a:pt x="336702" y="15163"/>
                </a:lnTo>
                <a:lnTo>
                  <a:pt x="330809" y="1155"/>
                </a:lnTo>
                <a:lnTo>
                  <a:pt x="316598" y="1155"/>
                </a:lnTo>
                <a:lnTo>
                  <a:pt x="277761" y="93345"/>
                </a:lnTo>
                <a:lnTo>
                  <a:pt x="294030" y="93345"/>
                </a:lnTo>
                <a:lnTo>
                  <a:pt x="303580" y="69875"/>
                </a:lnTo>
                <a:lnTo>
                  <a:pt x="342900" y="69875"/>
                </a:lnTo>
                <a:lnTo>
                  <a:pt x="352425" y="93345"/>
                </a:lnTo>
                <a:lnTo>
                  <a:pt x="369595" y="93345"/>
                </a:lnTo>
                <a:close/>
              </a:path>
              <a:path w="453390" h="95250">
                <a:moveTo>
                  <a:pt x="453021" y="30695"/>
                </a:moveTo>
                <a:lnTo>
                  <a:pt x="451269" y="19710"/>
                </a:lnTo>
                <a:lnTo>
                  <a:pt x="449148" y="16294"/>
                </a:lnTo>
                <a:lnTo>
                  <a:pt x="445389" y="10261"/>
                </a:lnTo>
                <a:lnTo>
                  <a:pt x="435965" y="4572"/>
                </a:lnTo>
                <a:lnTo>
                  <a:pt x="435965" y="20980"/>
                </a:lnTo>
                <a:lnTo>
                  <a:pt x="435965" y="40830"/>
                </a:lnTo>
                <a:lnTo>
                  <a:pt x="428447" y="45440"/>
                </a:lnTo>
                <a:lnTo>
                  <a:pt x="415213" y="45440"/>
                </a:lnTo>
                <a:lnTo>
                  <a:pt x="411251" y="45148"/>
                </a:lnTo>
                <a:lnTo>
                  <a:pt x="407454" y="44780"/>
                </a:lnTo>
                <a:lnTo>
                  <a:pt x="407454" y="16548"/>
                </a:lnTo>
                <a:lnTo>
                  <a:pt x="411797" y="16383"/>
                </a:lnTo>
                <a:lnTo>
                  <a:pt x="415759" y="16294"/>
                </a:lnTo>
                <a:lnTo>
                  <a:pt x="430034" y="16294"/>
                </a:lnTo>
                <a:lnTo>
                  <a:pt x="435965" y="20980"/>
                </a:lnTo>
                <a:lnTo>
                  <a:pt x="435965" y="4572"/>
                </a:lnTo>
                <a:lnTo>
                  <a:pt x="434441" y="3644"/>
                </a:lnTo>
                <a:lnTo>
                  <a:pt x="417474" y="1155"/>
                </a:lnTo>
                <a:lnTo>
                  <a:pt x="391337" y="1447"/>
                </a:lnTo>
                <a:lnTo>
                  <a:pt x="391337" y="93345"/>
                </a:lnTo>
                <a:lnTo>
                  <a:pt x="407454" y="93345"/>
                </a:lnTo>
                <a:lnTo>
                  <a:pt x="407454" y="60134"/>
                </a:lnTo>
                <a:lnTo>
                  <a:pt x="411441" y="60528"/>
                </a:lnTo>
                <a:lnTo>
                  <a:pt x="419417" y="60528"/>
                </a:lnTo>
                <a:lnTo>
                  <a:pt x="421767" y="60134"/>
                </a:lnTo>
                <a:lnTo>
                  <a:pt x="433920" y="58064"/>
                </a:lnTo>
                <a:lnTo>
                  <a:pt x="444449" y="51473"/>
                </a:lnTo>
                <a:lnTo>
                  <a:pt x="448513" y="45440"/>
                </a:lnTo>
                <a:lnTo>
                  <a:pt x="450862" y="41960"/>
                </a:lnTo>
                <a:lnTo>
                  <a:pt x="453021" y="3069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hape 191"/>
          <p:cNvSpPr/>
          <p:nvPr/>
        </p:nvSpPr>
        <p:spPr>
          <a:xfrm>
            <a:off x="3976418" y="1673013"/>
            <a:ext cx="101955" cy="55147"/>
          </a:xfrm>
          <a:prstGeom prst="rect">
            <a:avLst/>
          </a:prstGeom>
          <a:blipFill>
            <a:blip r:embed="rId4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Shape 192"/>
          <p:cNvSpPr/>
          <p:nvPr/>
        </p:nvSpPr>
        <p:spPr>
          <a:xfrm>
            <a:off x="4128531" y="1677044"/>
            <a:ext cx="616982" cy="49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88084"/>
              <a:gd name="ODFBottom" fmla="val 95250"/>
              <a:gd name="ODFWidth" fmla="val 1188084"/>
              <a:gd name="ODFHeight" fmla="val 95250"/>
            </a:gdLst>
            <a:ahLst/>
            <a:cxnLst/>
            <a:rect l="OXMLTextRectL" t="OXMLTextRectT" r="OXMLTextRectR" b="OXMLTextRectB"/>
            <a:pathLst>
              <a:path w="1188084" h="95250">
                <a:moveTo>
                  <a:pt x="26124" y="1162"/>
                </a:moveTo>
                <a:lnTo>
                  <a:pt x="0" y="1434"/>
                </a:lnTo>
                <a:lnTo>
                  <a:pt x="0" y="93358"/>
                </a:lnTo>
                <a:lnTo>
                  <a:pt x="16146" y="93358"/>
                </a:lnTo>
                <a:lnTo>
                  <a:pt x="16146" y="60186"/>
                </a:lnTo>
                <a:lnTo>
                  <a:pt x="30243" y="60186"/>
                </a:lnTo>
                <a:lnTo>
                  <a:pt x="42601" y="58090"/>
                </a:lnTo>
                <a:lnTo>
                  <a:pt x="53144" y="51502"/>
                </a:lnTo>
                <a:lnTo>
                  <a:pt x="57230" y="45454"/>
                </a:lnTo>
                <a:lnTo>
                  <a:pt x="23915" y="45454"/>
                </a:lnTo>
                <a:lnTo>
                  <a:pt x="19957" y="45181"/>
                </a:lnTo>
                <a:lnTo>
                  <a:pt x="16146" y="44731"/>
                </a:lnTo>
                <a:lnTo>
                  <a:pt x="16146" y="16502"/>
                </a:lnTo>
                <a:lnTo>
                  <a:pt x="20501" y="16428"/>
                </a:lnTo>
                <a:lnTo>
                  <a:pt x="24418" y="16261"/>
                </a:lnTo>
                <a:lnTo>
                  <a:pt x="57818" y="16261"/>
                </a:lnTo>
                <a:lnTo>
                  <a:pt x="54082" y="10274"/>
                </a:lnTo>
                <a:lnTo>
                  <a:pt x="43105" y="3654"/>
                </a:lnTo>
                <a:lnTo>
                  <a:pt x="26124" y="1162"/>
                </a:lnTo>
                <a:close/>
              </a:path>
              <a:path w="1188084" h="95250">
                <a:moveTo>
                  <a:pt x="30243" y="60186"/>
                </a:moveTo>
                <a:lnTo>
                  <a:pt x="16146" y="60186"/>
                </a:lnTo>
                <a:lnTo>
                  <a:pt x="20104" y="60553"/>
                </a:lnTo>
                <a:lnTo>
                  <a:pt x="28082" y="60553"/>
                </a:lnTo>
                <a:lnTo>
                  <a:pt x="30243" y="60186"/>
                </a:lnTo>
                <a:close/>
              </a:path>
              <a:path w="1188084" h="95250">
                <a:moveTo>
                  <a:pt x="57818" y="16261"/>
                </a:moveTo>
                <a:lnTo>
                  <a:pt x="38742" y="16261"/>
                </a:lnTo>
                <a:lnTo>
                  <a:pt x="44658" y="21025"/>
                </a:lnTo>
                <a:lnTo>
                  <a:pt x="44658" y="40784"/>
                </a:lnTo>
                <a:lnTo>
                  <a:pt x="37140" y="45454"/>
                </a:lnTo>
                <a:lnTo>
                  <a:pt x="57230" y="45454"/>
                </a:lnTo>
                <a:lnTo>
                  <a:pt x="59573" y="41986"/>
                </a:lnTo>
                <a:lnTo>
                  <a:pt x="61746" y="30742"/>
                </a:lnTo>
                <a:lnTo>
                  <a:pt x="59985" y="19733"/>
                </a:lnTo>
                <a:lnTo>
                  <a:pt x="57818" y="16261"/>
                </a:lnTo>
                <a:close/>
              </a:path>
              <a:path w="1188084" h="95250">
                <a:moveTo>
                  <a:pt x="128551" y="0"/>
                </a:moveTo>
                <a:lnTo>
                  <a:pt x="109180" y="3658"/>
                </a:lnTo>
                <a:lnTo>
                  <a:pt x="94079" y="13705"/>
                </a:lnTo>
                <a:lnTo>
                  <a:pt x="84269" y="28744"/>
                </a:lnTo>
                <a:lnTo>
                  <a:pt x="80772" y="47380"/>
                </a:lnTo>
                <a:lnTo>
                  <a:pt x="84402" y="66881"/>
                </a:lnTo>
                <a:lnTo>
                  <a:pt x="94432" y="81850"/>
                </a:lnTo>
                <a:lnTo>
                  <a:pt x="109578" y="91448"/>
                </a:lnTo>
                <a:lnTo>
                  <a:pt x="128551" y="94834"/>
                </a:lnTo>
                <a:lnTo>
                  <a:pt x="147567" y="91300"/>
                </a:lnTo>
                <a:lnTo>
                  <a:pt x="162756" y="81454"/>
                </a:lnTo>
                <a:lnTo>
                  <a:pt x="163929" y="79704"/>
                </a:lnTo>
                <a:lnTo>
                  <a:pt x="128551" y="79704"/>
                </a:lnTo>
                <a:lnTo>
                  <a:pt x="116506" y="77239"/>
                </a:lnTo>
                <a:lnTo>
                  <a:pt x="106762" y="70437"/>
                </a:lnTo>
                <a:lnTo>
                  <a:pt x="100239" y="60188"/>
                </a:lnTo>
                <a:lnTo>
                  <a:pt x="97860" y="47380"/>
                </a:lnTo>
                <a:lnTo>
                  <a:pt x="100183" y="34299"/>
                </a:lnTo>
                <a:lnTo>
                  <a:pt x="106613" y="24092"/>
                </a:lnTo>
                <a:lnTo>
                  <a:pt x="116338" y="17455"/>
                </a:lnTo>
                <a:lnTo>
                  <a:pt x="128551" y="15088"/>
                </a:lnTo>
                <a:lnTo>
                  <a:pt x="164193" y="15088"/>
                </a:lnTo>
                <a:lnTo>
                  <a:pt x="162756" y="12955"/>
                </a:lnTo>
                <a:lnTo>
                  <a:pt x="147567" y="3377"/>
                </a:lnTo>
                <a:lnTo>
                  <a:pt x="128551" y="0"/>
                </a:lnTo>
                <a:close/>
              </a:path>
              <a:path w="1188084" h="95250">
                <a:moveTo>
                  <a:pt x="164193" y="15088"/>
                </a:moveTo>
                <a:lnTo>
                  <a:pt x="128551" y="15088"/>
                </a:lnTo>
                <a:lnTo>
                  <a:pt x="140683" y="17457"/>
                </a:lnTo>
                <a:lnTo>
                  <a:pt x="150478" y="24096"/>
                </a:lnTo>
                <a:lnTo>
                  <a:pt x="157024" y="34304"/>
                </a:lnTo>
                <a:lnTo>
                  <a:pt x="159408" y="47380"/>
                </a:lnTo>
                <a:lnTo>
                  <a:pt x="157303" y="60073"/>
                </a:lnTo>
                <a:lnTo>
                  <a:pt x="151224" y="70335"/>
                </a:lnTo>
                <a:lnTo>
                  <a:pt x="141522" y="77201"/>
                </a:lnTo>
                <a:lnTo>
                  <a:pt x="128551" y="79704"/>
                </a:lnTo>
                <a:lnTo>
                  <a:pt x="163929" y="79704"/>
                </a:lnTo>
                <a:lnTo>
                  <a:pt x="172822" y="66435"/>
                </a:lnTo>
                <a:lnTo>
                  <a:pt x="176465" y="47380"/>
                </a:lnTo>
                <a:lnTo>
                  <a:pt x="172822" y="27900"/>
                </a:lnTo>
                <a:lnTo>
                  <a:pt x="164193" y="15088"/>
                </a:lnTo>
                <a:close/>
              </a:path>
              <a:path w="1188084" h="95250">
                <a:moveTo>
                  <a:pt x="243186" y="0"/>
                </a:moveTo>
                <a:lnTo>
                  <a:pt x="223049" y="3697"/>
                </a:lnTo>
                <a:lnTo>
                  <a:pt x="208313" y="13807"/>
                </a:lnTo>
                <a:lnTo>
                  <a:pt x="199262" y="28858"/>
                </a:lnTo>
                <a:lnTo>
                  <a:pt x="196182" y="47380"/>
                </a:lnTo>
                <a:lnTo>
                  <a:pt x="199632" y="66881"/>
                </a:lnTo>
                <a:lnTo>
                  <a:pt x="209335" y="81850"/>
                </a:lnTo>
                <a:lnTo>
                  <a:pt x="224316" y="91448"/>
                </a:lnTo>
                <a:lnTo>
                  <a:pt x="243605" y="94834"/>
                </a:lnTo>
                <a:lnTo>
                  <a:pt x="252420" y="94078"/>
                </a:lnTo>
                <a:lnTo>
                  <a:pt x="260608" y="91952"/>
                </a:lnTo>
                <a:lnTo>
                  <a:pt x="267640" y="88668"/>
                </a:lnTo>
                <a:lnTo>
                  <a:pt x="272986" y="84437"/>
                </a:lnTo>
                <a:lnTo>
                  <a:pt x="270570" y="79704"/>
                </a:lnTo>
                <a:lnTo>
                  <a:pt x="245112" y="79704"/>
                </a:lnTo>
                <a:lnTo>
                  <a:pt x="232169" y="77355"/>
                </a:lnTo>
                <a:lnTo>
                  <a:pt x="222101" y="70747"/>
                </a:lnTo>
                <a:lnTo>
                  <a:pt x="215573" y="60537"/>
                </a:lnTo>
                <a:lnTo>
                  <a:pt x="213250" y="47380"/>
                </a:lnTo>
                <a:lnTo>
                  <a:pt x="215527" y="33924"/>
                </a:lnTo>
                <a:lnTo>
                  <a:pt x="221817" y="23758"/>
                </a:lnTo>
                <a:lnTo>
                  <a:pt x="231308" y="17330"/>
                </a:lnTo>
                <a:lnTo>
                  <a:pt x="243186" y="15088"/>
                </a:lnTo>
                <a:lnTo>
                  <a:pt x="267685" y="15088"/>
                </a:lnTo>
                <a:lnTo>
                  <a:pt x="271133" y="9298"/>
                </a:lnTo>
                <a:lnTo>
                  <a:pt x="265899" y="5530"/>
                </a:lnTo>
                <a:lnTo>
                  <a:pt x="259378" y="2591"/>
                </a:lnTo>
                <a:lnTo>
                  <a:pt x="251748" y="681"/>
                </a:lnTo>
                <a:lnTo>
                  <a:pt x="243186" y="0"/>
                </a:lnTo>
                <a:close/>
              </a:path>
              <a:path w="1188084" h="95250">
                <a:moveTo>
                  <a:pt x="266808" y="72332"/>
                </a:moveTo>
                <a:lnTo>
                  <a:pt x="260557" y="77222"/>
                </a:lnTo>
                <a:lnTo>
                  <a:pt x="252798" y="79704"/>
                </a:lnTo>
                <a:lnTo>
                  <a:pt x="270570" y="79704"/>
                </a:lnTo>
                <a:lnTo>
                  <a:pt x="266808" y="72332"/>
                </a:lnTo>
                <a:close/>
              </a:path>
              <a:path w="1188084" h="95250">
                <a:moveTo>
                  <a:pt x="267685" y="15088"/>
                </a:moveTo>
                <a:lnTo>
                  <a:pt x="252400" y="15088"/>
                </a:lnTo>
                <a:lnTo>
                  <a:pt x="258442" y="17591"/>
                </a:lnTo>
                <a:lnTo>
                  <a:pt x="263981" y="21308"/>
                </a:lnTo>
                <a:lnTo>
                  <a:pt x="267685" y="15088"/>
                </a:lnTo>
                <a:close/>
              </a:path>
              <a:path w="1188084" h="95250">
                <a:moveTo>
                  <a:pt x="294127" y="71673"/>
                </a:moveTo>
                <a:lnTo>
                  <a:pt x="287174" y="85233"/>
                </a:lnTo>
                <a:lnTo>
                  <a:pt x="292928" y="89061"/>
                </a:lnTo>
                <a:lnTo>
                  <a:pt x="300253" y="92103"/>
                </a:lnTo>
                <a:lnTo>
                  <a:pt x="308759" y="94110"/>
                </a:lnTo>
                <a:lnTo>
                  <a:pt x="318053" y="94834"/>
                </a:lnTo>
                <a:lnTo>
                  <a:pt x="337959" y="91447"/>
                </a:lnTo>
                <a:lnTo>
                  <a:pt x="353095" y="81837"/>
                </a:lnTo>
                <a:lnTo>
                  <a:pt x="354464" y="79704"/>
                </a:lnTo>
                <a:lnTo>
                  <a:pt x="308168" y="79704"/>
                </a:lnTo>
                <a:lnTo>
                  <a:pt x="299948" y="76165"/>
                </a:lnTo>
                <a:lnTo>
                  <a:pt x="294127" y="71673"/>
                </a:lnTo>
                <a:close/>
              </a:path>
              <a:path w="1188084" h="95250">
                <a:moveTo>
                  <a:pt x="354542" y="15088"/>
                </a:moveTo>
                <a:lnTo>
                  <a:pt x="316074" y="15088"/>
                </a:lnTo>
                <a:lnTo>
                  <a:pt x="328123" y="16664"/>
                </a:lnTo>
                <a:lnTo>
                  <a:pt x="337941" y="21282"/>
                </a:lnTo>
                <a:lnTo>
                  <a:pt x="345095" y="28773"/>
                </a:lnTo>
                <a:lnTo>
                  <a:pt x="349151" y="38972"/>
                </a:lnTo>
                <a:lnTo>
                  <a:pt x="308168" y="38972"/>
                </a:lnTo>
                <a:lnTo>
                  <a:pt x="308168" y="54071"/>
                </a:lnTo>
                <a:lnTo>
                  <a:pt x="349560" y="54071"/>
                </a:lnTo>
                <a:lnTo>
                  <a:pt x="345651" y="65241"/>
                </a:lnTo>
                <a:lnTo>
                  <a:pt x="338551" y="73256"/>
                </a:lnTo>
                <a:lnTo>
                  <a:pt x="329026" y="78087"/>
                </a:lnTo>
                <a:lnTo>
                  <a:pt x="317843" y="79704"/>
                </a:lnTo>
                <a:lnTo>
                  <a:pt x="354464" y="79704"/>
                </a:lnTo>
                <a:lnTo>
                  <a:pt x="362720" y="66837"/>
                </a:lnTo>
                <a:lnTo>
                  <a:pt x="366093" y="47276"/>
                </a:lnTo>
                <a:lnTo>
                  <a:pt x="362681" y="27816"/>
                </a:lnTo>
                <a:lnTo>
                  <a:pt x="354542" y="15088"/>
                </a:lnTo>
                <a:close/>
              </a:path>
              <a:path w="1188084" h="95250">
                <a:moveTo>
                  <a:pt x="319916" y="0"/>
                </a:moveTo>
                <a:lnTo>
                  <a:pt x="309942" y="802"/>
                </a:lnTo>
                <a:lnTo>
                  <a:pt x="301236" y="2980"/>
                </a:lnTo>
                <a:lnTo>
                  <a:pt x="293960" y="6188"/>
                </a:lnTo>
                <a:lnTo>
                  <a:pt x="288273" y="10083"/>
                </a:lnTo>
                <a:lnTo>
                  <a:pt x="294577" y="22198"/>
                </a:lnTo>
                <a:lnTo>
                  <a:pt x="300985" y="17329"/>
                </a:lnTo>
                <a:lnTo>
                  <a:pt x="308671" y="15088"/>
                </a:lnTo>
                <a:lnTo>
                  <a:pt x="354542" y="15088"/>
                </a:lnTo>
                <a:lnTo>
                  <a:pt x="353147" y="12906"/>
                </a:lnTo>
                <a:lnTo>
                  <a:pt x="338542" y="3362"/>
                </a:lnTo>
                <a:lnTo>
                  <a:pt x="319916" y="0"/>
                </a:lnTo>
                <a:close/>
              </a:path>
              <a:path w="1188084" h="95250">
                <a:moveTo>
                  <a:pt x="408793" y="1434"/>
                </a:moveTo>
                <a:lnTo>
                  <a:pt x="392647" y="1434"/>
                </a:lnTo>
                <a:lnTo>
                  <a:pt x="392647" y="93358"/>
                </a:lnTo>
                <a:lnTo>
                  <a:pt x="408793" y="93358"/>
                </a:lnTo>
                <a:lnTo>
                  <a:pt x="408793" y="45946"/>
                </a:lnTo>
                <a:lnTo>
                  <a:pt x="427989" y="45946"/>
                </a:lnTo>
                <a:lnTo>
                  <a:pt x="427227" y="45014"/>
                </a:lnTo>
                <a:lnTo>
                  <a:pt x="408793" y="45014"/>
                </a:lnTo>
                <a:lnTo>
                  <a:pt x="408793" y="1434"/>
                </a:lnTo>
                <a:close/>
              </a:path>
              <a:path w="1188084" h="95250">
                <a:moveTo>
                  <a:pt x="427989" y="45946"/>
                </a:moveTo>
                <a:lnTo>
                  <a:pt x="408793" y="45946"/>
                </a:lnTo>
                <a:lnTo>
                  <a:pt x="446384" y="93358"/>
                </a:lnTo>
                <a:lnTo>
                  <a:pt x="466781" y="93358"/>
                </a:lnTo>
                <a:lnTo>
                  <a:pt x="427989" y="45946"/>
                </a:lnTo>
                <a:close/>
              </a:path>
              <a:path w="1188084" h="95250">
                <a:moveTo>
                  <a:pt x="464446" y="1434"/>
                </a:moveTo>
                <a:lnTo>
                  <a:pt x="445023" y="1434"/>
                </a:lnTo>
                <a:lnTo>
                  <a:pt x="408793" y="45014"/>
                </a:lnTo>
                <a:lnTo>
                  <a:pt x="427227" y="45014"/>
                </a:lnTo>
                <a:lnTo>
                  <a:pt x="426636" y="44291"/>
                </a:lnTo>
                <a:lnTo>
                  <a:pt x="464446" y="1434"/>
                </a:lnTo>
                <a:close/>
              </a:path>
              <a:path w="1188084" h="95250">
                <a:moveTo>
                  <a:pt x="523806" y="0"/>
                </a:moveTo>
                <a:lnTo>
                  <a:pt x="503652" y="3697"/>
                </a:lnTo>
                <a:lnTo>
                  <a:pt x="488910" y="13807"/>
                </a:lnTo>
                <a:lnTo>
                  <a:pt x="479860" y="28858"/>
                </a:lnTo>
                <a:lnTo>
                  <a:pt x="476781" y="47380"/>
                </a:lnTo>
                <a:lnTo>
                  <a:pt x="480236" y="66881"/>
                </a:lnTo>
                <a:lnTo>
                  <a:pt x="489947" y="81850"/>
                </a:lnTo>
                <a:lnTo>
                  <a:pt x="504933" y="91448"/>
                </a:lnTo>
                <a:lnTo>
                  <a:pt x="524214" y="94834"/>
                </a:lnTo>
                <a:lnTo>
                  <a:pt x="533027" y="94078"/>
                </a:lnTo>
                <a:lnTo>
                  <a:pt x="541211" y="91952"/>
                </a:lnTo>
                <a:lnTo>
                  <a:pt x="548236" y="88668"/>
                </a:lnTo>
                <a:lnTo>
                  <a:pt x="553574" y="84437"/>
                </a:lnTo>
                <a:lnTo>
                  <a:pt x="551187" y="79704"/>
                </a:lnTo>
                <a:lnTo>
                  <a:pt x="525648" y="79704"/>
                </a:lnTo>
                <a:lnTo>
                  <a:pt x="512746" y="77355"/>
                </a:lnTo>
                <a:lnTo>
                  <a:pt x="502684" y="70747"/>
                </a:lnTo>
                <a:lnTo>
                  <a:pt x="496148" y="60537"/>
                </a:lnTo>
                <a:lnTo>
                  <a:pt x="493817" y="47380"/>
                </a:lnTo>
                <a:lnTo>
                  <a:pt x="496100" y="33924"/>
                </a:lnTo>
                <a:lnTo>
                  <a:pt x="502403" y="23758"/>
                </a:lnTo>
                <a:lnTo>
                  <a:pt x="511911" y="17330"/>
                </a:lnTo>
                <a:lnTo>
                  <a:pt x="523806" y="15088"/>
                </a:lnTo>
                <a:lnTo>
                  <a:pt x="548286" y="15088"/>
                </a:lnTo>
                <a:lnTo>
                  <a:pt x="551805" y="9298"/>
                </a:lnTo>
                <a:lnTo>
                  <a:pt x="546530" y="5530"/>
                </a:lnTo>
                <a:lnTo>
                  <a:pt x="539992" y="2591"/>
                </a:lnTo>
                <a:lnTo>
                  <a:pt x="532361" y="681"/>
                </a:lnTo>
                <a:lnTo>
                  <a:pt x="523806" y="0"/>
                </a:lnTo>
                <a:close/>
              </a:path>
              <a:path w="1188084" h="95250">
                <a:moveTo>
                  <a:pt x="547470" y="72332"/>
                </a:moveTo>
                <a:lnTo>
                  <a:pt x="541156" y="77222"/>
                </a:lnTo>
                <a:lnTo>
                  <a:pt x="533397" y="79704"/>
                </a:lnTo>
                <a:lnTo>
                  <a:pt x="551187" y="79704"/>
                </a:lnTo>
                <a:lnTo>
                  <a:pt x="547470" y="72332"/>
                </a:lnTo>
                <a:close/>
              </a:path>
              <a:path w="1188084" h="95250">
                <a:moveTo>
                  <a:pt x="548286" y="15088"/>
                </a:moveTo>
                <a:lnTo>
                  <a:pt x="532999" y="15088"/>
                </a:lnTo>
                <a:lnTo>
                  <a:pt x="539020" y="17591"/>
                </a:lnTo>
                <a:lnTo>
                  <a:pt x="544506" y="21308"/>
                </a:lnTo>
                <a:lnTo>
                  <a:pt x="548286" y="15088"/>
                </a:lnTo>
                <a:close/>
              </a:path>
              <a:path w="1188084" h="95250">
                <a:moveTo>
                  <a:pt x="593667" y="1434"/>
                </a:moveTo>
                <a:lnTo>
                  <a:pt x="577521" y="1434"/>
                </a:lnTo>
                <a:lnTo>
                  <a:pt x="577521" y="93358"/>
                </a:lnTo>
                <a:lnTo>
                  <a:pt x="591730" y="93358"/>
                </a:lnTo>
                <a:lnTo>
                  <a:pt x="611327" y="66804"/>
                </a:lnTo>
                <a:lnTo>
                  <a:pt x="593667" y="66804"/>
                </a:lnTo>
                <a:lnTo>
                  <a:pt x="593667" y="1434"/>
                </a:lnTo>
                <a:close/>
              </a:path>
              <a:path w="1188084" h="95250">
                <a:moveTo>
                  <a:pt x="656021" y="28093"/>
                </a:moveTo>
                <a:lnTo>
                  <a:pt x="639896" y="28093"/>
                </a:lnTo>
                <a:lnTo>
                  <a:pt x="639896" y="93358"/>
                </a:lnTo>
                <a:lnTo>
                  <a:pt x="656021" y="93358"/>
                </a:lnTo>
                <a:lnTo>
                  <a:pt x="656021" y="28093"/>
                </a:lnTo>
                <a:close/>
              </a:path>
              <a:path w="1188084" h="95250">
                <a:moveTo>
                  <a:pt x="656021" y="1434"/>
                </a:moveTo>
                <a:lnTo>
                  <a:pt x="641886" y="1434"/>
                </a:lnTo>
                <a:lnTo>
                  <a:pt x="593667" y="66804"/>
                </a:lnTo>
                <a:lnTo>
                  <a:pt x="611327" y="66804"/>
                </a:lnTo>
                <a:lnTo>
                  <a:pt x="639896" y="28093"/>
                </a:lnTo>
                <a:lnTo>
                  <a:pt x="656021" y="28093"/>
                </a:lnTo>
                <a:lnTo>
                  <a:pt x="656021" y="1434"/>
                </a:lnTo>
                <a:close/>
              </a:path>
              <a:path w="1188084" h="95250">
                <a:moveTo>
                  <a:pt x="705643" y="1434"/>
                </a:moveTo>
                <a:lnTo>
                  <a:pt x="689371" y="1434"/>
                </a:lnTo>
                <a:lnTo>
                  <a:pt x="689371" y="93358"/>
                </a:lnTo>
                <a:lnTo>
                  <a:pt x="705570" y="93358"/>
                </a:lnTo>
                <a:lnTo>
                  <a:pt x="705570" y="27308"/>
                </a:lnTo>
                <a:lnTo>
                  <a:pt x="724561" y="27308"/>
                </a:lnTo>
                <a:lnTo>
                  <a:pt x="705643" y="1434"/>
                </a:lnTo>
                <a:close/>
              </a:path>
              <a:path w="1188084" h="95250">
                <a:moveTo>
                  <a:pt x="782206" y="26931"/>
                </a:moveTo>
                <a:lnTo>
                  <a:pt x="766238" y="26931"/>
                </a:lnTo>
                <a:lnTo>
                  <a:pt x="766238" y="93358"/>
                </a:lnTo>
                <a:lnTo>
                  <a:pt x="782206" y="93358"/>
                </a:lnTo>
                <a:lnTo>
                  <a:pt x="782206" y="26931"/>
                </a:lnTo>
                <a:close/>
              </a:path>
              <a:path w="1188084" h="95250">
                <a:moveTo>
                  <a:pt x="724561" y="27308"/>
                </a:moveTo>
                <a:lnTo>
                  <a:pt x="705570" y="27308"/>
                </a:lnTo>
                <a:lnTo>
                  <a:pt x="734825" y="67725"/>
                </a:lnTo>
                <a:lnTo>
                  <a:pt x="737192" y="67725"/>
                </a:lnTo>
                <a:lnTo>
                  <a:pt x="753802" y="44396"/>
                </a:lnTo>
                <a:lnTo>
                  <a:pt x="737056" y="44396"/>
                </a:lnTo>
                <a:lnTo>
                  <a:pt x="724561" y="27308"/>
                </a:lnTo>
                <a:close/>
              </a:path>
              <a:path w="1188084" h="95250">
                <a:moveTo>
                  <a:pt x="782206" y="1434"/>
                </a:moveTo>
                <a:lnTo>
                  <a:pt x="766992" y="1434"/>
                </a:lnTo>
                <a:lnTo>
                  <a:pt x="737056" y="44396"/>
                </a:lnTo>
                <a:lnTo>
                  <a:pt x="753802" y="44396"/>
                </a:lnTo>
                <a:lnTo>
                  <a:pt x="766238" y="26931"/>
                </a:lnTo>
                <a:lnTo>
                  <a:pt x="782206" y="26931"/>
                </a:lnTo>
                <a:lnTo>
                  <a:pt x="782206" y="1434"/>
                </a:lnTo>
                <a:close/>
              </a:path>
              <a:path w="1188084" h="95250">
                <a:moveTo>
                  <a:pt x="869303" y="1434"/>
                </a:moveTo>
                <a:lnTo>
                  <a:pt x="815566" y="1434"/>
                </a:lnTo>
                <a:lnTo>
                  <a:pt x="815566" y="93358"/>
                </a:lnTo>
                <a:lnTo>
                  <a:pt x="820927" y="93358"/>
                </a:lnTo>
                <a:lnTo>
                  <a:pt x="828833" y="93913"/>
                </a:lnTo>
                <a:lnTo>
                  <a:pt x="839471" y="93913"/>
                </a:lnTo>
                <a:lnTo>
                  <a:pt x="854539" y="91901"/>
                </a:lnTo>
                <a:lnTo>
                  <a:pt x="865668" y="86053"/>
                </a:lnTo>
                <a:lnTo>
                  <a:pt x="871009" y="78772"/>
                </a:lnTo>
                <a:lnTo>
                  <a:pt x="838560" y="78772"/>
                </a:lnTo>
                <a:lnTo>
                  <a:pt x="831702" y="78259"/>
                </a:lnTo>
                <a:lnTo>
                  <a:pt x="831702" y="52113"/>
                </a:lnTo>
                <a:lnTo>
                  <a:pt x="835817" y="51558"/>
                </a:lnTo>
                <a:lnTo>
                  <a:pt x="839723" y="51359"/>
                </a:lnTo>
                <a:lnTo>
                  <a:pt x="872024" y="51359"/>
                </a:lnTo>
                <a:lnTo>
                  <a:pt x="866692" y="43739"/>
                </a:lnTo>
                <a:lnTo>
                  <a:pt x="856978" y="38198"/>
                </a:lnTo>
                <a:lnTo>
                  <a:pt x="849147" y="37025"/>
                </a:lnTo>
                <a:lnTo>
                  <a:pt x="831702" y="37025"/>
                </a:lnTo>
                <a:lnTo>
                  <a:pt x="831702" y="16502"/>
                </a:lnTo>
                <a:lnTo>
                  <a:pt x="869303" y="16502"/>
                </a:lnTo>
                <a:lnTo>
                  <a:pt x="869303" y="1434"/>
                </a:lnTo>
                <a:close/>
              </a:path>
              <a:path w="1188084" h="95250">
                <a:moveTo>
                  <a:pt x="872024" y="51359"/>
                </a:moveTo>
                <a:lnTo>
                  <a:pt x="854026" y="51359"/>
                </a:lnTo>
                <a:lnTo>
                  <a:pt x="858874" y="57265"/>
                </a:lnTo>
                <a:lnTo>
                  <a:pt x="858874" y="73254"/>
                </a:lnTo>
                <a:lnTo>
                  <a:pt x="853932" y="78772"/>
                </a:lnTo>
                <a:lnTo>
                  <a:pt x="871009" y="78772"/>
                </a:lnTo>
                <a:lnTo>
                  <a:pt x="872562" y="76654"/>
                </a:lnTo>
                <a:lnTo>
                  <a:pt x="874926" y="63987"/>
                </a:lnTo>
                <a:lnTo>
                  <a:pt x="872803" y="52472"/>
                </a:lnTo>
                <a:lnTo>
                  <a:pt x="872024" y="51359"/>
                </a:lnTo>
                <a:close/>
              </a:path>
              <a:path w="1188084" h="95250">
                <a:moveTo>
                  <a:pt x="844047" y="36260"/>
                </a:moveTo>
                <a:lnTo>
                  <a:pt x="840780" y="36260"/>
                </a:lnTo>
                <a:lnTo>
                  <a:pt x="835220" y="36501"/>
                </a:lnTo>
                <a:lnTo>
                  <a:pt x="831702" y="37025"/>
                </a:lnTo>
                <a:lnTo>
                  <a:pt x="849147" y="37025"/>
                </a:lnTo>
                <a:lnTo>
                  <a:pt x="844047" y="36260"/>
                </a:lnTo>
                <a:close/>
              </a:path>
              <a:path w="1188084" h="95250">
                <a:moveTo>
                  <a:pt x="945290" y="1162"/>
                </a:moveTo>
                <a:lnTo>
                  <a:pt x="931123" y="1162"/>
                </a:lnTo>
                <a:lnTo>
                  <a:pt x="892224" y="93358"/>
                </a:lnTo>
                <a:lnTo>
                  <a:pt x="908569" y="93358"/>
                </a:lnTo>
                <a:lnTo>
                  <a:pt x="918170" y="69851"/>
                </a:lnTo>
                <a:lnTo>
                  <a:pt x="974271" y="69851"/>
                </a:lnTo>
                <a:lnTo>
                  <a:pt x="967914" y="54783"/>
                </a:lnTo>
                <a:lnTo>
                  <a:pt x="924338" y="54783"/>
                </a:lnTo>
                <a:lnTo>
                  <a:pt x="937803" y="22062"/>
                </a:lnTo>
                <a:lnTo>
                  <a:pt x="954108" y="22062"/>
                </a:lnTo>
                <a:lnTo>
                  <a:pt x="945290" y="1162"/>
                </a:lnTo>
                <a:close/>
              </a:path>
              <a:path w="1188084" h="95250">
                <a:moveTo>
                  <a:pt x="974271" y="69851"/>
                </a:moveTo>
                <a:lnTo>
                  <a:pt x="957373" y="69851"/>
                </a:lnTo>
                <a:lnTo>
                  <a:pt x="966975" y="93358"/>
                </a:lnTo>
                <a:lnTo>
                  <a:pt x="984189" y="93358"/>
                </a:lnTo>
                <a:lnTo>
                  <a:pt x="974271" y="69851"/>
                </a:lnTo>
                <a:close/>
              </a:path>
              <a:path w="1188084" h="95250">
                <a:moveTo>
                  <a:pt x="954108" y="22062"/>
                </a:moveTo>
                <a:lnTo>
                  <a:pt x="937803" y="22062"/>
                </a:lnTo>
                <a:lnTo>
                  <a:pt x="951248" y="54783"/>
                </a:lnTo>
                <a:lnTo>
                  <a:pt x="967914" y="54783"/>
                </a:lnTo>
                <a:lnTo>
                  <a:pt x="954108" y="22062"/>
                </a:lnTo>
                <a:close/>
              </a:path>
              <a:path w="1188084" h="95250">
                <a:moveTo>
                  <a:pt x="1022010" y="1434"/>
                </a:moveTo>
                <a:lnTo>
                  <a:pt x="1005812" y="1434"/>
                </a:lnTo>
                <a:lnTo>
                  <a:pt x="1005812" y="93358"/>
                </a:lnTo>
                <a:lnTo>
                  <a:pt x="1022010" y="93358"/>
                </a:lnTo>
                <a:lnTo>
                  <a:pt x="1022010" y="54071"/>
                </a:lnTo>
                <a:lnTo>
                  <a:pt x="1079998" y="54071"/>
                </a:lnTo>
                <a:lnTo>
                  <a:pt x="1079998" y="38972"/>
                </a:lnTo>
                <a:lnTo>
                  <a:pt x="1022010" y="38972"/>
                </a:lnTo>
                <a:lnTo>
                  <a:pt x="1022010" y="1434"/>
                </a:lnTo>
                <a:close/>
              </a:path>
              <a:path w="1188084" h="95250">
                <a:moveTo>
                  <a:pt x="1079998" y="54071"/>
                </a:moveTo>
                <a:lnTo>
                  <a:pt x="1064061" y="54071"/>
                </a:lnTo>
                <a:lnTo>
                  <a:pt x="1064061" y="93358"/>
                </a:lnTo>
                <a:lnTo>
                  <a:pt x="1079998" y="93358"/>
                </a:lnTo>
                <a:lnTo>
                  <a:pt x="1079998" y="54071"/>
                </a:lnTo>
                <a:close/>
              </a:path>
              <a:path w="1188084" h="95250">
                <a:moveTo>
                  <a:pt x="1079998" y="1434"/>
                </a:moveTo>
                <a:lnTo>
                  <a:pt x="1064061" y="1434"/>
                </a:lnTo>
                <a:lnTo>
                  <a:pt x="1064061" y="38972"/>
                </a:lnTo>
                <a:lnTo>
                  <a:pt x="1079998" y="38972"/>
                </a:lnTo>
                <a:lnTo>
                  <a:pt x="1079998" y="1434"/>
                </a:lnTo>
                <a:close/>
              </a:path>
              <a:path w="1188084" h="95250">
                <a:moveTo>
                  <a:pt x="1129525" y="1434"/>
                </a:moveTo>
                <a:lnTo>
                  <a:pt x="1113379" y="1434"/>
                </a:lnTo>
                <a:lnTo>
                  <a:pt x="1113379" y="93358"/>
                </a:lnTo>
                <a:lnTo>
                  <a:pt x="1129525" y="93358"/>
                </a:lnTo>
                <a:lnTo>
                  <a:pt x="1129525" y="45946"/>
                </a:lnTo>
                <a:lnTo>
                  <a:pt x="1148724" y="45946"/>
                </a:lnTo>
                <a:lnTo>
                  <a:pt x="1147960" y="45014"/>
                </a:lnTo>
                <a:lnTo>
                  <a:pt x="1129525" y="45014"/>
                </a:lnTo>
                <a:lnTo>
                  <a:pt x="1129525" y="1434"/>
                </a:lnTo>
                <a:close/>
              </a:path>
              <a:path w="1188084" h="95250">
                <a:moveTo>
                  <a:pt x="1148724" y="45946"/>
                </a:moveTo>
                <a:lnTo>
                  <a:pt x="1129525" y="45946"/>
                </a:lnTo>
                <a:lnTo>
                  <a:pt x="1167074" y="93358"/>
                </a:lnTo>
                <a:lnTo>
                  <a:pt x="1187586" y="93358"/>
                </a:lnTo>
                <a:lnTo>
                  <a:pt x="1148724" y="45946"/>
                </a:lnTo>
                <a:close/>
              </a:path>
              <a:path w="1188084" h="95250">
                <a:moveTo>
                  <a:pt x="1185189" y="1434"/>
                </a:moveTo>
                <a:lnTo>
                  <a:pt x="1165807" y="1434"/>
                </a:lnTo>
                <a:lnTo>
                  <a:pt x="1129525" y="45014"/>
                </a:lnTo>
                <a:lnTo>
                  <a:pt x="1147960" y="45014"/>
                </a:lnTo>
                <a:lnTo>
                  <a:pt x="1147368" y="44291"/>
                </a:lnTo>
                <a:lnTo>
                  <a:pt x="1185189" y="14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Shape 193"/>
          <p:cNvSpPr/>
          <p:nvPr/>
        </p:nvSpPr>
        <p:spPr>
          <a:xfrm>
            <a:off x="4036252" y="1136780"/>
            <a:ext cx="593571" cy="745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43000"/>
              <a:gd name="ODFBottom" fmla="val 143509"/>
              <a:gd name="ODFWidth" fmla="val 1143000"/>
              <a:gd name="ODFHeight" fmla="val 143509"/>
            </a:gdLst>
            <a:ahLst/>
            <a:cxnLst/>
            <a:rect l="OXMLTextRectL" t="OXMLTextRectT" r="OXMLTextRectR" b="OXMLTextRectB"/>
            <a:pathLst>
              <a:path w="1143000" h="143509">
                <a:moveTo>
                  <a:pt x="1082605" y="0"/>
                </a:moveTo>
                <a:lnTo>
                  <a:pt x="1063936" y="0"/>
                </a:lnTo>
                <a:lnTo>
                  <a:pt x="1066735" y="9413"/>
                </a:lnTo>
                <a:lnTo>
                  <a:pt x="1073286" y="16782"/>
                </a:lnTo>
                <a:lnTo>
                  <a:pt x="1083266" y="21527"/>
                </a:lnTo>
                <a:lnTo>
                  <a:pt x="1096395" y="23213"/>
                </a:lnTo>
                <a:lnTo>
                  <a:pt x="1108805" y="21549"/>
                </a:lnTo>
                <a:lnTo>
                  <a:pt x="1118736" y="16841"/>
                </a:lnTo>
                <a:lnTo>
                  <a:pt x="1125410" y="9515"/>
                </a:lnTo>
                <a:lnTo>
                  <a:pt x="1088280" y="9413"/>
                </a:lnTo>
                <a:lnTo>
                  <a:pt x="1083893" y="6334"/>
                </a:lnTo>
                <a:lnTo>
                  <a:pt x="1082605" y="0"/>
                </a:lnTo>
                <a:close/>
              </a:path>
              <a:path w="1143000" h="143509">
                <a:moveTo>
                  <a:pt x="1128049" y="0"/>
                </a:moveTo>
                <a:lnTo>
                  <a:pt x="1109379" y="0"/>
                </a:lnTo>
                <a:lnTo>
                  <a:pt x="1108730" y="6984"/>
                </a:lnTo>
                <a:lnTo>
                  <a:pt x="1103704" y="9413"/>
                </a:lnTo>
                <a:lnTo>
                  <a:pt x="1125439" y="9413"/>
                </a:lnTo>
                <a:lnTo>
                  <a:pt x="1128049" y="0"/>
                </a:lnTo>
                <a:close/>
              </a:path>
              <a:path w="1143000" h="143509">
                <a:moveTo>
                  <a:pt x="1065883" y="27590"/>
                </a:moveTo>
                <a:lnTo>
                  <a:pt x="1045926" y="27590"/>
                </a:lnTo>
                <a:lnTo>
                  <a:pt x="1045926" y="141210"/>
                </a:lnTo>
                <a:lnTo>
                  <a:pt x="1063444" y="141210"/>
                </a:lnTo>
                <a:lnTo>
                  <a:pt x="1087653" y="108426"/>
                </a:lnTo>
                <a:lnTo>
                  <a:pt x="1065883" y="108426"/>
                </a:lnTo>
                <a:lnTo>
                  <a:pt x="1065883" y="27590"/>
                </a:lnTo>
                <a:close/>
              </a:path>
              <a:path w="1143000" h="143509">
                <a:moveTo>
                  <a:pt x="1142980" y="60542"/>
                </a:moveTo>
                <a:lnTo>
                  <a:pt x="1123012" y="60542"/>
                </a:lnTo>
                <a:lnTo>
                  <a:pt x="1123012" y="141210"/>
                </a:lnTo>
                <a:lnTo>
                  <a:pt x="1142980" y="141210"/>
                </a:lnTo>
                <a:lnTo>
                  <a:pt x="1142980" y="60542"/>
                </a:lnTo>
                <a:close/>
              </a:path>
              <a:path w="1143000" h="143509">
                <a:moveTo>
                  <a:pt x="1142980" y="27590"/>
                </a:moveTo>
                <a:lnTo>
                  <a:pt x="1125452" y="27590"/>
                </a:lnTo>
                <a:lnTo>
                  <a:pt x="1065883" y="108426"/>
                </a:lnTo>
                <a:lnTo>
                  <a:pt x="1087653" y="108426"/>
                </a:lnTo>
                <a:lnTo>
                  <a:pt x="1123012" y="60542"/>
                </a:lnTo>
                <a:lnTo>
                  <a:pt x="1142980" y="60542"/>
                </a:lnTo>
                <a:lnTo>
                  <a:pt x="1142980" y="27590"/>
                </a:lnTo>
                <a:close/>
              </a:path>
              <a:path w="1143000" h="143509">
                <a:moveTo>
                  <a:pt x="937332" y="27590"/>
                </a:moveTo>
                <a:lnTo>
                  <a:pt x="917364" y="27590"/>
                </a:lnTo>
                <a:lnTo>
                  <a:pt x="917364" y="141210"/>
                </a:lnTo>
                <a:lnTo>
                  <a:pt x="934893" y="141210"/>
                </a:lnTo>
                <a:lnTo>
                  <a:pt x="959102" y="108426"/>
                </a:lnTo>
                <a:lnTo>
                  <a:pt x="937332" y="108426"/>
                </a:lnTo>
                <a:lnTo>
                  <a:pt x="937332" y="27590"/>
                </a:lnTo>
                <a:close/>
              </a:path>
              <a:path w="1143000" h="143509">
                <a:moveTo>
                  <a:pt x="1014429" y="60542"/>
                </a:moveTo>
                <a:lnTo>
                  <a:pt x="994461" y="60542"/>
                </a:lnTo>
                <a:lnTo>
                  <a:pt x="994461" y="141210"/>
                </a:lnTo>
                <a:lnTo>
                  <a:pt x="1014429" y="141210"/>
                </a:lnTo>
                <a:lnTo>
                  <a:pt x="1014429" y="60542"/>
                </a:lnTo>
                <a:close/>
              </a:path>
              <a:path w="1143000" h="143509">
                <a:moveTo>
                  <a:pt x="1014429" y="27590"/>
                </a:moveTo>
                <a:lnTo>
                  <a:pt x="996901" y="27590"/>
                </a:lnTo>
                <a:lnTo>
                  <a:pt x="937332" y="108426"/>
                </a:lnTo>
                <a:lnTo>
                  <a:pt x="959102" y="108426"/>
                </a:lnTo>
                <a:lnTo>
                  <a:pt x="994461" y="60542"/>
                </a:lnTo>
                <a:lnTo>
                  <a:pt x="1014429" y="60542"/>
                </a:lnTo>
                <a:lnTo>
                  <a:pt x="1014429" y="27590"/>
                </a:lnTo>
                <a:close/>
              </a:path>
              <a:path w="1143000" h="143509">
                <a:moveTo>
                  <a:pt x="828257" y="27590"/>
                </a:moveTo>
                <a:lnTo>
                  <a:pt x="808299" y="27590"/>
                </a:lnTo>
                <a:lnTo>
                  <a:pt x="808299" y="141210"/>
                </a:lnTo>
                <a:lnTo>
                  <a:pt x="828257" y="141210"/>
                </a:lnTo>
                <a:lnTo>
                  <a:pt x="828257" y="82615"/>
                </a:lnTo>
                <a:lnTo>
                  <a:pt x="852070" y="82615"/>
                </a:lnTo>
                <a:lnTo>
                  <a:pt x="851137" y="81473"/>
                </a:lnTo>
                <a:lnTo>
                  <a:pt x="828257" y="81473"/>
                </a:lnTo>
                <a:lnTo>
                  <a:pt x="828257" y="27590"/>
                </a:lnTo>
                <a:close/>
              </a:path>
              <a:path w="1143000" h="143509">
                <a:moveTo>
                  <a:pt x="852070" y="82615"/>
                </a:moveTo>
                <a:lnTo>
                  <a:pt x="828257" y="82615"/>
                </a:lnTo>
                <a:lnTo>
                  <a:pt x="874685" y="141210"/>
                </a:lnTo>
                <a:lnTo>
                  <a:pt x="900004" y="141210"/>
                </a:lnTo>
                <a:lnTo>
                  <a:pt x="852070" y="82615"/>
                </a:lnTo>
                <a:close/>
              </a:path>
              <a:path w="1143000" h="143509">
                <a:moveTo>
                  <a:pt x="897082" y="27590"/>
                </a:moveTo>
                <a:lnTo>
                  <a:pt x="873062" y="27590"/>
                </a:lnTo>
                <a:lnTo>
                  <a:pt x="828257" y="81473"/>
                </a:lnTo>
                <a:lnTo>
                  <a:pt x="851137" y="81473"/>
                </a:lnTo>
                <a:lnTo>
                  <a:pt x="850340" y="80500"/>
                </a:lnTo>
                <a:lnTo>
                  <a:pt x="897082" y="27590"/>
                </a:lnTo>
                <a:close/>
              </a:path>
              <a:path w="1143000" h="143509">
                <a:moveTo>
                  <a:pt x="751652" y="25810"/>
                </a:moveTo>
                <a:lnTo>
                  <a:pt x="726753" y="30378"/>
                </a:lnTo>
                <a:lnTo>
                  <a:pt x="708534" y="42873"/>
                </a:lnTo>
                <a:lnTo>
                  <a:pt x="697346" y="61485"/>
                </a:lnTo>
                <a:lnTo>
                  <a:pt x="693539" y="84405"/>
                </a:lnTo>
                <a:lnTo>
                  <a:pt x="697810" y="108486"/>
                </a:lnTo>
                <a:lnTo>
                  <a:pt x="709813" y="126966"/>
                </a:lnTo>
                <a:lnTo>
                  <a:pt x="728330" y="138812"/>
                </a:lnTo>
                <a:lnTo>
                  <a:pt x="752144" y="142990"/>
                </a:lnTo>
                <a:lnTo>
                  <a:pt x="763047" y="142059"/>
                </a:lnTo>
                <a:lnTo>
                  <a:pt x="773175" y="139440"/>
                </a:lnTo>
                <a:lnTo>
                  <a:pt x="781873" y="135392"/>
                </a:lnTo>
                <a:lnTo>
                  <a:pt x="788489" y="130174"/>
                </a:lnTo>
                <a:lnTo>
                  <a:pt x="785506" y="124331"/>
                </a:lnTo>
                <a:lnTo>
                  <a:pt x="753924" y="124331"/>
                </a:lnTo>
                <a:lnTo>
                  <a:pt x="737998" y="121425"/>
                </a:lnTo>
                <a:lnTo>
                  <a:pt x="725585" y="113254"/>
                </a:lnTo>
                <a:lnTo>
                  <a:pt x="717522" y="100640"/>
                </a:lnTo>
                <a:lnTo>
                  <a:pt x="714648" y="84405"/>
                </a:lnTo>
                <a:lnTo>
                  <a:pt x="717463" y="67753"/>
                </a:lnTo>
                <a:lnTo>
                  <a:pt x="725238" y="55182"/>
                </a:lnTo>
                <a:lnTo>
                  <a:pt x="736969" y="47239"/>
                </a:lnTo>
                <a:lnTo>
                  <a:pt x="751652" y="44469"/>
                </a:lnTo>
                <a:lnTo>
                  <a:pt x="781910" y="44469"/>
                </a:lnTo>
                <a:lnTo>
                  <a:pt x="786227" y="37328"/>
                </a:lnTo>
                <a:lnTo>
                  <a:pt x="779753" y="32657"/>
                </a:lnTo>
                <a:lnTo>
                  <a:pt x="771680" y="29017"/>
                </a:lnTo>
                <a:lnTo>
                  <a:pt x="762237" y="26653"/>
                </a:lnTo>
                <a:lnTo>
                  <a:pt x="751652" y="25810"/>
                </a:lnTo>
                <a:close/>
              </a:path>
              <a:path w="1143000" h="143509">
                <a:moveTo>
                  <a:pt x="780866" y="115242"/>
                </a:moveTo>
                <a:lnTo>
                  <a:pt x="774717" y="119193"/>
                </a:lnTo>
                <a:lnTo>
                  <a:pt x="768066" y="122036"/>
                </a:lnTo>
                <a:lnTo>
                  <a:pt x="761080" y="123754"/>
                </a:lnTo>
                <a:lnTo>
                  <a:pt x="753924" y="124331"/>
                </a:lnTo>
                <a:lnTo>
                  <a:pt x="785506" y="124331"/>
                </a:lnTo>
                <a:lnTo>
                  <a:pt x="780866" y="115242"/>
                </a:lnTo>
                <a:close/>
              </a:path>
              <a:path w="1143000" h="143509">
                <a:moveTo>
                  <a:pt x="781910" y="44469"/>
                </a:moveTo>
                <a:lnTo>
                  <a:pt x="751652" y="44469"/>
                </a:lnTo>
                <a:lnTo>
                  <a:pt x="759495" y="45023"/>
                </a:lnTo>
                <a:lnTo>
                  <a:pt x="766182" y="46582"/>
                </a:lnTo>
                <a:lnTo>
                  <a:pt x="772015" y="48993"/>
                </a:lnTo>
                <a:lnTo>
                  <a:pt x="777295" y="52103"/>
                </a:lnTo>
                <a:lnTo>
                  <a:pt x="781910" y="44469"/>
                </a:lnTo>
                <a:close/>
              </a:path>
              <a:path w="1143000" h="143509">
                <a:moveTo>
                  <a:pt x="610117" y="0"/>
                </a:moveTo>
                <a:lnTo>
                  <a:pt x="591447" y="0"/>
                </a:lnTo>
                <a:lnTo>
                  <a:pt x="594251" y="9413"/>
                </a:lnTo>
                <a:lnTo>
                  <a:pt x="600802" y="16782"/>
                </a:lnTo>
                <a:lnTo>
                  <a:pt x="610779" y="21527"/>
                </a:lnTo>
                <a:lnTo>
                  <a:pt x="623907" y="23213"/>
                </a:lnTo>
                <a:lnTo>
                  <a:pt x="636322" y="21549"/>
                </a:lnTo>
                <a:lnTo>
                  <a:pt x="646253" y="16841"/>
                </a:lnTo>
                <a:lnTo>
                  <a:pt x="652928" y="9515"/>
                </a:lnTo>
                <a:lnTo>
                  <a:pt x="615803" y="9413"/>
                </a:lnTo>
                <a:lnTo>
                  <a:pt x="611415" y="6334"/>
                </a:lnTo>
                <a:lnTo>
                  <a:pt x="610117" y="0"/>
                </a:lnTo>
                <a:close/>
              </a:path>
              <a:path w="1143000" h="143509">
                <a:moveTo>
                  <a:pt x="655571" y="0"/>
                </a:moveTo>
                <a:lnTo>
                  <a:pt x="636902" y="0"/>
                </a:lnTo>
                <a:lnTo>
                  <a:pt x="636252" y="6984"/>
                </a:lnTo>
                <a:lnTo>
                  <a:pt x="631216" y="9413"/>
                </a:lnTo>
                <a:lnTo>
                  <a:pt x="652956" y="9413"/>
                </a:lnTo>
                <a:lnTo>
                  <a:pt x="655571" y="0"/>
                </a:lnTo>
                <a:close/>
              </a:path>
              <a:path w="1143000" h="143509">
                <a:moveTo>
                  <a:pt x="593395" y="27590"/>
                </a:moveTo>
                <a:lnTo>
                  <a:pt x="573438" y="27590"/>
                </a:lnTo>
                <a:lnTo>
                  <a:pt x="573438" y="141210"/>
                </a:lnTo>
                <a:lnTo>
                  <a:pt x="590966" y="141210"/>
                </a:lnTo>
                <a:lnTo>
                  <a:pt x="615175" y="108426"/>
                </a:lnTo>
                <a:lnTo>
                  <a:pt x="593395" y="108426"/>
                </a:lnTo>
                <a:lnTo>
                  <a:pt x="593395" y="27590"/>
                </a:lnTo>
                <a:close/>
              </a:path>
              <a:path w="1143000" h="143509">
                <a:moveTo>
                  <a:pt x="670492" y="60542"/>
                </a:moveTo>
                <a:lnTo>
                  <a:pt x="650535" y="60542"/>
                </a:lnTo>
                <a:lnTo>
                  <a:pt x="650535" y="141210"/>
                </a:lnTo>
                <a:lnTo>
                  <a:pt x="670492" y="141210"/>
                </a:lnTo>
                <a:lnTo>
                  <a:pt x="670492" y="60542"/>
                </a:lnTo>
                <a:close/>
              </a:path>
              <a:path w="1143000" h="143509">
                <a:moveTo>
                  <a:pt x="670492" y="27590"/>
                </a:moveTo>
                <a:lnTo>
                  <a:pt x="652964" y="27590"/>
                </a:lnTo>
                <a:lnTo>
                  <a:pt x="593395" y="108426"/>
                </a:lnTo>
                <a:lnTo>
                  <a:pt x="615175" y="108426"/>
                </a:lnTo>
                <a:lnTo>
                  <a:pt x="650535" y="60542"/>
                </a:lnTo>
                <a:lnTo>
                  <a:pt x="670492" y="60542"/>
                </a:lnTo>
                <a:lnTo>
                  <a:pt x="670492" y="27590"/>
                </a:lnTo>
                <a:close/>
              </a:path>
              <a:path w="1143000" h="143509">
                <a:moveTo>
                  <a:pt x="464854" y="27590"/>
                </a:moveTo>
                <a:lnTo>
                  <a:pt x="444886" y="27590"/>
                </a:lnTo>
                <a:lnTo>
                  <a:pt x="444886" y="141210"/>
                </a:lnTo>
                <a:lnTo>
                  <a:pt x="462415" y="141210"/>
                </a:lnTo>
                <a:lnTo>
                  <a:pt x="486629" y="108426"/>
                </a:lnTo>
                <a:lnTo>
                  <a:pt x="464854" y="108426"/>
                </a:lnTo>
                <a:lnTo>
                  <a:pt x="464854" y="27590"/>
                </a:lnTo>
                <a:close/>
              </a:path>
              <a:path w="1143000" h="143509">
                <a:moveTo>
                  <a:pt x="541941" y="60542"/>
                </a:moveTo>
                <a:lnTo>
                  <a:pt x="521994" y="60542"/>
                </a:lnTo>
                <a:lnTo>
                  <a:pt x="521994" y="141210"/>
                </a:lnTo>
                <a:lnTo>
                  <a:pt x="541941" y="141210"/>
                </a:lnTo>
                <a:lnTo>
                  <a:pt x="541941" y="60542"/>
                </a:lnTo>
                <a:close/>
              </a:path>
              <a:path w="1143000" h="143509">
                <a:moveTo>
                  <a:pt x="541941" y="27590"/>
                </a:moveTo>
                <a:lnTo>
                  <a:pt x="524423" y="27590"/>
                </a:lnTo>
                <a:lnTo>
                  <a:pt x="464854" y="108426"/>
                </a:lnTo>
                <a:lnTo>
                  <a:pt x="486629" y="108426"/>
                </a:lnTo>
                <a:lnTo>
                  <a:pt x="521994" y="60542"/>
                </a:lnTo>
                <a:lnTo>
                  <a:pt x="541941" y="60542"/>
                </a:lnTo>
                <a:lnTo>
                  <a:pt x="541941" y="27590"/>
                </a:lnTo>
                <a:close/>
              </a:path>
              <a:path w="1143000" h="143509">
                <a:moveTo>
                  <a:pt x="388239" y="25810"/>
                </a:moveTo>
                <a:lnTo>
                  <a:pt x="363342" y="30378"/>
                </a:lnTo>
                <a:lnTo>
                  <a:pt x="345126" y="42873"/>
                </a:lnTo>
                <a:lnTo>
                  <a:pt x="333942" y="61485"/>
                </a:lnTo>
                <a:lnTo>
                  <a:pt x="330136" y="84405"/>
                </a:lnTo>
                <a:lnTo>
                  <a:pt x="334406" y="108486"/>
                </a:lnTo>
                <a:lnTo>
                  <a:pt x="346405" y="126966"/>
                </a:lnTo>
                <a:lnTo>
                  <a:pt x="364919" y="138812"/>
                </a:lnTo>
                <a:lnTo>
                  <a:pt x="388731" y="142990"/>
                </a:lnTo>
                <a:lnTo>
                  <a:pt x="399636" y="142059"/>
                </a:lnTo>
                <a:lnTo>
                  <a:pt x="409766" y="139440"/>
                </a:lnTo>
                <a:lnTo>
                  <a:pt x="418465" y="135392"/>
                </a:lnTo>
                <a:lnTo>
                  <a:pt x="425076" y="130174"/>
                </a:lnTo>
                <a:lnTo>
                  <a:pt x="422093" y="124331"/>
                </a:lnTo>
                <a:lnTo>
                  <a:pt x="390511" y="124331"/>
                </a:lnTo>
                <a:lnTo>
                  <a:pt x="374585" y="121425"/>
                </a:lnTo>
                <a:lnTo>
                  <a:pt x="362172" y="113254"/>
                </a:lnTo>
                <a:lnTo>
                  <a:pt x="354109" y="100640"/>
                </a:lnTo>
                <a:lnTo>
                  <a:pt x="351235" y="84405"/>
                </a:lnTo>
                <a:lnTo>
                  <a:pt x="354050" y="67753"/>
                </a:lnTo>
                <a:lnTo>
                  <a:pt x="361825" y="55182"/>
                </a:lnTo>
                <a:lnTo>
                  <a:pt x="373556" y="47239"/>
                </a:lnTo>
                <a:lnTo>
                  <a:pt x="388239" y="44469"/>
                </a:lnTo>
                <a:lnTo>
                  <a:pt x="418497" y="44469"/>
                </a:lnTo>
                <a:lnTo>
                  <a:pt x="422814" y="37328"/>
                </a:lnTo>
                <a:lnTo>
                  <a:pt x="416340" y="32657"/>
                </a:lnTo>
                <a:lnTo>
                  <a:pt x="408267" y="29017"/>
                </a:lnTo>
                <a:lnTo>
                  <a:pt x="398824" y="26653"/>
                </a:lnTo>
                <a:lnTo>
                  <a:pt x="388239" y="25810"/>
                </a:lnTo>
                <a:close/>
              </a:path>
              <a:path w="1143000" h="143509">
                <a:moveTo>
                  <a:pt x="417453" y="115242"/>
                </a:moveTo>
                <a:lnTo>
                  <a:pt x="411304" y="119193"/>
                </a:lnTo>
                <a:lnTo>
                  <a:pt x="404653" y="122036"/>
                </a:lnTo>
                <a:lnTo>
                  <a:pt x="397667" y="123754"/>
                </a:lnTo>
                <a:lnTo>
                  <a:pt x="390511" y="124331"/>
                </a:lnTo>
                <a:lnTo>
                  <a:pt x="422093" y="124331"/>
                </a:lnTo>
                <a:lnTo>
                  <a:pt x="417453" y="115242"/>
                </a:lnTo>
                <a:close/>
              </a:path>
              <a:path w="1143000" h="143509">
                <a:moveTo>
                  <a:pt x="418497" y="44469"/>
                </a:moveTo>
                <a:lnTo>
                  <a:pt x="388239" y="44469"/>
                </a:lnTo>
                <a:lnTo>
                  <a:pt x="396082" y="45023"/>
                </a:lnTo>
                <a:lnTo>
                  <a:pt x="402769" y="46582"/>
                </a:lnTo>
                <a:lnTo>
                  <a:pt x="408602" y="48993"/>
                </a:lnTo>
                <a:lnTo>
                  <a:pt x="413882" y="52103"/>
                </a:lnTo>
                <a:lnTo>
                  <a:pt x="418497" y="44469"/>
                </a:lnTo>
                <a:close/>
              </a:path>
              <a:path w="1143000" h="143509">
                <a:moveTo>
                  <a:pt x="281918" y="25810"/>
                </a:moveTo>
                <a:lnTo>
                  <a:pt x="257025" y="30378"/>
                </a:lnTo>
                <a:lnTo>
                  <a:pt x="238809" y="42873"/>
                </a:lnTo>
                <a:lnTo>
                  <a:pt x="227622" y="61485"/>
                </a:lnTo>
                <a:lnTo>
                  <a:pt x="223815" y="84405"/>
                </a:lnTo>
                <a:lnTo>
                  <a:pt x="228086" y="108486"/>
                </a:lnTo>
                <a:lnTo>
                  <a:pt x="240088" y="126966"/>
                </a:lnTo>
                <a:lnTo>
                  <a:pt x="258602" y="138812"/>
                </a:lnTo>
                <a:lnTo>
                  <a:pt x="282410" y="142990"/>
                </a:lnTo>
                <a:lnTo>
                  <a:pt x="293321" y="142059"/>
                </a:lnTo>
                <a:lnTo>
                  <a:pt x="303455" y="139440"/>
                </a:lnTo>
                <a:lnTo>
                  <a:pt x="312158" y="135392"/>
                </a:lnTo>
                <a:lnTo>
                  <a:pt x="318775" y="130174"/>
                </a:lnTo>
                <a:lnTo>
                  <a:pt x="315788" y="124331"/>
                </a:lnTo>
                <a:lnTo>
                  <a:pt x="284200" y="124331"/>
                </a:lnTo>
                <a:lnTo>
                  <a:pt x="268268" y="121425"/>
                </a:lnTo>
                <a:lnTo>
                  <a:pt x="255852" y="113254"/>
                </a:lnTo>
                <a:lnTo>
                  <a:pt x="247788" y="100640"/>
                </a:lnTo>
                <a:lnTo>
                  <a:pt x="244914" y="84405"/>
                </a:lnTo>
                <a:lnTo>
                  <a:pt x="247728" y="67753"/>
                </a:lnTo>
                <a:lnTo>
                  <a:pt x="255504" y="55182"/>
                </a:lnTo>
                <a:lnTo>
                  <a:pt x="267235" y="47239"/>
                </a:lnTo>
                <a:lnTo>
                  <a:pt x="281918" y="44469"/>
                </a:lnTo>
                <a:lnTo>
                  <a:pt x="312186" y="44469"/>
                </a:lnTo>
                <a:lnTo>
                  <a:pt x="316503" y="37328"/>
                </a:lnTo>
                <a:lnTo>
                  <a:pt x="310029" y="32657"/>
                </a:lnTo>
                <a:lnTo>
                  <a:pt x="301955" y="29017"/>
                </a:lnTo>
                <a:lnTo>
                  <a:pt x="292509" y="26653"/>
                </a:lnTo>
                <a:lnTo>
                  <a:pt x="281918" y="25810"/>
                </a:lnTo>
                <a:close/>
              </a:path>
              <a:path w="1143000" h="143509">
                <a:moveTo>
                  <a:pt x="311142" y="115242"/>
                </a:moveTo>
                <a:lnTo>
                  <a:pt x="304992" y="119193"/>
                </a:lnTo>
                <a:lnTo>
                  <a:pt x="298339" y="122036"/>
                </a:lnTo>
                <a:lnTo>
                  <a:pt x="291352" y="123754"/>
                </a:lnTo>
                <a:lnTo>
                  <a:pt x="284200" y="124331"/>
                </a:lnTo>
                <a:lnTo>
                  <a:pt x="315788" y="124331"/>
                </a:lnTo>
                <a:lnTo>
                  <a:pt x="311142" y="115242"/>
                </a:lnTo>
                <a:close/>
              </a:path>
              <a:path w="1143000" h="143509">
                <a:moveTo>
                  <a:pt x="312186" y="44469"/>
                </a:moveTo>
                <a:lnTo>
                  <a:pt x="281918" y="44469"/>
                </a:lnTo>
                <a:lnTo>
                  <a:pt x="289765" y="45023"/>
                </a:lnTo>
                <a:lnTo>
                  <a:pt x="296453" y="46582"/>
                </a:lnTo>
                <a:lnTo>
                  <a:pt x="302286" y="48993"/>
                </a:lnTo>
                <a:lnTo>
                  <a:pt x="307571" y="52103"/>
                </a:lnTo>
                <a:lnTo>
                  <a:pt x="312186" y="44469"/>
                </a:lnTo>
                <a:close/>
              </a:path>
              <a:path w="1143000" h="143509">
                <a:moveTo>
                  <a:pt x="149974" y="25810"/>
                </a:moveTo>
                <a:lnTo>
                  <a:pt x="126018" y="30332"/>
                </a:lnTo>
                <a:lnTo>
                  <a:pt x="107343" y="42751"/>
                </a:lnTo>
                <a:lnTo>
                  <a:pt x="95211" y="61348"/>
                </a:lnTo>
                <a:lnTo>
                  <a:pt x="90887" y="84405"/>
                </a:lnTo>
                <a:lnTo>
                  <a:pt x="95372" y="108486"/>
                </a:lnTo>
                <a:lnTo>
                  <a:pt x="107771" y="126966"/>
                </a:lnTo>
                <a:lnTo>
                  <a:pt x="126500" y="138812"/>
                </a:lnTo>
                <a:lnTo>
                  <a:pt x="149974" y="142990"/>
                </a:lnTo>
                <a:lnTo>
                  <a:pt x="173467" y="138629"/>
                </a:lnTo>
                <a:lnTo>
                  <a:pt x="192246" y="126479"/>
                </a:lnTo>
                <a:lnTo>
                  <a:pt x="193689" y="124331"/>
                </a:lnTo>
                <a:lnTo>
                  <a:pt x="149974" y="124331"/>
                </a:lnTo>
                <a:lnTo>
                  <a:pt x="135067" y="121288"/>
                </a:lnTo>
                <a:lnTo>
                  <a:pt x="123006" y="112889"/>
                </a:lnTo>
                <a:lnTo>
                  <a:pt x="114935" y="100229"/>
                </a:lnTo>
                <a:lnTo>
                  <a:pt x="111996" y="84405"/>
                </a:lnTo>
                <a:lnTo>
                  <a:pt x="114872" y="68235"/>
                </a:lnTo>
                <a:lnTo>
                  <a:pt x="122830" y="55610"/>
                </a:lnTo>
                <a:lnTo>
                  <a:pt x="134865" y="47399"/>
                </a:lnTo>
                <a:lnTo>
                  <a:pt x="149974" y="44469"/>
                </a:lnTo>
                <a:lnTo>
                  <a:pt x="194018" y="44469"/>
                </a:lnTo>
                <a:lnTo>
                  <a:pt x="192246" y="41840"/>
                </a:lnTo>
                <a:lnTo>
                  <a:pt x="173467" y="29990"/>
                </a:lnTo>
                <a:lnTo>
                  <a:pt x="149974" y="25810"/>
                </a:lnTo>
                <a:close/>
              </a:path>
              <a:path w="1143000" h="143509">
                <a:moveTo>
                  <a:pt x="194018" y="44469"/>
                </a:moveTo>
                <a:lnTo>
                  <a:pt x="149974" y="44469"/>
                </a:lnTo>
                <a:lnTo>
                  <a:pt x="164971" y="47399"/>
                </a:lnTo>
                <a:lnTo>
                  <a:pt x="177075" y="55610"/>
                </a:lnTo>
                <a:lnTo>
                  <a:pt x="185163" y="68235"/>
                </a:lnTo>
                <a:lnTo>
                  <a:pt x="188109" y="84405"/>
                </a:lnTo>
                <a:lnTo>
                  <a:pt x="185505" y="100092"/>
                </a:lnTo>
                <a:lnTo>
                  <a:pt x="177986" y="112767"/>
                </a:lnTo>
                <a:lnTo>
                  <a:pt x="165995" y="121242"/>
                </a:lnTo>
                <a:lnTo>
                  <a:pt x="149974" y="124331"/>
                </a:lnTo>
                <a:lnTo>
                  <a:pt x="193689" y="124331"/>
                </a:lnTo>
                <a:lnTo>
                  <a:pt x="204698" y="107938"/>
                </a:lnTo>
                <a:lnTo>
                  <a:pt x="209208" y="84405"/>
                </a:lnTo>
                <a:lnTo>
                  <a:pt x="204698" y="60323"/>
                </a:lnTo>
                <a:lnTo>
                  <a:pt x="194018" y="44469"/>
                </a:lnTo>
                <a:close/>
              </a:path>
              <a:path w="1143000" h="143509">
                <a:moveTo>
                  <a:pt x="32302" y="27266"/>
                </a:moveTo>
                <a:lnTo>
                  <a:pt x="0" y="27590"/>
                </a:lnTo>
                <a:lnTo>
                  <a:pt x="0" y="141210"/>
                </a:lnTo>
                <a:lnTo>
                  <a:pt x="19957" y="141210"/>
                </a:lnTo>
                <a:lnTo>
                  <a:pt x="19957" y="100143"/>
                </a:lnTo>
                <a:lnTo>
                  <a:pt x="37633" y="100143"/>
                </a:lnTo>
                <a:lnTo>
                  <a:pt x="52657" y="97595"/>
                </a:lnTo>
                <a:lnTo>
                  <a:pt x="65673" y="89456"/>
                </a:lnTo>
                <a:lnTo>
                  <a:pt x="70727" y="81966"/>
                </a:lnTo>
                <a:lnTo>
                  <a:pt x="29538" y="81966"/>
                </a:lnTo>
                <a:lnTo>
                  <a:pt x="24669" y="81641"/>
                </a:lnTo>
                <a:lnTo>
                  <a:pt x="19957" y="81149"/>
                </a:lnTo>
                <a:lnTo>
                  <a:pt x="19957" y="46260"/>
                </a:lnTo>
                <a:lnTo>
                  <a:pt x="30187" y="45935"/>
                </a:lnTo>
                <a:lnTo>
                  <a:pt x="71455" y="45935"/>
                </a:lnTo>
                <a:lnTo>
                  <a:pt x="66834" y="38526"/>
                </a:lnTo>
                <a:lnTo>
                  <a:pt x="53280" y="30347"/>
                </a:lnTo>
                <a:lnTo>
                  <a:pt x="32302" y="27266"/>
                </a:lnTo>
                <a:close/>
              </a:path>
              <a:path w="1143000" h="143509">
                <a:moveTo>
                  <a:pt x="37633" y="100143"/>
                </a:moveTo>
                <a:lnTo>
                  <a:pt x="19957" y="100143"/>
                </a:lnTo>
                <a:lnTo>
                  <a:pt x="24826" y="100635"/>
                </a:lnTo>
                <a:lnTo>
                  <a:pt x="34731" y="100635"/>
                </a:lnTo>
                <a:lnTo>
                  <a:pt x="37633" y="100143"/>
                </a:lnTo>
                <a:close/>
              </a:path>
              <a:path w="1143000" h="143509">
                <a:moveTo>
                  <a:pt x="71455" y="45935"/>
                </a:moveTo>
                <a:lnTo>
                  <a:pt x="34250" y="45935"/>
                </a:lnTo>
                <a:lnTo>
                  <a:pt x="43269" y="47033"/>
                </a:lnTo>
                <a:lnTo>
                  <a:pt x="49829" y="50338"/>
                </a:lnTo>
                <a:lnTo>
                  <a:pt x="53835" y="55866"/>
                </a:lnTo>
                <a:lnTo>
                  <a:pt x="55192" y="63631"/>
                </a:lnTo>
                <a:lnTo>
                  <a:pt x="53559" y="71832"/>
                </a:lnTo>
                <a:lnTo>
                  <a:pt x="49078" y="77542"/>
                </a:lnTo>
                <a:lnTo>
                  <a:pt x="42377" y="80880"/>
                </a:lnTo>
                <a:lnTo>
                  <a:pt x="34082" y="81966"/>
                </a:lnTo>
                <a:lnTo>
                  <a:pt x="70727" y="81966"/>
                </a:lnTo>
                <a:lnTo>
                  <a:pt x="73608" y="77696"/>
                </a:lnTo>
                <a:lnTo>
                  <a:pt x="76290" y="63788"/>
                </a:lnTo>
                <a:lnTo>
                  <a:pt x="74119" y="50205"/>
                </a:lnTo>
                <a:lnTo>
                  <a:pt x="71455" y="4593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Shape 194"/>
          <p:cNvSpPr/>
          <p:nvPr/>
        </p:nvSpPr>
        <p:spPr>
          <a:xfrm>
            <a:off x="4030637" y="1250965"/>
            <a:ext cx="596208" cy="7452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148079"/>
              <a:gd name="ODFBottom" fmla="val 143509"/>
              <a:gd name="ODFWidth" fmla="val 1148079"/>
              <a:gd name="ODFHeight" fmla="val 143509"/>
            </a:gdLst>
            <a:ahLst/>
            <a:cxnLst/>
            <a:rect l="OXMLTextRectL" t="OXMLTextRectT" r="OXMLTextRectR" b="OXMLTextRectB"/>
            <a:pathLst>
              <a:path w="1148079" h="143509">
                <a:moveTo>
                  <a:pt x="8596" y="114425"/>
                </a:moveTo>
                <a:lnTo>
                  <a:pt x="0" y="131147"/>
                </a:lnTo>
                <a:lnTo>
                  <a:pt x="7102" y="135869"/>
                </a:lnTo>
                <a:lnTo>
                  <a:pt x="16151" y="139621"/>
                </a:lnTo>
                <a:lnTo>
                  <a:pt x="26660" y="142097"/>
                </a:lnTo>
                <a:lnTo>
                  <a:pt x="38145" y="142990"/>
                </a:lnTo>
                <a:lnTo>
                  <a:pt x="62764" y="138809"/>
                </a:lnTo>
                <a:lnTo>
                  <a:pt x="81479" y="126945"/>
                </a:lnTo>
                <a:lnTo>
                  <a:pt x="83157" y="124331"/>
                </a:lnTo>
                <a:lnTo>
                  <a:pt x="37820" y="124331"/>
                </a:lnTo>
                <a:lnTo>
                  <a:pt x="29259" y="123559"/>
                </a:lnTo>
                <a:lnTo>
                  <a:pt x="21445" y="121447"/>
                </a:lnTo>
                <a:lnTo>
                  <a:pt x="14513" y="118301"/>
                </a:lnTo>
                <a:lnTo>
                  <a:pt x="8596" y="114425"/>
                </a:lnTo>
                <a:close/>
              </a:path>
              <a:path w="1148079" h="143509">
                <a:moveTo>
                  <a:pt x="83263" y="44469"/>
                </a:moveTo>
                <a:lnTo>
                  <a:pt x="35705" y="44469"/>
                </a:lnTo>
                <a:lnTo>
                  <a:pt x="50590" y="46414"/>
                </a:lnTo>
                <a:lnTo>
                  <a:pt x="62732" y="52116"/>
                </a:lnTo>
                <a:lnTo>
                  <a:pt x="71585" y="61379"/>
                </a:lnTo>
                <a:lnTo>
                  <a:pt x="76604" y="74008"/>
                </a:lnTo>
                <a:lnTo>
                  <a:pt x="25967" y="74008"/>
                </a:lnTo>
                <a:lnTo>
                  <a:pt x="25967" y="92667"/>
                </a:lnTo>
                <a:lnTo>
                  <a:pt x="77097" y="92667"/>
                </a:lnTo>
                <a:lnTo>
                  <a:pt x="72258" y="106454"/>
                </a:lnTo>
                <a:lnTo>
                  <a:pt x="63482" y="116356"/>
                </a:lnTo>
                <a:lnTo>
                  <a:pt x="51694" y="122330"/>
                </a:lnTo>
                <a:lnTo>
                  <a:pt x="37820" y="124331"/>
                </a:lnTo>
                <a:lnTo>
                  <a:pt x="83157" y="124331"/>
                </a:lnTo>
                <a:lnTo>
                  <a:pt x="93377" y="108415"/>
                </a:lnTo>
                <a:lnTo>
                  <a:pt x="97546" y="84238"/>
                </a:lnTo>
                <a:lnTo>
                  <a:pt x="93321" y="60176"/>
                </a:lnTo>
                <a:lnTo>
                  <a:pt x="83263" y="44469"/>
                </a:lnTo>
                <a:close/>
              </a:path>
              <a:path w="1148079" h="143509">
                <a:moveTo>
                  <a:pt x="40417" y="25800"/>
                </a:moveTo>
                <a:lnTo>
                  <a:pt x="28098" y="26795"/>
                </a:lnTo>
                <a:lnTo>
                  <a:pt x="17328" y="29495"/>
                </a:lnTo>
                <a:lnTo>
                  <a:pt x="8322" y="33473"/>
                </a:lnTo>
                <a:lnTo>
                  <a:pt x="1298" y="38302"/>
                </a:lnTo>
                <a:lnTo>
                  <a:pt x="9088" y="53233"/>
                </a:lnTo>
                <a:lnTo>
                  <a:pt x="15328" y="49328"/>
                </a:lnTo>
                <a:lnTo>
                  <a:pt x="21977" y="46598"/>
                </a:lnTo>
                <a:lnTo>
                  <a:pt x="28836" y="44994"/>
                </a:lnTo>
                <a:lnTo>
                  <a:pt x="35705" y="44469"/>
                </a:lnTo>
                <a:lnTo>
                  <a:pt x="83263" y="44469"/>
                </a:lnTo>
                <a:lnTo>
                  <a:pt x="81519" y="41747"/>
                </a:lnTo>
                <a:lnTo>
                  <a:pt x="63448" y="29954"/>
                </a:lnTo>
                <a:lnTo>
                  <a:pt x="40417" y="25800"/>
                </a:lnTo>
                <a:close/>
              </a:path>
              <a:path w="1148079" h="143509">
                <a:moveTo>
                  <a:pt x="140561" y="27590"/>
                </a:moveTo>
                <a:lnTo>
                  <a:pt x="120593" y="27590"/>
                </a:lnTo>
                <a:lnTo>
                  <a:pt x="120593" y="141199"/>
                </a:lnTo>
                <a:lnTo>
                  <a:pt x="140561" y="141199"/>
                </a:lnTo>
                <a:lnTo>
                  <a:pt x="140561" y="82615"/>
                </a:lnTo>
                <a:lnTo>
                  <a:pt x="164364" y="82615"/>
                </a:lnTo>
                <a:lnTo>
                  <a:pt x="163430" y="81473"/>
                </a:lnTo>
                <a:lnTo>
                  <a:pt x="140561" y="81473"/>
                </a:lnTo>
                <a:lnTo>
                  <a:pt x="140561" y="27590"/>
                </a:lnTo>
                <a:close/>
              </a:path>
              <a:path w="1148079" h="143509">
                <a:moveTo>
                  <a:pt x="164364" y="82615"/>
                </a:moveTo>
                <a:lnTo>
                  <a:pt x="140561" y="82615"/>
                </a:lnTo>
                <a:lnTo>
                  <a:pt x="186978" y="141199"/>
                </a:lnTo>
                <a:lnTo>
                  <a:pt x="212297" y="141199"/>
                </a:lnTo>
                <a:lnTo>
                  <a:pt x="164364" y="82615"/>
                </a:lnTo>
                <a:close/>
              </a:path>
              <a:path w="1148079" h="143509">
                <a:moveTo>
                  <a:pt x="209375" y="27590"/>
                </a:moveTo>
                <a:lnTo>
                  <a:pt x="185355" y="27590"/>
                </a:lnTo>
                <a:lnTo>
                  <a:pt x="140561" y="81473"/>
                </a:lnTo>
                <a:lnTo>
                  <a:pt x="163430" y="81473"/>
                </a:lnTo>
                <a:lnTo>
                  <a:pt x="162633" y="80500"/>
                </a:lnTo>
                <a:lnTo>
                  <a:pt x="209375" y="27590"/>
                </a:lnTo>
                <a:close/>
              </a:path>
              <a:path w="1148079" h="143509">
                <a:moveTo>
                  <a:pt x="279331" y="25800"/>
                </a:moveTo>
                <a:lnTo>
                  <a:pt x="254434" y="30367"/>
                </a:lnTo>
                <a:lnTo>
                  <a:pt x="236219" y="42862"/>
                </a:lnTo>
                <a:lnTo>
                  <a:pt x="225034" y="61475"/>
                </a:lnTo>
                <a:lnTo>
                  <a:pt x="221228" y="84395"/>
                </a:lnTo>
                <a:lnTo>
                  <a:pt x="225498" y="108481"/>
                </a:lnTo>
                <a:lnTo>
                  <a:pt x="237498" y="126964"/>
                </a:lnTo>
                <a:lnTo>
                  <a:pt x="256011" y="138811"/>
                </a:lnTo>
                <a:lnTo>
                  <a:pt x="279823" y="142990"/>
                </a:lnTo>
                <a:lnTo>
                  <a:pt x="290727" y="142059"/>
                </a:lnTo>
                <a:lnTo>
                  <a:pt x="300854" y="139440"/>
                </a:lnTo>
                <a:lnTo>
                  <a:pt x="309553" y="135392"/>
                </a:lnTo>
                <a:lnTo>
                  <a:pt x="316168" y="130174"/>
                </a:lnTo>
                <a:lnTo>
                  <a:pt x="313191" y="124331"/>
                </a:lnTo>
                <a:lnTo>
                  <a:pt x="281603" y="124331"/>
                </a:lnTo>
                <a:lnTo>
                  <a:pt x="265678" y="121423"/>
                </a:lnTo>
                <a:lnTo>
                  <a:pt x="253264" y="113249"/>
                </a:lnTo>
                <a:lnTo>
                  <a:pt x="245201" y="100631"/>
                </a:lnTo>
                <a:lnTo>
                  <a:pt x="242327" y="84395"/>
                </a:lnTo>
                <a:lnTo>
                  <a:pt x="245142" y="67749"/>
                </a:lnTo>
                <a:lnTo>
                  <a:pt x="252917" y="55181"/>
                </a:lnTo>
                <a:lnTo>
                  <a:pt x="264648" y="47239"/>
                </a:lnTo>
                <a:lnTo>
                  <a:pt x="279331" y="44469"/>
                </a:lnTo>
                <a:lnTo>
                  <a:pt x="309591" y="44469"/>
                </a:lnTo>
                <a:lnTo>
                  <a:pt x="313906" y="37328"/>
                </a:lnTo>
                <a:lnTo>
                  <a:pt x="307432" y="32651"/>
                </a:lnTo>
                <a:lnTo>
                  <a:pt x="299359" y="29008"/>
                </a:lnTo>
                <a:lnTo>
                  <a:pt x="289917" y="26643"/>
                </a:lnTo>
                <a:lnTo>
                  <a:pt x="279331" y="25800"/>
                </a:lnTo>
                <a:close/>
              </a:path>
              <a:path w="1148079" h="143509">
                <a:moveTo>
                  <a:pt x="308556" y="115232"/>
                </a:moveTo>
                <a:lnTo>
                  <a:pt x="302401" y="119189"/>
                </a:lnTo>
                <a:lnTo>
                  <a:pt x="295747" y="122035"/>
                </a:lnTo>
                <a:lnTo>
                  <a:pt x="288760" y="123754"/>
                </a:lnTo>
                <a:lnTo>
                  <a:pt x="281603" y="124331"/>
                </a:lnTo>
                <a:lnTo>
                  <a:pt x="313191" y="124331"/>
                </a:lnTo>
                <a:lnTo>
                  <a:pt x="308556" y="115232"/>
                </a:lnTo>
                <a:close/>
              </a:path>
              <a:path w="1148079" h="143509">
                <a:moveTo>
                  <a:pt x="309591" y="44469"/>
                </a:moveTo>
                <a:lnTo>
                  <a:pt x="279331" y="44469"/>
                </a:lnTo>
                <a:lnTo>
                  <a:pt x="287178" y="45023"/>
                </a:lnTo>
                <a:lnTo>
                  <a:pt x="293866" y="46581"/>
                </a:lnTo>
                <a:lnTo>
                  <a:pt x="299700" y="48988"/>
                </a:lnTo>
                <a:lnTo>
                  <a:pt x="304985" y="52092"/>
                </a:lnTo>
                <a:lnTo>
                  <a:pt x="309591" y="44469"/>
                </a:lnTo>
                <a:close/>
              </a:path>
              <a:path w="1148079" h="143509">
                <a:moveTo>
                  <a:pt x="426552" y="27590"/>
                </a:moveTo>
                <a:lnTo>
                  <a:pt x="335979" y="27590"/>
                </a:lnTo>
                <a:lnTo>
                  <a:pt x="335979" y="141199"/>
                </a:lnTo>
                <a:lnTo>
                  <a:pt x="355947" y="141199"/>
                </a:lnTo>
                <a:lnTo>
                  <a:pt x="355947" y="46260"/>
                </a:lnTo>
                <a:lnTo>
                  <a:pt x="426552" y="46260"/>
                </a:lnTo>
                <a:lnTo>
                  <a:pt x="426552" y="27590"/>
                </a:lnTo>
                <a:close/>
              </a:path>
              <a:path w="1148079" h="143509">
                <a:moveTo>
                  <a:pt x="426552" y="46260"/>
                </a:moveTo>
                <a:lnTo>
                  <a:pt x="406584" y="46260"/>
                </a:lnTo>
                <a:lnTo>
                  <a:pt x="406584" y="141199"/>
                </a:lnTo>
                <a:lnTo>
                  <a:pt x="426552" y="141199"/>
                </a:lnTo>
                <a:lnTo>
                  <a:pt x="426552" y="46260"/>
                </a:lnTo>
                <a:close/>
              </a:path>
              <a:path w="1148079" h="143509">
                <a:moveTo>
                  <a:pt x="508675" y="25800"/>
                </a:moveTo>
                <a:lnTo>
                  <a:pt x="484721" y="30323"/>
                </a:lnTo>
                <a:lnTo>
                  <a:pt x="466049" y="42744"/>
                </a:lnTo>
                <a:lnTo>
                  <a:pt x="453921" y="61342"/>
                </a:lnTo>
                <a:lnTo>
                  <a:pt x="449598" y="84395"/>
                </a:lnTo>
                <a:lnTo>
                  <a:pt x="454082" y="108481"/>
                </a:lnTo>
                <a:lnTo>
                  <a:pt x="466477" y="126964"/>
                </a:lnTo>
                <a:lnTo>
                  <a:pt x="485203" y="138811"/>
                </a:lnTo>
                <a:lnTo>
                  <a:pt x="508675" y="142990"/>
                </a:lnTo>
                <a:lnTo>
                  <a:pt x="532178" y="138627"/>
                </a:lnTo>
                <a:lnTo>
                  <a:pt x="550960" y="126473"/>
                </a:lnTo>
                <a:lnTo>
                  <a:pt x="552399" y="124331"/>
                </a:lnTo>
                <a:lnTo>
                  <a:pt x="508675" y="124331"/>
                </a:lnTo>
                <a:lnTo>
                  <a:pt x="493774" y="121288"/>
                </a:lnTo>
                <a:lnTo>
                  <a:pt x="481715" y="112887"/>
                </a:lnTo>
                <a:lnTo>
                  <a:pt x="473642" y="100225"/>
                </a:lnTo>
                <a:lnTo>
                  <a:pt x="470697" y="84395"/>
                </a:lnTo>
                <a:lnTo>
                  <a:pt x="473573" y="68231"/>
                </a:lnTo>
                <a:lnTo>
                  <a:pt x="481531" y="55609"/>
                </a:lnTo>
                <a:lnTo>
                  <a:pt x="493566" y="47399"/>
                </a:lnTo>
                <a:lnTo>
                  <a:pt x="508675" y="44469"/>
                </a:lnTo>
                <a:lnTo>
                  <a:pt x="552739" y="44469"/>
                </a:lnTo>
                <a:lnTo>
                  <a:pt x="550960" y="41829"/>
                </a:lnTo>
                <a:lnTo>
                  <a:pt x="532178" y="29980"/>
                </a:lnTo>
                <a:lnTo>
                  <a:pt x="508675" y="25800"/>
                </a:lnTo>
                <a:close/>
              </a:path>
              <a:path w="1148079" h="143509">
                <a:moveTo>
                  <a:pt x="552739" y="44469"/>
                </a:moveTo>
                <a:lnTo>
                  <a:pt x="508675" y="44469"/>
                </a:lnTo>
                <a:lnTo>
                  <a:pt x="523678" y="47399"/>
                </a:lnTo>
                <a:lnTo>
                  <a:pt x="535786" y="55609"/>
                </a:lnTo>
                <a:lnTo>
                  <a:pt x="543874" y="68231"/>
                </a:lnTo>
                <a:lnTo>
                  <a:pt x="546821" y="84395"/>
                </a:lnTo>
                <a:lnTo>
                  <a:pt x="544215" y="100088"/>
                </a:lnTo>
                <a:lnTo>
                  <a:pt x="536693" y="112766"/>
                </a:lnTo>
                <a:lnTo>
                  <a:pt x="524698" y="121242"/>
                </a:lnTo>
                <a:lnTo>
                  <a:pt x="508675" y="124331"/>
                </a:lnTo>
                <a:lnTo>
                  <a:pt x="552399" y="124331"/>
                </a:lnTo>
                <a:lnTo>
                  <a:pt x="563411" y="107929"/>
                </a:lnTo>
                <a:lnTo>
                  <a:pt x="567919" y="84395"/>
                </a:lnTo>
                <a:lnTo>
                  <a:pt x="563411" y="60313"/>
                </a:lnTo>
                <a:lnTo>
                  <a:pt x="552739" y="44469"/>
                </a:lnTo>
                <a:close/>
              </a:path>
              <a:path w="1148079" h="143509">
                <a:moveTo>
                  <a:pt x="623268" y="27266"/>
                </a:moveTo>
                <a:lnTo>
                  <a:pt x="590966" y="27590"/>
                </a:lnTo>
                <a:lnTo>
                  <a:pt x="590966" y="141199"/>
                </a:lnTo>
                <a:lnTo>
                  <a:pt x="610934" y="141199"/>
                </a:lnTo>
                <a:lnTo>
                  <a:pt x="610934" y="100143"/>
                </a:lnTo>
                <a:lnTo>
                  <a:pt x="628538" y="100143"/>
                </a:lnTo>
                <a:lnTo>
                  <a:pt x="643626" y="97584"/>
                </a:lnTo>
                <a:lnTo>
                  <a:pt x="656638" y="89447"/>
                </a:lnTo>
                <a:lnTo>
                  <a:pt x="661690" y="81955"/>
                </a:lnTo>
                <a:lnTo>
                  <a:pt x="620504" y="81955"/>
                </a:lnTo>
                <a:lnTo>
                  <a:pt x="615635" y="81631"/>
                </a:lnTo>
                <a:lnTo>
                  <a:pt x="610934" y="81149"/>
                </a:lnTo>
                <a:lnTo>
                  <a:pt x="610934" y="46260"/>
                </a:lnTo>
                <a:lnTo>
                  <a:pt x="621153" y="45925"/>
                </a:lnTo>
                <a:lnTo>
                  <a:pt x="662408" y="45925"/>
                </a:lnTo>
                <a:lnTo>
                  <a:pt x="657795" y="38526"/>
                </a:lnTo>
                <a:lnTo>
                  <a:pt x="644245" y="30347"/>
                </a:lnTo>
                <a:lnTo>
                  <a:pt x="623268" y="27266"/>
                </a:lnTo>
                <a:close/>
              </a:path>
              <a:path w="1148079" h="143509">
                <a:moveTo>
                  <a:pt x="628538" y="100143"/>
                </a:moveTo>
                <a:lnTo>
                  <a:pt x="610934" y="100143"/>
                </a:lnTo>
                <a:lnTo>
                  <a:pt x="615803" y="100625"/>
                </a:lnTo>
                <a:lnTo>
                  <a:pt x="625698" y="100625"/>
                </a:lnTo>
                <a:lnTo>
                  <a:pt x="628538" y="100143"/>
                </a:lnTo>
                <a:close/>
              </a:path>
              <a:path w="1148079" h="143509">
                <a:moveTo>
                  <a:pt x="662408" y="45925"/>
                </a:moveTo>
                <a:lnTo>
                  <a:pt x="625216" y="45925"/>
                </a:lnTo>
                <a:lnTo>
                  <a:pt x="634240" y="47023"/>
                </a:lnTo>
                <a:lnTo>
                  <a:pt x="640799" y="50328"/>
                </a:lnTo>
                <a:lnTo>
                  <a:pt x="644803" y="55855"/>
                </a:lnTo>
                <a:lnTo>
                  <a:pt x="646158" y="63621"/>
                </a:lnTo>
                <a:lnTo>
                  <a:pt x="644526" y="71826"/>
                </a:lnTo>
                <a:lnTo>
                  <a:pt x="640048" y="77535"/>
                </a:lnTo>
                <a:lnTo>
                  <a:pt x="633347" y="80871"/>
                </a:lnTo>
                <a:lnTo>
                  <a:pt x="625049" y="81955"/>
                </a:lnTo>
                <a:lnTo>
                  <a:pt x="661690" y="81955"/>
                </a:lnTo>
                <a:lnTo>
                  <a:pt x="664566" y="77690"/>
                </a:lnTo>
                <a:lnTo>
                  <a:pt x="667246" y="63788"/>
                </a:lnTo>
                <a:lnTo>
                  <a:pt x="665076" y="50205"/>
                </a:lnTo>
                <a:lnTo>
                  <a:pt x="662408" y="45925"/>
                </a:lnTo>
                <a:close/>
              </a:path>
              <a:path w="1148079" h="143509">
                <a:moveTo>
                  <a:pt x="732993" y="46260"/>
                </a:moveTo>
                <a:lnTo>
                  <a:pt x="713025" y="46260"/>
                </a:lnTo>
                <a:lnTo>
                  <a:pt x="713025" y="141199"/>
                </a:lnTo>
                <a:lnTo>
                  <a:pt x="732993" y="141199"/>
                </a:lnTo>
                <a:lnTo>
                  <a:pt x="732993" y="46260"/>
                </a:lnTo>
                <a:close/>
              </a:path>
              <a:path w="1148079" h="143509">
                <a:moveTo>
                  <a:pt x="769840" y="27590"/>
                </a:moveTo>
                <a:lnTo>
                  <a:pt x="676178" y="27590"/>
                </a:lnTo>
                <a:lnTo>
                  <a:pt x="676178" y="46260"/>
                </a:lnTo>
                <a:lnTo>
                  <a:pt x="769840" y="46260"/>
                </a:lnTo>
                <a:lnTo>
                  <a:pt x="769840" y="27590"/>
                </a:lnTo>
                <a:close/>
              </a:path>
              <a:path w="1148079" h="143509">
                <a:moveTo>
                  <a:pt x="807158" y="27590"/>
                </a:moveTo>
                <a:lnTo>
                  <a:pt x="787201" y="27590"/>
                </a:lnTo>
                <a:lnTo>
                  <a:pt x="787201" y="141199"/>
                </a:lnTo>
                <a:lnTo>
                  <a:pt x="807158" y="141199"/>
                </a:lnTo>
                <a:lnTo>
                  <a:pt x="807158" y="92667"/>
                </a:lnTo>
                <a:lnTo>
                  <a:pt x="878905" y="92667"/>
                </a:lnTo>
                <a:lnTo>
                  <a:pt x="878905" y="74008"/>
                </a:lnTo>
                <a:lnTo>
                  <a:pt x="807158" y="74008"/>
                </a:lnTo>
                <a:lnTo>
                  <a:pt x="807158" y="27590"/>
                </a:lnTo>
                <a:close/>
              </a:path>
              <a:path w="1148079" h="143509">
                <a:moveTo>
                  <a:pt x="878905" y="92667"/>
                </a:moveTo>
                <a:lnTo>
                  <a:pt x="859094" y="92667"/>
                </a:lnTo>
                <a:lnTo>
                  <a:pt x="859094" y="141199"/>
                </a:lnTo>
                <a:lnTo>
                  <a:pt x="878905" y="141199"/>
                </a:lnTo>
                <a:lnTo>
                  <a:pt x="878905" y="92667"/>
                </a:lnTo>
                <a:close/>
              </a:path>
              <a:path w="1148079" h="143509">
                <a:moveTo>
                  <a:pt x="878905" y="27590"/>
                </a:moveTo>
                <a:lnTo>
                  <a:pt x="859094" y="27590"/>
                </a:lnTo>
                <a:lnTo>
                  <a:pt x="859094" y="74008"/>
                </a:lnTo>
                <a:lnTo>
                  <a:pt x="878905" y="74008"/>
                </a:lnTo>
                <a:lnTo>
                  <a:pt x="878905" y="27590"/>
                </a:lnTo>
                <a:close/>
              </a:path>
              <a:path w="1148079" h="143509">
                <a:moveTo>
                  <a:pt x="930348" y="27590"/>
                </a:moveTo>
                <a:lnTo>
                  <a:pt x="910391" y="27590"/>
                </a:lnTo>
                <a:lnTo>
                  <a:pt x="910391" y="141199"/>
                </a:lnTo>
                <a:lnTo>
                  <a:pt x="938631" y="141524"/>
                </a:lnTo>
                <a:lnTo>
                  <a:pt x="958066" y="138791"/>
                </a:lnTo>
                <a:lnTo>
                  <a:pt x="972495" y="130977"/>
                </a:lnTo>
                <a:lnTo>
                  <a:pt x="978409" y="122865"/>
                </a:lnTo>
                <a:lnTo>
                  <a:pt x="937165" y="122865"/>
                </a:lnTo>
                <a:lnTo>
                  <a:pt x="933919" y="122540"/>
                </a:lnTo>
                <a:lnTo>
                  <a:pt x="930348" y="122383"/>
                </a:lnTo>
                <a:lnTo>
                  <a:pt x="930348" y="85212"/>
                </a:lnTo>
                <a:lnTo>
                  <a:pt x="934903" y="84719"/>
                </a:lnTo>
                <a:lnTo>
                  <a:pt x="938296" y="84395"/>
                </a:lnTo>
                <a:lnTo>
                  <a:pt x="980083" y="84395"/>
                </a:lnTo>
                <a:lnTo>
                  <a:pt x="974319" y="75739"/>
                </a:lnTo>
                <a:lnTo>
                  <a:pt x="961353" y="68341"/>
                </a:lnTo>
                <a:lnTo>
                  <a:pt x="948692" y="66542"/>
                </a:lnTo>
                <a:lnTo>
                  <a:pt x="930348" y="66542"/>
                </a:lnTo>
                <a:lnTo>
                  <a:pt x="930348" y="27590"/>
                </a:lnTo>
                <a:close/>
              </a:path>
              <a:path w="1148079" h="143509">
                <a:moveTo>
                  <a:pt x="980083" y="84395"/>
                </a:moveTo>
                <a:lnTo>
                  <a:pt x="941395" y="84395"/>
                </a:lnTo>
                <a:lnTo>
                  <a:pt x="950731" y="85575"/>
                </a:lnTo>
                <a:lnTo>
                  <a:pt x="957661" y="89083"/>
                </a:lnTo>
                <a:lnTo>
                  <a:pt x="961977" y="94873"/>
                </a:lnTo>
                <a:lnTo>
                  <a:pt x="963468" y="102897"/>
                </a:lnTo>
                <a:lnTo>
                  <a:pt x="962022" y="111631"/>
                </a:lnTo>
                <a:lnTo>
                  <a:pt x="957747" y="117872"/>
                </a:lnTo>
                <a:lnTo>
                  <a:pt x="950732" y="121616"/>
                </a:lnTo>
                <a:lnTo>
                  <a:pt x="941070" y="122865"/>
                </a:lnTo>
                <a:lnTo>
                  <a:pt x="978409" y="122865"/>
                </a:lnTo>
                <a:lnTo>
                  <a:pt x="981475" y="118659"/>
                </a:lnTo>
                <a:lnTo>
                  <a:pt x="984566" y="102415"/>
                </a:lnTo>
                <a:lnTo>
                  <a:pt x="982022" y="87306"/>
                </a:lnTo>
                <a:lnTo>
                  <a:pt x="980083" y="84395"/>
                </a:lnTo>
                <a:close/>
              </a:path>
              <a:path w="1148079" h="143509">
                <a:moveTo>
                  <a:pt x="943018" y="65736"/>
                </a:moveTo>
                <a:lnTo>
                  <a:pt x="939772" y="65736"/>
                </a:lnTo>
                <a:lnTo>
                  <a:pt x="935385" y="65893"/>
                </a:lnTo>
                <a:lnTo>
                  <a:pt x="930348" y="66542"/>
                </a:lnTo>
                <a:lnTo>
                  <a:pt x="948692" y="66542"/>
                </a:lnTo>
                <a:lnTo>
                  <a:pt x="943018" y="65736"/>
                </a:lnTo>
                <a:close/>
              </a:path>
              <a:path w="1148079" h="143509">
                <a:moveTo>
                  <a:pt x="1019141" y="27580"/>
                </a:moveTo>
                <a:lnTo>
                  <a:pt x="999341" y="27580"/>
                </a:lnTo>
                <a:lnTo>
                  <a:pt x="999341" y="141199"/>
                </a:lnTo>
                <a:lnTo>
                  <a:pt x="1019141" y="141199"/>
                </a:lnTo>
                <a:lnTo>
                  <a:pt x="1019141" y="27580"/>
                </a:lnTo>
                <a:close/>
              </a:path>
              <a:path w="1148079" h="143509">
                <a:moveTo>
                  <a:pt x="1087307" y="0"/>
                </a:moveTo>
                <a:lnTo>
                  <a:pt x="1068648" y="0"/>
                </a:lnTo>
                <a:lnTo>
                  <a:pt x="1071447" y="9413"/>
                </a:lnTo>
                <a:lnTo>
                  <a:pt x="1077993" y="16773"/>
                </a:lnTo>
                <a:lnTo>
                  <a:pt x="1087969" y="21517"/>
                </a:lnTo>
                <a:lnTo>
                  <a:pt x="1101097" y="23203"/>
                </a:lnTo>
                <a:lnTo>
                  <a:pt x="1113507" y="21540"/>
                </a:lnTo>
                <a:lnTo>
                  <a:pt x="1123439" y="16835"/>
                </a:lnTo>
                <a:lnTo>
                  <a:pt x="1130116" y="9513"/>
                </a:lnTo>
                <a:lnTo>
                  <a:pt x="1092982" y="9413"/>
                </a:lnTo>
                <a:lnTo>
                  <a:pt x="1088605" y="6324"/>
                </a:lnTo>
                <a:lnTo>
                  <a:pt x="1087307" y="0"/>
                </a:lnTo>
                <a:close/>
              </a:path>
              <a:path w="1148079" h="143509">
                <a:moveTo>
                  <a:pt x="1132761" y="0"/>
                </a:moveTo>
                <a:lnTo>
                  <a:pt x="1114091" y="0"/>
                </a:lnTo>
                <a:lnTo>
                  <a:pt x="1113442" y="6973"/>
                </a:lnTo>
                <a:lnTo>
                  <a:pt x="1108406" y="9413"/>
                </a:lnTo>
                <a:lnTo>
                  <a:pt x="1130144" y="9413"/>
                </a:lnTo>
                <a:lnTo>
                  <a:pt x="1132761" y="0"/>
                </a:lnTo>
                <a:close/>
              </a:path>
              <a:path w="1148079" h="143509">
                <a:moveTo>
                  <a:pt x="1070595" y="27590"/>
                </a:moveTo>
                <a:lnTo>
                  <a:pt x="1050627" y="27590"/>
                </a:lnTo>
                <a:lnTo>
                  <a:pt x="1050627" y="141199"/>
                </a:lnTo>
                <a:lnTo>
                  <a:pt x="1068155" y="141199"/>
                </a:lnTo>
                <a:lnTo>
                  <a:pt x="1092365" y="108415"/>
                </a:lnTo>
                <a:lnTo>
                  <a:pt x="1070595" y="108415"/>
                </a:lnTo>
                <a:lnTo>
                  <a:pt x="1070595" y="27590"/>
                </a:lnTo>
                <a:close/>
              </a:path>
              <a:path w="1148079" h="143509">
                <a:moveTo>
                  <a:pt x="1147692" y="60532"/>
                </a:moveTo>
                <a:lnTo>
                  <a:pt x="1127724" y="60532"/>
                </a:lnTo>
                <a:lnTo>
                  <a:pt x="1127724" y="141199"/>
                </a:lnTo>
                <a:lnTo>
                  <a:pt x="1147692" y="141199"/>
                </a:lnTo>
                <a:lnTo>
                  <a:pt x="1147692" y="60532"/>
                </a:lnTo>
                <a:close/>
              </a:path>
              <a:path w="1148079" h="143509">
                <a:moveTo>
                  <a:pt x="1147692" y="27590"/>
                </a:moveTo>
                <a:lnTo>
                  <a:pt x="1130164" y="27590"/>
                </a:lnTo>
                <a:lnTo>
                  <a:pt x="1070595" y="108415"/>
                </a:lnTo>
                <a:lnTo>
                  <a:pt x="1092365" y="108415"/>
                </a:lnTo>
                <a:lnTo>
                  <a:pt x="1127724" y="60532"/>
                </a:lnTo>
                <a:lnTo>
                  <a:pt x="1147692" y="60532"/>
                </a:lnTo>
                <a:lnTo>
                  <a:pt x="1147692" y="275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hape 195"/>
          <p:cNvSpPr/>
          <p:nvPr/>
        </p:nvSpPr>
        <p:spPr>
          <a:xfrm>
            <a:off x="4672838" y="1265121"/>
            <a:ext cx="267436" cy="69909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14984"/>
              <a:gd name="ODFBottom" fmla="val 134619"/>
              <a:gd name="ODFWidth" fmla="val 514984"/>
              <a:gd name="ODFHeight" fmla="val 134619"/>
            </a:gdLst>
            <a:ahLst/>
            <a:cxnLst/>
            <a:rect l="OXMLTextRectL" t="OXMLTextRectT" r="OXMLTextRectR" b="OXMLTextRectB"/>
            <a:pathLst>
              <a:path w="514984" h="134619">
                <a:moveTo>
                  <a:pt x="19967" y="324"/>
                </a:moveTo>
                <a:lnTo>
                  <a:pt x="0" y="324"/>
                </a:lnTo>
                <a:lnTo>
                  <a:pt x="0" y="113944"/>
                </a:lnTo>
                <a:lnTo>
                  <a:pt x="86520" y="113944"/>
                </a:lnTo>
                <a:lnTo>
                  <a:pt x="86520" y="134226"/>
                </a:lnTo>
                <a:lnTo>
                  <a:pt x="105180" y="134226"/>
                </a:lnTo>
                <a:lnTo>
                  <a:pt x="105180" y="95274"/>
                </a:lnTo>
                <a:lnTo>
                  <a:pt x="19967" y="95274"/>
                </a:lnTo>
                <a:lnTo>
                  <a:pt x="19967" y="324"/>
                </a:lnTo>
                <a:close/>
              </a:path>
              <a:path w="514984" h="134619">
                <a:moveTo>
                  <a:pt x="89766" y="324"/>
                </a:moveTo>
                <a:lnTo>
                  <a:pt x="69798" y="324"/>
                </a:lnTo>
                <a:lnTo>
                  <a:pt x="69798" y="95274"/>
                </a:lnTo>
                <a:lnTo>
                  <a:pt x="89766" y="95274"/>
                </a:lnTo>
                <a:lnTo>
                  <a:pt x="89766" y="324"/>
                </a:lnTo>
                <a:close/>
              </a:path>
              <a:path w="514984" h="134619">
                <a:moveTo>
                  <a:pt x="190727" y="324"/>
                </a:moveTo>
                <a:lnTo>
                  <a:pt x="124980" y="324"/>
                </a:lnTo>
                <a:lnTo>
                  <a:pt x="124980" y="113944"/>
                </a:lnTo>
                <a:lnTo>
                  <a:pt x="192339" y="113944"/>
                </a:lnTo>
                <a:lnTo>
                  <a:pt x="192339" y="95274"/>
                </a:lnTo>
                <a:lnTo>
                  <a:pt x="144948" y="95274"/>
                </a:lnTo>
                <a:lnTo>
                  <a:pt x="144948" y="65893"/>
                </a:lnTo>
                <a:lnTo>
                  <a:pt x="185847" y="65893"/>
                </a:lnTo>
                <a:lnTo>
                  <a:pt x="185847" y="47234"/>
                </a:lnTo>
                <a:lnTo>
                  <a:pt x="144948" y="47234"/>
                </a:lnTo>
                <a:lnTo>
                  <a:pt x="144948" y="18994"/>
                </a:lnTo>
                <a:lnTo>
                  <a:pt x="190727" y="18994"/>
                </a:lnTo>
                <a:lnTo>
                  <a:pt x="190727" y="324"/>
                </a:lnTo>
                <a:close/>
              </a:path>
              <a:path w="514984" h="134619">
                <a:moveTo>
                  <a:pt x="238275" y="324"/>
                </a:moveTo>
                <a:lnTo>
                  <a:pt x="218307" y="324"/>
                </a:lnTo>
                <a:lnTo>
                  <a:pt x="218307" y="113944"/>
                </a:lnTo>
                <a:lnTo>
                  <a:pt x="238275" y="113944"/>
                </a:lnTo>
                <a:lnTo>
                  <a:pt x="238275" y="65401"/>
                </a:lnTo>
                <a:lnTo>
                  <a:pt x="310021" y="65401"/>
                </a:lnTo>
                <a:lnTo>
                  <a:pt x="310021" y="46742"/>
                </a:lnTo>
                <a:lnTo>
                  <a:pt x="238275" y="46742"/>
                </a:lnTo>
                <a:lnTo>
                  <a:pt x="238275" y="324"/>
                </a:lnTo>
                <a:close/>
              </a:path>
              <a:path w="514984" h="134619">
                <a:moveTo>
                  <a:pt x="310021" y="65401"/>
                </a:moveTo>
                <a:lnTo>
                  <a:pt x="290211" y="65401"/>
                </a:lnTo>
                <a:lnTo>
                  <a:pt x="290211" y="113944"/>
                </a:lnTo>
                <a:lnTo>
                  <a:pt x="310021" y="113944"/>
                </a:lnTo>
                <a:lnTo>
                  <a:pt x="310021" y="65401"/>
                </a:lnTo>
                <a:close/>
              </a:path>
              <a:path w="514984" h="134619">
                <a:moveTo>
                  <a:pt x="310021" y="324"/>
                </a:moveTo>
                <a:lnTo>
                  <a:pt x="290211" y="324"/>
                </a:lnTo>
                <a:lnTo>
                  <a:pt x="290211" y="46742"/>
                </a:lnTo>
                <a:lnTo>
                  <a:pt x="310021" y="46742"/>
                </a:lnTo>
                <a:lnTo>
                  <a:pt x="310021" y="324"/>
                </a:lnTo>
                <a:close/>
              </a:path>
              <a:path w="514984" h="134619">
                <a:moveTo>
                  <a:pt x="384187" y="18994"/>
                </a:moveTo>
                <a:lnTo>
                  <a:pt x="364219" y="18994"/>
                </a:lnTo>
                <a:lnTo>
                  <a:pt x="364219" y="113944"/>
                </a:lnTo>
                <a:lnTo>
                  <a:pt x="384187" y="113944"/>
                </a:lnTo>
                <a:lnTo>
                  <a:pt x="384187" y="18994"/>
                </a:lnTo>
                <a:close/>
              </a:path>
              <a:path w="514984" h="134619">
                <a:moveTo>
                  <a:pt x="421034" y="324"/>
                </a:moveTo>
                <a:lnTo>
                  <a:pt x="327382" y="324"/>
                </a:lnTo>
                <a:lnTo>
                  <a:pt x="327382" y="18994"/>
                </a:lnTo>
                <a:lnTo>
                  <a:pt x="421034" y="18994"/>
                </a:lnTo>
                <a:lnTo>
                  <a:pt x="421034" y="324"/>
                </a:lnTo>
                <a:close/>
              </a:path>
              <a:path w="514984" h="134619">
                <a:moveTo>
                  <a:pt x="470697" y="0"/>
                </a:moveTo>
                <a:lnTo>
                  <a:pt x="438395" y="324"/>
                </a:lnTo>
                <a:lnTo>
                  <a:pt x="438395" y="113944"/>
                </a:lnTo>
                <a:lnTo>
                  <a:pt x="458363" y="113944"/>
                </a:lnTo>
                <a:lnTo>
                  <a:pt x="458363" y="72877"/>
                </a:lnTo>
                <a:lnTo>
                  <a:pt x="475967" y="72877"/>
                </a:lnTo>
                <a:lnTo>
                  <a:pt x="491059" y="70318"/>
                </a:lnTo>
                <a:lnTo>
                  <a:pt x="504071" y="62181"/>
                </a:lnTo>
                <a:lnTo>
                  <a:pt x="509121" y="54689"/>
                </a:lnTo>
                <a:lnTo>
                  <a:pt x="467943" y="54689"/>
                </a:lnTo>
                <a:lnTo>
                  <a:pt x="463064" y="54375"/>
                </a:lnTo>
                <a:lnTo>
                  <a:pt x="458363" y="53883"/>
                </a:lnTo>
                <a:lnTo>
                  <a:pt x="458363" y="18994"/>
                </a:lnTo>
                <a:lnTo>
                  <a:pt x="468582" y="18659"/>
                </a:lnTo>
                <a:lnTo>
                  <a:pt x="509836" y="18659"/>
                </a:lnTo>
                <a:lnTo>
                  <a:pt x="505224" y="11260"/>
                </a:lnTo>
                <a:lnTo>
                  <a:pt x="491674" y="3081"/>
                </a:lnTo>
                <a:lnTo>
                  <a:pt x="470697" y="0"/>
                </a:lnTo>
                <a:close/>
              </a:path>
              <a:path w="514984" h="134619">
                <a:moveTo>
                  <a:pt x="475967" y="72877"/>
                </a:moveTo>
                <a:lnTo>
                  <a:pt x="458363" y="72877"/>
                </a:lnTo>
                <a:lnTo>
                  <a:pt x="463231" y="73359"/>
                </a:lnTo>
                <a:lnTo>
                  <a:pt x="473126" y="73359"/>
                </a:lnTo>
                <a:lnTo>
                  <a:pt x="475967" y="72877"/>
                </a:lnTo>
                <a:close/>
              </a:path>
              <a:path w="514984" h="134619">
                <a:moveTo>
                  <a:pt x="509836" y="18659"/>
                </a:moveTo>
                <a:lnTo>
                  <a:pt x="472634" y="18659"/>
                </a:lnTo>
                <a:lnTo>
                  <a:pt x="481662" y="19757"/>
                </a:lnTo>
                <a:lnTo>
                  <a:pt x="488222" y="23062"/>
                </a:lnTo>
                <a:lnTo>
                  <a:pt x="492223" y="28589"/>
                </a:lnTo>
                <a:lnTo>
                  <a:pt x="493576" y="36354"/>
                </a:lnTo>
                <a:lnTo>
                  <a:pt x="491946" y="44560"/>
                </a:lnTo>
                <a:lnTo>
                  <a:pt x="487472" y="50269"/>
                </a:lnTo>
                <a:lnTo>
                  <a:pt x="480774" y="53604"/>
                </a:lnTo>
                <a:lnTo>
                  <a:pt x="472477" y="54689"/>
                </a:lnTo>
                <a:lnTo>
                  <a:pt x="509121" y="54689"/>
                </a:lnTo>
                <a:lnTo>
                  <a:pt x="511997" y="50423"/>
                </a:lnTo>
                <a:lnTo>
                  <a:pt x="514675" y="36522"/>
                </a:lnTo>
                <a:lnTo>
                  <a:pt x="512505" y="22939"/>
                </a:lnTo>
                <a:lnTo>
                  <a:pt x="509836" y="1865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Shape 196"/>
          <p:cNvSpPr/>
          <p:nvPr/>
        </p:nvSpPr>
        <p:spPr>
          <a:xfrm>
            <a:off x="3564927" y="1090993"/>
            <a:ext cx="64634" cy="24073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24460"/>
              <a:gd name="ODFBottom" fmla="val 46355"/>
              <a:gd name="ODFWidth" fmla="val 124460"/>
              <a:gd name="ODFHeight" fmla="val 46355"/>
            </a:gdLst>
            <a:ahLst/>
            <a:cxnLst/>
            <a:rect l="OXMLTextRectL" t="OXMLTextRectT" r="OXMLTextRectR" b="OXMLTextRectB"/>
            <a:pathLst>
              <a:path w="124460" h="46355">
                <a:moveTo>
                  <a:pt x="57162" y="24942"/>
                </a:moveTo>
                <a:lnTo>
                  <a:pt x="45224" y="0"/>
                </a:lnTo>
                <a:lnTo>
                  <a:pt x="0" y="46113"/>
                </a:lnTo>
                <a:lnTo>
                  <a:pt x="57162" y="24942"/>
                </a:lnTo>
                <a:close/>
              </a:path>
              <a:path w="124460" h="46355">
                <a:moveTo>
                  <a:pt x="123939" y="50"/>
                </a:moveTo>
                <a:lnTo>
                  <a:pt x="45237" y="0"/>
                </a:lnTo>
                <a:lnTo>
                  <a:pt x="57188" y="24930"/>
                </a:lnTo>
                <a:lnTo>
                  <a:pt x="123939" y="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Shape 197"/>
          <p:cNvSpPr/>
          <p:nvPr/>
        </p:nvSpPr>
        <p:spPr>
          <a:xfrm>
            <a:off x="3655987" y="1094036"/>
            <a:ext cx="106843" cy="3990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5739"/>
              <a:gd name="ODFBottom" fmla="val 76834"/>
              <a:gd name="ODFWidth" fmla="val 205739"/>
              <a:gd name="ODFHeight" fmla="val 76834"/>
            </a:gdLst>
            <a:ahLst/>
            <a:cxnLst/>
            <a:rect l="OXMLTextRectL" t="OXMLTextRectT" r="OXMLTextRectR" b="OXMLTextRectB"/>
            <a:pathLst>
              <a:path w="205739" h="76834">
                <a:moveTo>
                  <a:pt x="150958" y="0"/>
                </a:moveTo>
                <a:lnTo>
                  <a:pt x="0" y="58113"/>
                </a:lnTo>
                <a:lnTo>
                  <a:pt x="205721" y="76657"/>
                </a:lnTo>
                <a:lnTo>
                  <a:pt x="15095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Shape 198"/>
          <p:cNvSpPr/>
          <p:nvPr/>
        </p:nvSpPr>
        <p:spPr>
          <a:xfrm>
            <a:off x="3844434" y="1091015"/>
            <a:ext cx="65952" cy="3561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27000"/>
              <a:gd name="ODFBottom" fmla="val 68580"/>
              <a:gd name="ODFWidth" fmla="val 127000"/>
              <a:gd name="ODFHeight" fmla="val 68580"/>
            </a:gdLst>
            <a:ahLst/>
            <a:cxnLst/>
            <a:rect l="OXMLTextRectL" t="OXMLTextRectT" r="OXMLTextRectR" b="OXMLTextRectB"/>
            <a:pathLst>
              <a:path w="127000" h="68580">
                <a:moveTo>
                  <a:pt x="126729" y="0"/>
                </a:moveTo>
                <a:lnTo>
                  <a:pt x="0" y="0"/>
                </a:lnTo>
                <a:lnTo>
                  <a:pt x="93400" y="68542"/>
                </a:lnTo>
                <a:lnTo>
                  <a:pt x="12672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" name="Shape 199"/>
          <p:cNvSpPr/>
          <p:nvPr/>
        </p:nvSpPr>
        <p:spPr>
          <a:xfrm>
            <a:off x="3338316" y="1281082"/>
            <a:ext cx="66954" cy="86382"/>
          </a:xfrm>
          <a:prstGeom prst="rect">
            <a:avLst/>
          </a:prstGeom>
          <a:blipFill>
            <a:blip r:embed="rId5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Shape 200"/>
          <p:cNvSpPr/>
          <p:nvPr/>
        </p:nvSpPr>
        <p:spPr>
          <a:xfrm>
            <a:off x="3488232" y="1298350"/>
            <a:ext cx="140808" cy="906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71145"/>
              <a:gd name="ODFBottom" fmla="val 174625"/>
              <a:gd name="ODFWidth" fmla="val 271145"/>
              <a:gd name="ODFHeight" fmla="val 174625"/>
            </a:gdLst>
            <a:ahLst/>
            <a:cxnLst/>
            <a:rect l="OXMLTextRectL" t="OXMLTextRectT" r="OXMLTextRectR" b="OXMLTextRectB"/>
            <a:pathLst>
              <a:path w="271145" h="174625">
                <a:moveTo>
                  <a:pt x="0" y="0"/>
                </a:moveTo>
                <a:lnTo>
                  <a:pt x="0" y="174602"/>
                </a:lnTo>
                <a:lnTo>
                  <a:pt x="270557" y="6117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" name="Shape 201"/>
          <p:cNvSpPr/>
          <p:nvPr/>
        </p:nvSpPr>
        <p:spPr>
          <a:xfrm>
            <a:off x="3653571" y="1356753"/>
            <a:ext cx="147110" cy="84049"/>
          </a:xfrm>
          <a:prstGeom prst="rect">
            <a:avLst/>
          </a:prstGeom>
          <a:blipFill>
            <a:blip r:embed="rId6"/>
            <a:stretch/>
          </a:blipFill>
        </p:spPr>
        <p:txBody>
          <a:bodyPr wrap="square" lIns="0" tIns="0" rIns="0" bIns="0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3" name="Shape 202"/>
          <p:cNvGrpSpPr/>
          <p:nvPr/>
        </p:nvGrpSpPr>
        <p:grpSpPr>
          <a:xfrm>
            <a:off x="3488804" y="1158368"/>
            <a:ext cx="356472" cy="145754"/>
            <a:chOff x="0" y="0"/>
            <a:chExt cx="356472" cy="145754"/>
          </a:xfrm>
        </p:grpSpPr>
        <p:sp>
          <p:nvSpPr>
            <p:cNvPr id="24" name="Shape 203"/>
            <p:cNvSpPr/>
            <p:nvPr/>
          </p:nvSpPr>
          <p:spPr>
            <a:xfrm>
              <a:off x="0" y="0"/>
              <a:ext cx="76126" cy="90367"/>
            </a:xfrm>
            <a:prstGeom prst="rect">
              <a:avLst/>
            </a:prstGeom>
            <a:blipFill>
              <a:blip r:embed="rId7"/>
              <a:stretch/>
            </a:blipFill>
          </p:spPr>
          <p:txBody>
            <a:bodyPr wrap="square" lIns="0" tIns="0" rIns="0" bIns="0"/>
            <a:lstStyle/>
            <a:p>
              <a:pPr marL="0" indent="0" algn="l"/>
              <a:endParaRPr sz="935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" name="Shape 204"/>
            <p:cNvSpPr/>
            <p:nvPr/>
          </p:nvSpPr>
          <p:spPr>
            <a:xfrm>
              <a:off x="97230" y="12258"/>
              <a:ext cx="259192" cy="133553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499110"/>
                <a:gd name="ODFBottom" fmla="val 257175"/>
                <a:gd name="ODFWidth" fmla="val 499110"/>
                <a:gd name="ODFHeight" fmla="val 257175"/>
              </a:gdLst>
              <a:ahLst/>
              <a:cxnLst/>
              <a:rect l="OXMLTextRectL" t="OXMLTextRectT" r="OXMLTextRectR" b="OXMLTextRectB"/>
              <a:pathLst>
                <a:path w="499110" h="257175">
                  <a:moveTo>
                    <a:pt x="202742" y="89954"/>
                  </a:moveTo>
                  <a:lnTo>
                    <a:pt x="159080" y="7137"/>
                  </a:lnTo>
                  <a:lnTo>
                    <a:pt x="0" y="69253"/>
                  </a:lnTo>
                  <a:lnTo>
                    <a:pt x="25196" y="161544"/>
                  </a:lnTo>
                  <a:lnTo>
                    <a:pt x="202742" y="89954"/>
                  </a:lnTo>
                  <a:close/>
                </a:path>
                <a:path w="499110" h="257175">
                  <a:moveTo>
                    <a:pt x="498894" y="140055"/>
                  </a:moveTo>
                  <a:lnTo>
                    <a:pt x="306882" y="119735"/>
                  </a:lnTo>
                  <a:lnTo>
                    <a:pt x="218986" y="256730"/>
                  </a:lnTo>
                  <a:lnTo>
                    <a:pt x="498894" y="140055"/>
                  </a:lnTo>
                  <a:close/>
                </a:path>
                <a:path w="499110" h="257175">
                  <a:moveTo>
                    <a:pt x="498919" y="140030"/>
                  </a:moveTo>
                  <a:lnTo>
                    <a:pt x="383590" y="0"/>
                  </a:lnTo>
                  <a:lnTo>
                    <a:pt x="306895" y="119735"/>
                  </a:lnTo>
                  <a:lnTo>
                    <a:pt x="498919" y="14003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/>
            <a:lstStyle/>
            <a:p>
              <a:pPr marL="0" indent="0" algn="l"/>
              <a:endParaRPr sz="935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6" name="Shape 205"/>
          <p:cNvSpPr/>
          <p:nvPr/>
        </p:nvSpPr>
        <p:spPr>
          <a:xfrm>
            <a:off x="6016858" y="3349858"/>
            <a:ext cx="158286" cy="158286"/>
          </a:xfrm>
          <a:prstGeom prst="rect">
            <a:avLst/>
          </a:prstGeom>
          <a:noFill/>
        </p:spPr>
        <p:txBody>
          <a:bodyPr vert="horz" wrap="square" lIns="47485" tIns="23743" rIns="47485" bIns="23743" anchor="t"/>
          <a:lstStyle/>
          <a:p>
            <a:pPr marL="0" indent="0" algn="l"/>
            <a:endParaRPr sz="935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" name="Shape 206"/>
          <p:cNvSpPr txBox="1"/>
          <p:nvPr/>
        </p:nvSpPr>
        <p:spPr>
          <a:xfrm>
            <a:off x="902865" y="503674"/>
            <a:ext cx="10440988" cy="416180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lnSpc>
                <a:spcPct val="107000"/>
              </a:lnSpc>
              <a:spcAft>
                <a:spcPts val="415"/>
              </a:spcAft>
            </a:pPr>
            <a:r>
              <a:rPr sz="2398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УЧАСТНИКИ  ПРОЕКТА</a:t>
            </a:r>
          </a:p>
        </p:txBody>
      </p:sp>
      <p:sp>
        <p:nvSpPr>
          <p:cNvPr id="28" name="Shape 207"/>
          <p:cNvSpPr/>
          <p:nvPr/>
        </p:nvSpPr>
        <p:spPr>
          <a:xfrm>
            <a:off x="5429765" y="3116126"/>
            <a:ext cx="1662656" cy="620366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Shape 208"/>
          <p:cNvSpPr txBox="1"/>
          <p:nvPr/>
        </p:nvSpPr>
        <p:spPr>
          <a:xfrm>
            <a:off x="5444085" y="3279485"/>
            <a:ext cx="1648336" cy="295697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1610" b="1">
                <a:solidFill>
                  <a:srgbClr val="FF0000"/>
                </a:solidFill>
                <a:latin typeface="Arial"/>
                <a:ea typeface="Arial"/>
                <a:cs typeface="Arial"/>
              </a:rPr>
              <a:t>КОМПАНИИ</a:t>
            </a:r>
            <a:endParaRPr sz="1610" b="1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" name="Shape 209"/>
          <p:cNvSpPr/>
          <p:nvPr/>
        </p:nvSpPr>
        <p:spPr>
          <a:xfrm>
            <a:off x="4857088" y="999658"/>
            <a:ext cx="2858436" cy="450476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Shape 210"/>
          <p:cNvSpPr txBox="1"/>
          <p:nvPr/>
        </p:nvSpPr>
        <p:spPr>
          <a:xfrm>
            <a:off x="4866672" y="1091045"/>
            <a:ext cx="2814879" cy="1929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 Инвестиций и развития МСП</a:t>
            </a:r>
          </a:p>
        </p:txBody>
      </p:sp>
      <p:sp>
        <p:nvSpPr>
          <p:cNvPr id="32" name="Shape 211"/>
          <p:cNvSpPr/>
          <p:nvPr/>
        </p:nvSpPr>
        <p:spPr>
          <a:xfrm>
            <a:off x="999202" y="1025671"/>
            <a:ext cx="2098839" cy="48890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3" name="Shape 212"/>
          <p:cNvSpPr txBox="1"/>
          <p:nvPr/>
        </p:nvSpPr>
        <p:spPr>
          <a:xfrm>
            <a:off x="1185835" y="1072353"/>
            <a:ext cx="1608753" cy="38918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Министерство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 сельского хозяйства</a:t>
            </a:r>
          </a:p>
        </p:txBody>
      </p:sp>
      <p:sp>
        <p:nvSpPr>
          <p:cNvPr id="34" name="Shape 213"/>
          <p:cNvSpPr/>
          <p:nvPr/>
        </p:nvSpPr>
        <p:spPr>
          <a:xfrm>
            <a:off x="999201" y="1711150"/>
            <a:ext cx="2069768" cy="496192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5" name="Shape 214"/>
          <p:cNvSpPr txBox="1"/>
          <p:nvPr/>
        </p:nvSpPr>
        <p:spPr>
          <a:xfrm>
            <a:off x="999202" y="1776261"/>
            <a:ext cx="1917022" cy="38918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Министерство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промышленной политики</a:t>
            </a:r>
          </a:p>
        </p:txBody>
      </p:sp>
      <p:sp>
        <p:nvSpPr>
          <p:cNvPr id="36" name="Shape 215"/>
          <p:cNvSpPr txBox="1"/>
          <p:nvPr/>
        </p:nvSpPr>
        <p:spPr>
          <a:xfrm>
            <a:off x="1079159" y="2389280"/>
            <a:ext cx="1771558" cy="337889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Фонд развития промышленности</a:t>
            </a:r>
          </a:p>
        </p:txBody>
      </p:sp>
      <p:sp>
        <p:nvSpPr>
          <p:cNvPr id="37" name="Shape 216"/>
          <p:cNvSpPr/>
          <p:nvPr/>
        </p:nvSpPr>
        <p:spPr>
          <a:xfrm>
            <a:off x="1003307" y="2363384"/>
            <a:ext cx="2082892" cy="461005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8" name="Shape 217"/>
          <p:cNvSpPr txBox="1"/>
          <p:nvPr/>
        </p:nvSpPr>
        <p:spPr>
          <a:xfrm>
            <a:off x="1297976" y="4746113"/>
            <a:ext cx="1477609" cy="337889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Министерство образования</a:t>
            </a:r>
          </a:p>
        </p:txBody>
      </p:sp>
      <p:sp>
        <p:nvSpPr>
          <p:cNvPr id="39" name="Shape 218"/>
          <p:cNvSpPr txBox="1"/>
          <p:nvPr/>
        </p:nvSpPr>
        <p:spPr>
          <a:xfrm>
            <a:off x="1347191" y="5261620"/>
            <a:ext cx="1435407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Министерство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туризма</a:t>
            </a:r>
          </a:p>
        </p:txBody>
      </p:sp>
      <p:sp>
        <p:nvSpPr>
          <p:cNvPr id="40" name="Shape 219"/>
          <p:cNvSpPr/>
          <p:nvPr/>
        </p:nvSpPr>
        <p:spPr>
          <a:xfrm>
            <a:off x="1016948" y="2937088"/>
            <a:ext cx="2062677" cy="472705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1" name="Shape 220"/>
          <p:cNvSpPr/>
          <p:nvPr/>
        </p:nvSpPr>
        <p:spPr>
          <a:xfrm>
            <a:off x="1036742" y="3542253"/>
            <a:ext cx="2042881" cy="454559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2" name="Shape 221"/>
          <p:cNvSpPr/>
          <p:nvPr/>
        </p:nvSpPr>
        <p:spPr>
          <a:xfrm>
            <a:off x="1035852" y="4123022"/>
            <a:ext cx="2043769" cy="445454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3" name="Shape 222"/>
          <p:cNvSpPr/>
          <p:nvPr/>
        </p:nvSpPr>
        <p:spPr>
          <a:xfrm>
            <a:off x="1053384" y="5246088"/>
            <a:ext cx="2032815" cy="428259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4" name="Shape 223"/>
          <p:cNvSpPr txBox="1"/>
          <p:nvPr/>
        </p:nvSpPr>
        <p:spPr>
          <a:xfrm>
            <a:off x="1148307" y="2970543"/>
            <a:ext cx="1771558" cy="38918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информатизации</a:t>
            </a:r>
          </a:p>
        </p:txBody>
      </p:sp>
      <p:sp>
        <p:nvSpPr>
          <p:cNvPr id="45" name="Shape 224"/>
          <p:cNvSpPr txBox="1"/>
          <p:nvPr/>
        </p:nvSpPr>
        <p:spPr>
          <a:xfrm>
            <a:off x="1043496" y="3579173"/>
            <a:ext cx="1979630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Департамент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потребительской сферы</a:t>
            </a:r>
          </a:p>
        </p:txBody>
      </p:sp>
      <p:sp>
        <p:nvSpPr>
          <p:cNvPr id="46" name="Shape 225"/>
          <p:cNvSpPr txBox="1"/>
          <p:nvPr/>
        </p:nvSpPr>
        <p:spPr>
          <a:xfrm>
            <a:off x="1053383" y="4144047"/>
            <a:ext cx="1952874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Центр развития торговли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«Сделано на Кубани»</a:t>
            </a:r>
          </a:p>
        </p:txBody>
      </p:sp>
      <p:sp>
        <p:nvSpPr>
          <p:cNvPr id="47" name="Shape 226"/>
          <p:cNvSpPr/>
          <p:nvPr/>
        </p:nvSpPr>
        <p:spPr>
          <a:xfrm>
            <a:off x="1053383" y="4694687"/>
            <a:ext cx="2026240" cy="44072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8" name="Shape 227"/>
          <p:cNvSpPr txBox="1"/>
          <p:nvPr/>
        </p:nvSpPr>
        <p:spPr>
          <a:xfrm>
            <a:off x="9223511" y="4601500"/>
            <a:ext cx="1913344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Профессиональные  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Ассоциации и Союзы</a:t>
            </a:r>
          </a:p>
        </p:txBody>
      </p:sp>
      <p:sp>
        <p:nvSpPr>
          <p:cNvPr id="49" name="Shape 228"/>
          <p:cNvSpPr txBox="1"/>
          <p:nvPr/>
        </p:nvSpPr>
        <p:spPr>
          <a:xfrm>
            <a:off x="7031772" y="5889459"/>
            <a:ext cx="1821518" cy="1929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ТПП Краснодарского края</a:t>
            </a:r>
          </a:p>
        </p:txBody>
      </p:sp>
      <p:sp>
        <p:nvSpPr>
          <p:cNvPr id="50" name="Shape 229"/>
          <p:cNvSpPr/>
          <p:nvPr/>
        </p:nvSpPr>
        <p:spPr>
          <a:xfrm>
            <a:off x="7012869" y="5780228"/>
            <a:ext cx="1912197" cy="444922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1" name="Shape 230"/>
          <p:cNvSpPr/>
          <p:nvPr/>
        </p:nvSpPr>
        <p:spPr>
          <a:xfrm>
            <a:off x="9111953" y="4568477"/>
            <a:ext cx="2101133" cy="437801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2" name="Shape 231"/>
          <p:cNvSpPr txBox="1"/>
          <p:nvPr/>
        </p:nvSpPr>
        <p:spPr>
          <a:xfrm>
            <a:off x="9343193" y="4103074"/>
            <a:ext cx="1638654" cy="19291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Клуб Экспорта и Импорта</a:t>
            </a:r>
          </a:p>
        </p:txBody>
      </p:sp>
      <p:sp>
        <p:nvSpPr>
          <p:cNvPr id="53" name="Shape 232"/>
          <p:cNvSpPr/>
          <p:nvPr/>
        </p:nvSpPr>
        <p:spPr>
          <a:xfrm>
            <a:off x="9109459" y="4026806"/>
            <a:ext cx="2094220" cy="36960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4" name="Shape 233"/>
          <p:cNvSpPr/>
          <p:nvPr/>
        </p:nvSpPr>
        <p:spPr>
          <a:xfrm>
            <a:off x="9058266" y="988130"/>
            <a:ext cx="2135334" cy="47572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5" name="Shape 234"/>
          <p:cNvSpPr/>
          <p:nvPr/>
        </p:nvSpPr>
        <p:spPr>
          <a:xfrm>
            <a:off x="9113926" y="3528678"/>
            <a:ext cx="2101133" cy="394987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6" name="Shape 235"/>
          <p:cNvSpPr/>
          <p:nvPr/>
        </p:nvSpPr>
        <p:spPr>
          <a:xfrm>
            <a:off x="9092966" y="2581235"/>
            <a:ext cx="2087895" cy="416116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Shape 236"/>
          <p:cNvSpPr/>
          <p:nvPr/>
        </p:nvSpPr>
        <p:spPr>
          <a:xfrm>
            <a:off x="9079726" y="2041003"/>
            <a:ext cx="2135334" cy="408314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" name="Shape 237"/>
          <p:cNvSpPr txBox="1"/>
          <p:nvPr/>
        </p:nvSpPr>
        <p:spPr>
          <a:xfrm>
            <a:off x="5182747" y="5841653"/>
            <a:ext cx="1638653" cy="3378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Центр поддержки экспорта</a:t>
            </a:r>
          </a:p>
        </p:txBody>
      </p:sp>
      <p:sp>
        <p:nvSpPr>
          <p:cNvPr id="59" name="Shape 238"/>
          <p:cNvSpPr txBox="1"/>
          <p:nvPr/>
        </p:nvSpPr>
        <p:spPr>
          <a:xfrm>
            <a:off x="9216842" y="3508375"/>
            <a:ext cx="1833816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Фонд 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микрофинансирования</a:t>
            </a:r>
          </a:p>
        </p:txBody>
      </p:sp>
      <p:sp>
        <p:nvSpPr>
          <p:cNvPr id="60" name="Shape 239"/>
          <p:cNvSpPr txBox="1"/>
          <p:nvPr/>
        </p:nvSpPr>
        <p:spPr>
          <a:xfrm>
            <a:off x="9075202" y="2577236"/>
            <a:ext cx="2139857" cy="38918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Фонд развития Бизнеса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(гарантийная деятельность)</a:t>
            </a:r>
          </a:p>
        </p:txBody>
      </p:sp>
      <p:sp>
        <p:nvSpPr>
          <p:cNvPr id="61" name="Shape 240"/>
          <p:cNvSpPr txBox="1"/>
          <p:nvPr/>
        </p:nvSpPr>
        <p:spPr>
          <a:xfrm>
            <a:off x="9086640" y="2072899"/>
            <a:ext cx="2139857" cy="337889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Кредитно-финансовые организации</a:t>
            </a:r>
          </a:p>
        </p:txBody>
      </p:sp>
      <p:sp>
        <p:nvSpPr>
          <p:cNvPr id="62" name="Shape 241"/>
          <p:cNvSpPr/>
          <p:nvPr/>
        </p:nvSpPr>
        <p:spPr>
          <a:xfrm>
            <a:off x="5186726" y="5791318"/>
            <a:ext cx="1673635" cy="43145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3" name="Shape 242"/>
          <p:cNvSpPr txBox="1"/>
          <p:nvPr/>
        </p:nvSpPr>
        <p:spPr>
          <a:xfrm>
            <a:off x="9344989" y="1019631"/>
            <a:ext cx="1561887" cy="38918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Представительство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РЭЦ</a:t>
            </a:r>
          </a:p>
        </p:txBody>
      </p:sp>
      <p:sp>
        <p:nvSpPr>
          <p:cNvPr id="64" name="Shape 243"/>
          <p:cNvSpPr/>
          <p:nvPr/>
        </p:nvSpPr>
        <p:spPr>
          <a:xfrm>
            <a:off x="3196183" y="1278302"/>
            <a:ext cx="2688528" cy="166038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5" name="Shape 244"/>
          <p:cNvSpPr/>
          <p:nvPr/>
        </p:nvSpPr>
        <p:spPr>
          <a:xfrm>
            <a:off x="3176822" y="1915247"/>
            <a:ext cx="2246837" cy="1037771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6" name="Shape 245"/>
          <p:cNvSpPr/>
          <p:nvPr/>
        </p:nvSpPr>
        <p:spPr>
          <a:xfrm>
            <a:off x="3196183" y="2558214"/>
            <a:ext cx="2089661" cy="578642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7" name="Shape 246"/>
          <p:cNvSpPr/>
          <p:nvPr/>
        </p:nvSpPr>
        <p:spPr>
          <a:xfrm>
            <a:off x="3165842" y="3122340"/>
            <a:ext cx="2073704" cy="249211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8" name="Shape 247"/>
          <p:cNvSpPr/>
          <p:nvPr/>
        </p:nvSpPr>
        <p:spPr>
          <a:xfrm flipV="1">
            <a:off x="3191384" y="3571748"/>
            <a:ext cx="2048162" cy="187164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69" name="Shape 248"/>
          <p:cNvSpPr/>
          <p:nvPr/>
        </p:nvSpPr>
        <p:spPr>
          <a:xfrm flipV="1">
            <a:off x="3213486" y="3736143"/>
            <a:ext cx="2048219" cy="572041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0" name="Shape 249"/>
          <p:cNvSpPr/>
          <p:nvPr/>
        </p:nvSpPr>
        <p:spPr>
          <a:xfrm flipV="1">
            <a:off x="3237270" y="3888887"/>
            <a:ext cx="2186388" cy="959099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1" name="Shape 250"/>
          <p:cNvSpPr/>
          <p:nvPr/>
        </p:nvSpPr>
        <p:spPr>
          <a:xfrm flipV="1">
            <a:off x="6944990" y="1298349"/>
            <a:ext cx="1995082" cy="1561363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2" name="Shape 251"/>
          <p:cNvSpPr/>
          <p:nvPr/>
        </p:nvSpPr>
        <p:spPr>
          <a:xfrm flipV="1">
            <a:off x="3204437" y="3986764"/>
            <a:ext cx="2406736" cy="1458529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3" name="Shape 252"/>
          <p:cNvSpPr/>
          <p:nvPr/>
        </p:nvSpPr>
        <p:spPr>
          <a:xfrm flipV="1">
            <a:off x="7208619" y="1809152"/>
            <a:ext cx="1749214" cy="118178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4" name="Shape 253"/>
          <p:cNvSpPr/>
          <p:nvPr/>
        </p:nvSpPr>
        <p:spPr>
          <a:xfrm flipV="1">
            <a:off x="7296962" y="2771828"/>
            <a:ext cx="1778241" cy="61276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5" name="Shape 254"/>
          <p:cNvSpPr/>
          <p:nvPr/>
        </p:nvSpPr>
        <p:spPr>
          <a:xfrm>
            <a:off x="7234524" y="3686931"/>
            <a:ext cx="1679911" cy="53416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6" name="Shape 255"/>
          <p:cNvSpPr/>
          <p:nvPr/>
        </p:nvSpPr>
        <p:spPr>
          <a:xfrm>
            <a:off x="7178337" y="3837011"/>
            <a:ext cx="1745363" cy="91793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7" name="Shape 256"/>
          <p:cNvSpPr/>
          <p:nvPr/>
        </p:nvSpPr>
        <p:spPr>
          <a:xfrm>
            <a:off x="6965383" y="3940489"/>
            <a:ext cx="1980684" cy="132006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8" name="Shape 257"/>
          <p:cNvSpPr/>
          <p:nvPr/>
        </p:nvSpPr>
        <p:spPr>
          <a:xfrm>
            <a:off x="6476436" y="3992419"/>
            <a:ext cx="1303862" cy="1658879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79" name="Shape 258"/>
          <p:cNvSpPr/>
          <p:nvPr/>
        </p:nvSpPr>
        <p:spPr>
          <a:xfrm>
            <a:off x="9079725" y="5752333"/>
            <a:ext cx="2101133" cy="449426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0" name="Shape 259"/>
          <p:cNvSpPr txBox="1"/>
          <p:nvPr/>
        </p:nvSpPr>
        <p:spPr>
          <a:xfrm>
            <a:off x="9015323" y="5855152"/>
            <a:ext cx="2165536" cy="192913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Надзорные органы</a:t>
            </a:r>
          </a:p>
        </p:txBody>
      </p:sp>
      <p:sp>
        <p:nvSpPr>
          <p:cNvPr id="81" name="Shape 260"/>
          <p:cNvSpPr/>
          <p:nvPr/>
        </p:nvSpPr>
        <p:spPr>
          <a:xfrm>
            <a:off x="1058115" y="5781892"/>
            <a:ext cx="2032815" cy="428259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2" name="Shape 261"/>
          <p:cNvSpPr txBox="1"/>
          <p:nvPr/>
        </p:nvSpPr>
        <p:spPr>
          <a:xfrm>
            <a:off x="1356819" y="5780228"/>
            <a:ext cx="1435407" cy="389185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Муниципальные </a:t>
            </a:r>
          </a:p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образования</a:t>
            </a:r>
          </a:p>
        </p:txBody>
      </p:sp>
      <p:sp>
        <p:nvSpPr>
          <p:cNvPr id="83" name="Shape 262"/>
          <p:cNvSpPr/>
          <p:nvPr/>
        </p:nvSpPr>
        <p:spPr>
          <a:xfrm flipV="1">
            <a:off x="3157431" y="3970839"/>
            <a:ext cx="2684076" cy="1790128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4" name="Shape 263"/>
          <p:cNvSpPr/>
          <p:nvPr/>
        </p:nvSpPr>
        <p:spPr>
          <a:xfrm>
            <a:off x="3252394" y="5838221"/>
            <a:ext cx="1827036" cy="39830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5" name="Shape 264"/>
          <p:cNvSpPr txBox="1"/>
          <p:nvPr/>
        </p:nvSpPr>
        <p:spPr>
          <a:xfrm>
            <a:off x="3355711" y="5889460"/>
            <a:ext cx="1620401" cy="337889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Институты развития Краснодарского края</a:t>
            </a:r>
          </a:p>
        </p:txBody>
      </p:sp>
      <p:sp>
        <p:nvSpPr>
          <p:cNvPr id="86" name="Shape 265"/>
          <p:cNvSpPr/>
          <p:nvPr/>
        </p:nvSpPr>
        <p:spPr>
          <a:xfrm flipV="1">
            <a:off x="4272329" y="4048092"/>
            <a:ext cx="1662348" cy="1643500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87" name="Shape 266"/>
          <p:cNvSpPr/>
          <p:nvPr/>
        </p:nvSpPr>
        <p:spPr>
          <a:xfrm>
            <a:off x="9113926" y="3136119"/>
            <a:ext cx="2101133" cy="292822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8" name="Shape 267"/>
          <p:cNvSpPr txBox="1"/>
          <p:nvPr/>
        </p:nvSpPr>
        <p:spPr>
          <a:xfrm>
            <a:off x="9202408" y="3171961"/>
            <a:ext cx="1833816" cy="192914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Фонд инноваций</a:t>
            </a:r>
          </a:p>
        </p:txBody>
      </p:sp>
      <p:sp>
        <p:nvSpPr>
          <p:cNvPr id="89" name="Shape 268"/>
          <p:cNvSpPr/>
          <p:nvPr/>
        </p:nvSpPr>
        <p:spPr>
          <a:xfrm>
            <a:off x="6633558" y="3970839"/>
            <a:ext cx="2422749" cy="1720753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0" name="Shape 269"/>
          <p:cNvSpPr/>
          <p:nvPr/>
        </p:nvSpPr>
        <p:spPr>
          <a:xfrm flipV="1">
            <a:off x="7296961" y="3336792"/>
            <a:ext cx="1746204" cy="193171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1" name="Shape 270"/>
          <p:cNvSpPr/>
          <p:nvPr/>
        </p:nvSpPr>
        <p:spPr>
          <a:xfrm>
            <a:off x="9080027" y="1547864"/>
            <a:ext cx="2113574" cy="375995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2" name="Shape 271"/>
          <p:cNvSpPr txBox="1"/>
          <p:nvPr/>
        </p:nvSpPr>
        <p:spPr>
          <a:xfrm>
            <a:off x="9231595" y="1590958"/>
            <a:ext cx="1750252" cy="337888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Агентство по привлечению инвестиций</a:t>
            </a:r>
          </a:p>
        </p:txBody>
      </p:sp>
      <p:sp>
        <p:nvSpPr>
          <p:cNvPr id="93" name="Shape 272"/>
          <p:cNvSpPr/>
          <p:nvPr/>
        </p:nvSpPr>
        <p:spPr>
          <a:xfrm flipV="1">
            <a:off x="7260301" y="2293163"/>
            <a:ext cx="1733343" cy="978283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4" name="Shape 273"/>
          <p:cNvSpPr/>
          <p:nvPr/>
        </p:nvSpPr>
        <p:spPr>
          <a:xfrm flipH="1" flipV="1">
            <a:off x="6245385" y="1590552"/>
            <a:ext cx="8087" cy="1434118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5" name="Shape 274"/>
          <p:cNvSpPr/>
          <p:nvPr/>
        </p:nvSpPr>
        <p:spPr>
          <a:xfrm flipH="1" flipV="1">
            <a:off x="6249429" y="4150469"/>
            <a:ext cx="8087" cy="1434117"/>
          </a:xfrm>
          <a:prstGeom prst="straightConnector1">
            <a:avLst/>
          </a:prstGeom>
          <a:ln w="5715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6" name="Shape 275"/>
          <p:cNvSpPr/>
          <p:nvPr/>
        </p:nvSpPr>
        <p:spPr>
          <a:xfrm>
            <a:off x="7427473" y="3660477"/>
            <a:ext cx="1566171" cy="25705"/>
          </a:xfrm>
          <a:prstGeom prst="straightConnector1">
            <a:avLst/>
          </a:prstGeom>
          <a:ln w="38100">
            <a:solidFill>
              <a:schemeClr val="accent1"/>
            </a:solidFill>
            <a:prstDash val="solid"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hemeClr val="accent1"/>
          </a:fillRef>
          <a:effectRef idx="0">
            <a:scrgbClr r="0" g="0" b="0"/>
          </a:effectRef>
          <a:fontRef idx="none"/>
        </p:style>
      </p:sp>
      <p:sp>
        <p:nvSpPr>
          <p:cNvPr id="97" name="Shape 276"/>
          <p:cNvSpPr/>
          <p:nvPr/>
        </p:nvSpPr>
        <p:spPr>
          <a:xfrm>
            <a:off x="9092467" y="5154469"/>
            <a:ext cx="2101133" cy="437801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54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277"/>
          <p:cNvSpPr txBox="1"/>
          <p:nvPr/>
        </p:nvSpPr>
        <p:spPr>
          <a:xfrm>
            <a:off x="9036547" y="5260307"/>
            <a:ext cx="2165536" cy="192913"/>
          </a:xfrm>
          <a:prstGeom prst="rect">
            <a:avLst/>
          </a:prstGeom>
          <a:noFill/>
        </p:spPr>
        <p:txBody>
          <a:bodyPr wrap="square" lIns="47472" tIns="23737" rIns="47472" bIns="23737">
            <a:spAutoFit/>
          </a:bodyPr>
          <a:lstStyle/>
          <a:p>
            <a:pPr marL="0" indent="0" algn="ctr">
              <a:spcAft>
                <a:spcPts val="415"/>
              </a:spcAft>
            </a:pPr>
            <a:r>
              <a:rPr sz="942" b="1">
                <a:solidFill>
                  <a:srgbClr val="002060"/>
                </a:solidFill>
                <a:latin typeface="Arial"/>
                <a:ea typeface="Arial"/>
                <a:cs typeface="Arial"/>
              </a:rPr>
              <a:t>Южное ГУ Банка России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408047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0263" y="0"/>
            <a:ext cx="4676503" cy="19158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Shape 313"/>
          <p:cNvPicPr/>
          <p:nvPr/>
        </p:nvPicPr>
        <p:blipFill>
          <a:blip r:embed="rId2"/>
          <a:stretch/>
        </p:blipFill>
        <p:spPr>
          <a:xfrm>
            <a:off x="1101496" y="1844672"/>
            <a:ext cx="5419121" cy="43777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5" name="Shape 314"/>
          <p:cNvSpPr txBox="1"/>
          <p:nvPr/>
        </p:nvSpPr>
        <p:spPr>
          <a:xfrm>
            <a:off x="6695762" y="675889"/>
            <a:ext cx="2130600" cy="536986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Aft>
                <a:spcPts val="415"/>
              </a:spcAft>
            </a:pPr>
            <a:r>
              <a:rPr sz="935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Северн</a:t>
            </a:r>
            <a:r>
              <a:rPr lang="ru-RU" sz="935" b="1" dirty="0" err="1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ая</a:t>
            </a:r>
            <a:r>
              <a:rPr lang="ru-RU" sz="935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35" b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экономическая</a:t>
            </a:r>
            <a:endParaRPr sz="83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Ейский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Каневской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Крыловский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Кущевский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Ленинградский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Павловский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Староминский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Щербиновский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415"/>
              </a:spcAft>
            </a:pPr>
            <a:r>
              <a:rPr sz="935" b="1" dirty="0" err="1" smtClean="0">
                <a:latin typeface="Times New Roman"/>
                <a:ea typeface="Times New Roman"/>
                <a:cs typeface="Times New Roman"/>
              </a:rPr>
              <a:t>Восточн</a:t>
            </a:r>
            <a:r>
              <a:rPr lang="ru-RU" sz="935" b="1" dirty="0" err="1" smtClean="0">
                <a:latin typeface="Times New Roman"/>
                <a:ea typeface="Times New Roman"/>
                <a:cs typeface="Times New Roman"/>
              </a:rPr>
              <a:t>ая</a:t>
            </a:r>
            <a:r>
              <a:rPr sz="935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35" b="1" dirty="0">
                <a:latin typeface="Times New Roman"/>
                <a:ea typeface="Times New Roman"/>
                <a:cs typeface="Times New Roman"/>
              </a:rPr>
              <a:t>экономическая зона</a:t>
            </a:r>
            <a:endParaRPr sz="831" dirty="0" smtClean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smtClean="0">
                <a:latin typeface="Times New Roman"/>
                <a:ea typeface="Times New Roman"/>
                <a:cs typeface="Times New Roman"/>
              </a:rPr>
              <a:t>Армавир</a:t>
            </a:r>
            <a:endParaRPr sz="831" dirty="0" smtClean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smtClean="0">
                <a:latin typeface="Times New Roman"/>
                <a:ea typeface="Times New Roman"/>
                <a:cs typeface="Times New Roman"/>
              </a:rPr>
              <a:t>Белоглинский 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Гулькевичский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Кавказский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Курганинский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Новокубанский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Новопокровский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Тбилисский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Тихорецкий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Успенский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415"/>
              </a:spcAft>
            </a:pPr>
            <a:r>
              <a:rPr sz="935" b="1" dirty="0" err="1" smtClean="0">
                <a:latin typeface="Times New Roman"/>
                <a:ea typeface="Times New Roman"/>
                <a:cs typeface="Times New Roman"/>
              </a:rPr>
              <a:t>Предгорн</a:t>
            </a:r>
            <a:r>
              <a:rPr lang="ru-RU" sz="935" b="1" dirty="0" err="1" smtClean="0">
                <a:latin typeface="Times New Roman"/>
                <a:ea typeface="Times New Roman"/>
                <a:cs typeface="Times New Roman"/>
              </a:rPr>
              <a:t>ая</a:t>
            </a:r>
            <a:r>
              <a:rPr sz="935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35" b="1" dirty="0">
                <a:latin typeface="Times New Roman"/>
                <a:ea typeface="Times New Roman"/>
                <a:cs typeface="Times New Roman"/>
              </a:rPr>
              <a:t>экономическая зона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Апшеронский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Белореченский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Лабинский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Мостовский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Отрадненский р-н</a:t>
            </a:r>
            <a:endParaRPr sz="831" dirty="0">
              <a:latin typeface="Calibri"/>
              <a:ea typeface="Calibri"/>
              <a:cs typeface="Calibri"/>
            </a:endParaRPr>
          </a:p>
        </p:txBody>
      </p:sp>
      <p:sp>
        <p:nvSpPr>
          <p:cNvPr id="6" name="Shape 315"/>
          <p:cNvSpPr txBox="1"/>
          <p:nvPr/>
        </p:nvSpPr>
        <p:spPr>
          <a:xfrm>
            <a:off x="9023288" y="675889"/>
            <a:ext cx="2057713" cy="5472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>
            <a:defPPr/>
            <a:lvl1pPr marL="0" lvl="0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107000"/>
              </a:lnSpc>
              <a:spcAft>
                <a:spcPts val="415"/>
              </a:spcAft>
            </a:pPr>
            <a:r>
              <a:rPr sz="935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Краснодарская</a:t>
            </a:r>
            <a:r>
              <a:rPr sz="935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sz="935" b="1" dirty="0" err="1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агломерация</a:t>
            </a:r>
            <a:endParaRPr sz="831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err="1">
                <a:latin typeface="Times New Roman"/>
                <a:ea typeface="Times New Roman"/>
                <a:cs typeface="Times New Roman"/>
              </a:rPr>
              <a:t>Городской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935" dirty="0" err="1">
                <a:latin typeface="Times New Roman"/>
                <a:ea typeface="Times New Roman"/>
                <a:cs typeface="Times New Roman"/>
              </a:rPr>
              <a:t>округ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 Краснодар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err="1">
                <a:latin typeface="Times New Roman"/>
                <a:ea typeface="Times New Roman"/>
                <a:cs typeface="Times New Roman"/>
              </a:rPr>
              <a:t>Городской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935" dirty="0" err="1">
                <a:latin typeface="Times New Roman"/>
                <a:ea typeface="Times New Roman"/>
                <a:cs typeface="Times New Roman"/>
              </a:rPr>
              <a:t>округ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 Горячий Ключ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Динской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Северский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415"/>
              </a:spcAft>
            </a:pPr>
            <a:r>
              <a:rPr sz="935" b="1" dirty="0" err="1" smtClean="0">
                <a:latin typeface="Times New Roman"/>
                <a:ea typeface="Times New Roman"/>
                <a:cs typeface="Times New Roman"/>
              </a:rPr>
              <a:t>Черноморск</a:t>
            </a:r>
            <a:r>
              <a:rPr lang="ru-RU" sz="935" b="1" dirty="0" err="1" smtClean="0">
                <a:latin typeface="Times New Roman"/>
                <a:ea typeface="Times New Roman"/>
                <a:cs typeface="Times New Roman"/>
              </a:rPr>
              <a:t>ая</a:t>
            </a:r>
            <a:r>
              <a:rPr sz="935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35" b="1" dirty="0">
                <a:latin typeface="Times New Roman"/>
                <a:ea typeface="Times New Roman"/>
                <a:cs typeface="Times New Roman"/>
              </a:rPr>
              <a:t>экономическая зона </a:t>
            </a:r>
            <a:endParaRPr sz="831" dirty="0" smtClean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smtClean="0">
                <a:latin typeface="Times New Roman"/>
                <a:ea typeface="Times New Roman"/>
                <a:cs typeface="Times New Roman"/>
              </a:rPr>
              <a:t>Анапа</a:t>
            </a:r>
            <a:endParaRPr sz="831" dirty="0" smtClean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smtClean="0">
                <a:latin typeface="Times New Roman"/>
                <a:ea typeface="Times New Roman"/>
                <a:cs typeface="Times New Roman"/>
              </a:rPr>
              <a:t>Геленджик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Новороссийск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Туапсинский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Темрюкский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415"/>
              </a:spcAft>
            </a:pPr>
            <a:r>
              <a:rPr sz="935" b="1" dirty="0" err="1" smtClean="0">
                <a:latin typeface="Times New Roman"/>
                <a:ea typeface="Times New Roman"/>
                <a:cs typeface="Times New Roman"/>
              </a:rPr>
              <a:t>Центральн</a:t>
            </a:r>
            <a:r>
              <a:rPr lang="ru-RU" sz="935" b="1" dirty="0" err="1" smtClean="0">
                <a:latin typeface="Times New Roman"/>
                <a:ea typeface="Times New Roman"/>
                <a:cs typeface="Times New Roman"/>
              </a:rPr>
              <a:t>ая</a:t>
            </a:r>
            <a:r>
              <a:rPr sz="935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sz="935" b="1" dirty="0" err="1" smtClean="0">
                <a:latin typeface="Times New Roman"/>
                <a:ea typeface="Times New Roman"/>
                <a:cs typeface="Times New Roman"/>
              </a:rPr>
              <a:t>экономическ</a:t>
            </a:r>
            <a:r>
              <a:rPr lang="ru-RU" sz="935" b="1" dirty="0" err="1" smtClean="0">
                <a:latin typeface="Times New Roman"/>
                <a:ea typeface="Times New Roman"/>
                <a:cs typeface="Times New Roman"/>
              </a:rPr>
              <a:t>ая</a:t>
            </a:r>
            <a:r>
              <a:rPr sz="935" b="1" dirty="0" smtClean="0"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935" b="1" smtClean="0">
                <a:latin typeface="Times New Roman"/>
                <a:ea typeface="Times New Roman"/>
                <a:cs typeface="Times New Roman"/>
              </a:rPr>
              <a:t>зона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Красноармейский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Славянский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Калининский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Приморско-Ахтарский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Брюховецкий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Тимашевский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Кореновский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Выселковский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Усть-Лабинский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Крымский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>
                <a:latin typeface="Times New Roman"/>
                <a:ea typeface="Times New Roman"/>
                <a:cs typeface="Times New Roman"/>
              </a:rPr>
              <a:t>Абинский р-н</a:t>
            </a:r>
            <a:endParaRPr sz="831" dirty="0">
              <a:latin typeface="Calibri"/>
              <a:ea typeface="Calibri"/>
              <a:cs typeface="Calibri"/>
            </a:endParaRPr>
          </a:p>
          <a:p>
            <a:pPr>
              <a:lnSpc>
                <a:spcPct val="107000"/>
              </a:lnSpc>
              <a:spcAft>
                <a:spcPts val="415"/>
              </a:spcAft>
            </a:pPr>
            <a:r>
              <a:rPr sz="935" b="1" dirty="0" err="1">
                <a:latin typeface="Times New Roman"/>
                <a:ea typeface="Times New Roman"/>
                <a:cs typeface="Times New Roman"/>
              </a:rPr>
              <a:t>Сочинская</a:t>
            </a:r>
            <a:r>
              <a:rPr sz="935" b="1" dirty="0">
                <a:latin typeface="Times New Roman"/>
                <a:ea typeface="Times New Roman"/>
                <a:cs typeface="Times New Roman"/>
              </a:rPr>
              <a:t> </a:t>
            </a:r>
            <a:r>
              <a:rPr sz="935" b="1" dirty="0" err="1">
                <a:latin typeface="Times New Roman"/>
                <a:ea typeface="Times New Roman"/>
                <a:cs typeface="Times New Roman"/>
              </a:rPr>
              <a:t>агломерация</a:t>
            </a:r>
            <a:endParaRPr sz="831" dirty="0">
              <a:latin typeface="Calibri"/>
              <a:ea typeface="Calibri"/>
              <a:cs typeface="Calibri"/>
            </a:endParaRPr>
          </a:p>
          <a:p>
            <a:pPr marL="178076" indent="-178076">
              <a:lnSpc>
                <a:spcPct val="107000"/>
              </a:lnSpc>
              <a:spcAft>
                <a:spcPts val="415"/>
              </a:spcAft>
              <a:buSzPts val="1000"/>
              <a:buFont typeface="Symbol"/>
              <a:buChar char=""/>
            </a:pPr>
            <a:r>
              <a:rPr sz="935" dirty="0" err="1">
                <a:latin typeface="Times New Roman"/>
                <a:ea typeface="Times New Roman"/>
                <a:cs typeface="Times New Roman"/>
              </a:rPr>
              <a:t>Город</a:t>
            </a:r>
            <a:r>
              <a:rPr sz="935" dirty="0">
                <a:latin typeface="Times New Roman"/>
                <a:ea typeface="Times New Roman"/>
                <a:cs typeface="Times New Roman"/>
              </a:rPr>
              <a:t> Сочи</a:t>
            </a:r>
            <a:endParaRPr sz="831" dirty="0">
              <a:latin typeface="Calibri"/>
              <a:ea typeface="Calibri"/>
              <a:cs typeface="Calibri"/>
            </a:endParaRPr>
          </a:p>
        </p:txBody>
      </p:sp>
      <p:sp>
        <p:nvSpPr>
          <p:cNvPr id="7" name="Shape 316"/>
          <p:cNvSpPr txBox="1"/>
          <p:nvPr/>
        </p:nvSpPr>
        <p:spPr>
          <a:xfrm>
            <a:off x="1154443" y="534470"/>
            <a:ext cx="5219105" cy="461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398" b="1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ОБЪЕКТЫ ПРОЕКТА</a:t>
            </a:r>
            <a:endParaRPr sz="2398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endParaRPr lang="ru-RU" spc="-1" dirty="0"/>
          </a:p>
        </p:txBody>
      </p:sp>
    </p:spTree>
    <p:extLst>
      <p:ext uri="{BB962C8B-B14F-4D97-AF65-F5344CB8AC3E}">
        <p14:creationId xmlns:p14="http://schemas.microsoft.com/office/powerpoint/2010/main" val="98750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365"/>
          <p:cNvSpPr/>
          <p:nvPr/>
        </p:nvSpPr>
        <p:spPr>
          <a:xfrm>
            <a:off x="5157360" y="746640"/>
            <a:ext cx="615708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ЭТАПЫ РЕАЛИЗАЦИИ ЭКСПОРТНОГО ПРОЕКТА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55" name="PlaceHolder 1"/>
          <p:cNvSpPr>
            <a:spLocks noGrp="1"/>
          </p:cNvSpPr>
          <p:nvPr>
            <p:ph type="sldNum" idx="13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8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256" name="Прямоугольник 255"/>
          <p:cNvSpPr/>
          <p:nvPr/>
        </p:nvSpPr>
        <p:spPr>
          <a:xfrm>
            <a:off x="360000" y="1800000"/>
            <a:ext cx="11417472" cy="4451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Выбор рынка и поиск партнера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Адаптация товара к требованиям рынка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Подготовка к переговорам с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иностранным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ru-RU" sz="28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контрагентом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Производство товара на экспорт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5. Таможенное оформление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6. Логистика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800" b="1" strike="noStrike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7. Международные расчеты</a:t>
            </a:r>
            <a:endParaRPr lang="ru-RU" sz="2800" b="1" strike="noStrike" spc="-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7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319"/>
          <p:cNvSpPr/>
          <p:nvPr/>
        </p:nvSpPr>
        <p:spPr>
          <a:xfrm>
            <a:off x="6165192" y="70704"/>
            <a:ext cx="5344056" cy="443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7520" tIns="23760" rIns="47520" bIns="23760" anchor="t">
            <a:spAutoFit/>
          </a:bodyPr>
          <a:lstStyle/>
          <a:p>
            <a:pPr algn="r">
              <a:lnSpc>
                <a:spcPct val="107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ДОРОЖНАЯ </a:t>
            </a:r>
            <a:r>
              <a:rPr lang="ru-RU" sz="240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КАРТА ЭКСПОРТЕРА</a:t>
            </a:r>
            <a:endParaRPr lang="ru-RU" sz="2400" spc="-1" dirty="0"/>
          </a:p>
        </p:txBody>
      </p:sp>
      <p:sp>
        <p:nvSpPr>
          <p:cNvPr id="253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</a:t>
            </a:r>
            <a:endParaRPr lang="ru-RU" spc="-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89" y="630936"/>
            <a:ext cx="10056128" cy="622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2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319"/>
          <p:cNvSpPr/>
          <p:nvPr/>
        </p:nvSpPr>
        <p:spPr>
          <a:xfrm>
            <a:off x="6165192" y="70704"/>
            <a:ext cx="5344056" cy="44315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7520" tIns="23760" rIns="47520" bIns="23760" anchor="t">
            <a:spAutoFit/>
          </a:bodyPr>
          <a:lstStyle/>
          <a:p>
            <a:pPr algn="r">
              <a:lnSpc>
                <a:spcPct val="107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pc="-1" dirty="0">
                <a:solidFill>
                  <a:srgbClr val="002060"/>
                </a:solidFill>
                <a:latin typeface="Times New Roman"/>
                <a:ea typeface="Times New Roman"/>
              </a:rPr>
              <a:t>ДОРОЖНАЯ </a:t>
            </a:r>
            <a:r>
              <a:rPr lang="ru-RU" sz="2400" b="1" spc="-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КАРТА ЭКСПОРТЕРА</a:t>
            </a:r>
            <a:endParaRPr lang="ru-RU" sz="2400" spc="-1" dirty="0"/>
          </a:p>
        </p:txBody>
      </p:sp>
      <p:sp>
        <p:nvSpPr>
          <p:cNvPr id="253" name="PlaceHolder 1"/>
          <p:cNvSpPr>
            <a:spLocks noGrp="1"/>
          </p:cNvSpPr>
          <p:nvPr>
            <p:ph type="sldNum" idx="4294967295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</a:t>
            </a:r>
            <a:endParaRPr lang="ru-RU" spc="-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805" y="513861"/>
            <a:ext cx="10417859" cy="6321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12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328"/>
          <p:cNvSpPr/>
          <p:nvPr/>
        </p:nvSpPr>
        <p:spPr>
          <a:xfrm>
            <a:off x="7224840" y="643320"/>
            <a:ext cx="356040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r">
              <a:lnSpc>
                <a:spcPct val="107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ДОРОЖНАЯ КАРТА</a:t>
            </a:r>
            <a:endParaRPr lang="ru-RU" sz="2400" b="0" strike="noStrike" spc="-1" dirty="0">
              <a:latin typeface="Arial"/>
            </a:endParaRPr>
          </a:p>
        </p:txBody>
      </p:sp>
      <p:sp>
        <p:nvSpPr>
          <p:cNvPr id="217" name="Shape 329"/>
          <p:cNvSpPr/>
          <p:nvPr/>
        </p:nvSpPr>
        <p:spPr>
          <a:xfrm>
            <a:off x="1296720" y="4370760"/>
            <a:ext cx="1478520" cy="62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УСЛУГИ</a:t>
            </a:r>
            <a:endParaRPr lang="ru-RU" sz="171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 ЦПЭ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18" name="Shape 330"/>
          <p:cNvSpPr/>
          <p:nvPr/>
        </p:nvSpPr>
        <p:spPr>
          <a:xfrm>
            <a:off x="1374480" y="2226240"/>
            <a:ext cx="1362240" cy="946800"/>
          </a:xfrm>
          <a:prstGeom prst="ellipse">
            <a:avLst/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9" name="Shape 331"/>
          <p:cNvSpPr/>
          <p:nvPr/>
        </p:nvSpPr>
        <p:spPr>
          <a:xfrm>
            <a:off x="2868120" y="1989360"/>
            <a:ext cx="1362240" cy="946800"/>
          </a:xfrm>
          <a:prstGeom prst="ellipse">
            <a:avLst/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0" name="Shape 332"/>
          <p:cNvSpPr/>
          <p:nvPr/>
        </p:nvSpPr>
        <p:spPr>
          <a:xfrm>
            <a:off x="4385880" y="1989360"/>
            <a:ext cx="1362240" cy="946800"/>
          </a:xfrm>
          <a:prstGeom prst="ellipse">
            <a:avLst/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1" name="Shape 333"/>
          <p:cNvSpPr/>
          <p:nvPr/>
        </p:nvSpPr>
        <p:spPr>
          <a:xfrm>
            <a:off x="5966640" y="2226240"/>
            <a:ext cx="1362240" cy="946800"/>
          </a:xfrm>
          <a:prstGeom prst="ellipse">
            <a:avLst/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2" name="Shape 334"/>
          <p:cNvSpPr/>
          <p:nvPr/>
        </p:nvSpPr>
        <p:spPr>
          <a:xfrm>
            <a:off x="2777760" y="4086360"/>
            <a:ext cx="1478520" cy="62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УСЛУГИ</a:t>
            </a:r>
            <a:endParaRPr lang="ru-RU" sz="171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РОИВ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23" name="Shape 335"/>
          <p:cNvSpPr/>
          <p:nvPr/>
        </p:nvSpPr>
        <p:spPr>
          <a:xfrm>
            <a:off x="4253040" y="4077720"/>
            <a:ext cx="1478520" cy="62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УСЛУГИ</a:t>
            </a:r>
            <a:endParaRPr lang="ru-RU" sz="171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АО РЭЦ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24" name="Shape 336"/>
          <p:cNvSpPr/>
          <p:nvPr/>
        </p:nvSpPr>
        <p:spPr>
          <a:xfrm>
            <a:off x="5908320" y="4274280"/>
            <a:ext cx="1478520" cy="62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УСЛУГИ</a:t>
            </a:r>
            <a:endParaRPr lang="ru-RU" sz="1710" b="0" strike="noStrike" spc="-1">
              <a:latin typeface="Arial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ФОИВ РФ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25" name="Shape 337"/>
          <p:cNvSpPr/>
          <p:nvPr/>
        </p:nvSpPr>
        <p:spPr>
          <a:xfrm>
            <a:off x="1374480" y="5217840"/>
            <a:ext cx="5954400" cy="49428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solidFill>
            <a:srgbClr val="00B05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6" name="Shape 338"/>
          <p:cNvSpPr/>
          <p:nvPr/>
        </p:nvSpPr>
        <p:spPr>
          <a:xfrm>
            <a:off x="1374480" y="5318640"/>
            <a:ext cx="595440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Безвозмездно или субсидиарное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27" name="Shape 339"/>
          <p:cNvSpPr/>
          <p:nvPr/>
        </p:nvSpPr>
        <p:spPr>
          <a:xfrm>
            <a:off x="8001000" y="2199960"/>
            <a:ext cx="1091880" cy="829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8" name="Shape 340"/>
          <p:cNvSpPr/>
          <p:nvPr/>
        </p:nvSpPr>
        <p:spPr>
          <a:xfrm>
            <a:off x="7764120" y="4143240"/>
            <a:ext cx="1624320" cy="56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Коммерческие компании 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29" name="Shape 341"/>
          <p:cNvSpPr/>
          <p:nvPr/>
        </p:nvSpPr>
        <p:spPr>
          <a:xfrm>
            <a:off x="9833040" y="2199960"/>
            <a:ext cx="1091880" cy="82908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32549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Shape 342"/>
          <p:cNvSpPr/>
          <p:nvPr/>
        </p:nvSpPr>
        <p:spPr>
          <a:xfrm>
            <a:off x="9566640" y="4152600"/>
            <a:ext cx="1624320" cy="567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Общественные организации </a:t>
            </a:r>
            <a:endParaRPr lang="ru-RU" sz="1710" b="0" strike="noStrike" spc="-1">
              <a:latin typeface="Arial"/>
            </a:endParaRPr>
          </a:p>
        </p:txBody>
      </p:sp>
      <p:sp>
        <p:nvSpPr>
          <p:cNvPr id="231" name="Shape 343"/>
          <p:cNvSpPr/>
          <p:nvPr/>
        </p:nvSpPr>
        <p:spPr>
          <a:xfrm>
            <a:off x="7831440" y="5226480"/>
            <a:ext cx="3273120" cy="48600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Shape 344"/>
          <p:cNvSpPr/>
          <p:nvPr/>
        </p:nvSpPr>
        <p:spPr>
          <a:xfrm>
            <a:off x="8116200" y="5326920"/>
            <a:ext cx="2669040" cy="307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71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Аутсорсинг</a:t>
            </a:r>
            <a:endParaRPr lang="ru-RU" sz="1710" b="0" strike="noStrike" spc="-1">
              <a:latin typeface="Arial"/>
            </a:endParaRPr>
          </a:p>
        </p:txBody>
      </p:sp>
      <p:pic>
        <p:nvPicPr>
          <p:cNvPr id="233" name="Shape 346"/>
          <p:cNvPicPr/>
          <p:nvPr/>
        </p:nvPicPr>
        <p:blipFill>
          <a:blip r:embed="rId2"/>
          <a:srcRect l="22898" t="19896" r="14440" b="22794"/>
          <a:stretch/>
        </p:blipFill>
        <p:spPr>
          <a:xfrm>
            <a:off x="4613760" y="2120040"/>
            <a:ext cx="929520" cy="577440"/>
          </a:xfrm>
          <a:prstGeom prst="rect">
            <a:avLst/>
          </a:prstGeom>
          <a:ln w="0">
            <a:noFill/>
          </a:ln>
        </p:spPr>
      </p:pic>
      <p:pic>
        <p:nvPicPr>
          <p:cNvPr id="234" name="Shape 348"/>
          <p:cNvPicPr/>
          <p:nvPr/>
        </p:nvPicPr>
        <p:blipFill>
          <a:blip r:embed="rId3"/>
          <a:srcRect l="17136" r="17043"/>
          <a:stretch/>
        </p:blipFill>
        <p:spPr>
          <a:xfrm>
            <a:off x="3166920" y="2108160"/>
            <a:ext cx="765720" cy="709200"/>
          </a:xfrm>
          <a:prstGeom prst="rect">
            <a:avLst/>
          </a:prstGeom>
          <a:ln w="0">
            <a:noFill/>
          </a:ln>
        </p:spPr>
      </p:pic>
      <p:pic>
        <p:nvPicPr>
          <p:cNvPr id="235" name="Shape 350"/>
          <p:cNvPicPr/>
          <p:nvPr/>
        </p:nvPicPr>
        <p:blipFill>
          <a:blip r:embed="rId4"/>
          <a:stretch/>
        </p:blipFill>
        <p:spPr>
          <a:xfrm>
            <a:off x="6120360" y="2187000"/>
            <a:ext cx="1055160" cy="1047240"/>
          </a:xfrm>
          <a:prstGeom prst="rect">
            <a:avLst/>
          </a:prstGeom>
          <a:ln w="0">
            <a:noFill/>
          </a:ln>
        </p:spPr>
      </p:pic>
      <p:pic>
        <p:nvPicPr>
          <p:cNvPr id="236" name="Shape 352"/>
          <p:cNvPicPr/>
          <p:nvPr/>
        </p:nvPicPr>
        <p:blipFill>
          <a:blip r:embed="rId5"/>
          <a:stretch/>
        </p:blipFill>
        <p:spPr>
          <a:xfrm>
            <a:off x="1665720" y="2400120"/>
            <a:ext cx="761040" cy="565200"/>
          </a:xfrm>
          <a:prstGeom prst="rect">
            <a:avLst/>
          </a:prstGeom>
          <a:ln w="0">
            <a:noFill/>
          </a:ln>
        </p:spPr>
      </p:pic>
      <p:pic>
        <p:nvPicPr>
          <p:cNvPr id="237" name="Shape 354"/>
          <p:cNvPicPr/>
          <p:nvPr/>
        </p:nvPicPr>
        <p:blipFill>
          <a:blip r:embed="rId6"/>
          <a:stretch/>
        </p:blipFill>
        <p:spPr>
          <a:xfrm>
            <a:off x="8165520" y="2226240"/>
            <a:ext cx="782280" cy="782280"/>
          </a:xfrm>
          <a:prstGeom prst="rect">
            <a:avLst/>
          </a:prstGeom>
          <a:ln w="0">
            <a:noFill/>
          </a:ln>
        </p:spPr>
      </p:pic>
      <p:pic>
        <p:nvPicPr>
          <p:cNvPr id="238" name="Shape 356"/>
          <p:cNvPicPr/>
          <p:nvPr/>
        </p:nvPicPr>
        <p:blipFill>
          <a:blip r:embed="rId7"/>
          <a:stretch/>
        </p:blipFill>
        <p:spPr>
          <a:xfrm>
            <a:off x="9899640" y="2317680"/>
            <a:ext cx="958320" cy="546480"/>
          </a:xfrm>
          <a:prstGeom prst="rect">
            <a:avLst/>
          </a:prstGeom>
          <a:ln w="0">
            <a:noFill/>
          </a:ln>
        </p:spPr>
      </p:pic>
      <p:sp>
        <p:nvSpPr>
          <p:cNvPr id="239" name="Shape 357"/>
          <p:cNvSpPr/>
          <p:nvPr/>
        </p:nvSpPr>
        <p:spPr>
          <a:xfrm>
            <a:off x="4867200" y="313920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0" name="Shape 358"/>
          <p:cNvSpPr/>
          <p:nvPr/>
        </p:nvSpPr>
        <p:spPr>
          <a:xfrm>
            <a:off x="1806480" y="340704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Shape 359"/>
          <p:cNvSpPr/>
          <p:nvPr/>
        </p:nvSpPr>
        <p:spPr>
          <a:xfrm>
            <a:off x="3366000" y="313488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2" name="Shape 360"/>
          <p:cNvSpPr/>
          <p:nvPr/>
        </p:nvSpPr>
        <p:spPr>
          <a:xfrm>
            <a:off x="6451560" y="333576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3" name="Shape 361"/>
          <p:cNvSpPr/>
          <p:nvPr/>
        </p:nvSpPr>
        <p:spPr>
          <a:xfrm>
            <a:off x="8349480" y="325260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4" name="Shape 362"/>
          <p:cNvSpPr/>
          <p:nvPr/>
        </p:nvSpPr>
        <p:spPr>
          <a:xfrm>
            <a:off x="10171800" y="3264480"/>
            <a:ext cx="414360" cy="8370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70C0"/>
          </a:solidFill>
          <a:ln>
            <a:solidFill>
              <a:srgbClr val="32549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5" name="PlaceHolder 1"/>
          <p:cNvSpPr>
            <a:spLocks noGrp="1"/>
          </p:cNvSpPr>
          <p:nvPr>
            <p:ph type="sldNum" idx="11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7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</a:t>
            </a:r>
            <a:endParaRPr lang="ru-RU" spc="-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319"/>
          <p:cNvSpPr/>
          <p:nvPr/>
        </p:nvSpPr>
        <p:spPr>
          <a:xfrm>
            <a:off x="7560000" y="610200"/>
            <a:ext cx="3599640" cy="438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7520" tIns="23760" rIns="47520" bIns="23760" anchor="t">
            <a:spAutoFit/>
          </a:bodyPr>
          <a:lstStyle/>
          <a:p>
            <a:pPr algn="r">
              <a:lnSpc>
                <a:spcPct val="107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  <a:ea typeface="Times New Roman"/>
              </a:rPr>
              <a:t>ЭТАПЫ ПРОГРАММЫ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247" name="Shape 320"/>
          <p:cNvSpPr/>
          <p:nvPr/>
        </p:nvSpPr>
        <p:spPr>
          <a:xfrm>
            <a:off x="2374465" y="1680120"/>
            <a:ext cx="9485302" cy="134928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Shape 321"/>
          <p:cNvSpPr/>
          <p:nvPr/>
        </p:nvSpPr>
        <p:spPr>
          <a:xfrm>
            <a:off x="2618280" y="1759176"/>
            <a:ext cx="9040945" cy="112520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7520" tIns="23760" rIns="47520" bIns="2376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1.1     Анализ экспортной зрелости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1.2     Оценка Анкет и определение специалистов для выезда в муниципальное 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</a:t>
            </a: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образование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1.3     А</a:t>
            </a: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удит возможности выхода на зарубежные рынки</a:t>
            </a:r>
          </a:p>
        </p:txBody>
      </p:sp>
      <p:sp>
        <p:nvSpPr>
          <p:cNvPr id="249" name="Shape 322"/>
          <p:cNvSpPr/>
          <p:nvPr/>
        </p:nvSpPr>
        <p:spPr>
          <a:xfrm>
            <a:off x="2618280" y="3380356"/>
            <a:ext cx="8868145" cy="1925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47520" tIns="23760" rIns="47520" bIns="2376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2.1   Выезд со специалистами муниципального образования на предприятие 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pc="-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5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внутренний и внешний аудит (Производство-Сбыт-Маркетинг)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2.2   Заключение соглашения сторон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2.3   Подготовка экспортного проекта и дорожной карты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2.4   Сопровождение проекта на всех этапах </a:t>
            </a:r>
          </a:p>
          <a:p>
            <a:pPr algn="just">
              <a:lnSpc>
                <a:spcPct val="100000"/>
              </a:lnSpc>
              <a:spcAft>
                <a:spcPts val="414"/>
              </a:spcAft>
              <a:tabLst>
                <a:tab pos="0" algn="l"/>
              </a:tabLst>
            </a:pPr>
            <a:r>
              <a:rPr lang="ru-RU" sz="1500" b="1" strike="noStrike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2.5   Реализация  экспортного проекта (заключение контракта)</a:t>
            </a:r>
            <a:endParaRPr lang="ru-RU" sz="1500" b="1" strike="noStrike" spc="-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endParaRPr lang="ru-RU" sz="1200" b="1" strike="noStrike" spc="-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50" name="Shape 323"/>
          <p:cNvSpPr/>
          <p:nvPr/>
        </p:nvSpPr>
        <p:spPr>
          <a:xfrm>
            <a:off x="2374464" y="3328780"/>
            <a:ext cx="9485302" cy="216000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1" name="Shape 324"/>
          <p:cNvSpPr/>
          <p:nvPr/>
        </p:nvSpPr>
        <p:spPr>
          <a:xfrm>
            <a:off x="2618280" y="6003450"/>
            <a:ext cx="8916025" cy="3371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sz="1600" b="1" spc="-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  Анализ исполнения экспортного контракта</a:t>
            </a:r>
            <a:endParaRPr lang="ru-RU" sz="1710" b="1" strike="noStrike" spc="-1" dirty="0" smtClean="0">
              <a:solidFill>
                <a:srgbClr val="002060"/>
              </a:solidFill>
              <a:latin typeface="Times New Roman"/>
              <a:ea typeface="Times New Roman"/>
            </a:endParaRPr>
          </a:p>
        </p:txBody>
      </p:sp>
      <p:sp>
        <p:nvSpPr>
          <p:cNvPr id="253" name="PlaceHolder 1"/>
          <p:cNvSpPr>
            <a:spLocks noGrp="1"/>
          </p:cNvSpPr>
          <p:nvPr>
            <p:ph type="sldNum" idx="12"/>
          </p:nvPr>
        </p:nvSpPr>
        <p:spPr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  <a:defRPr lang="ru-RU" sz="880" b="1" strike="noStrike" spc="-21">
                <a:solidFill>
                  <a:srgbClr val="FFFFFF"/>
                </a:solidFill>
                <a:latin typeface="Arial"/>
                <a:ea typeface="Arial"/>
              </a:defRPr>
            </a:lvl1pPr>
          </a:lstStyle>
          <a:p>
            <a:pPr marL="19800" algn="r">
              <a:lnSpc>
                <a:spcPct val="100000"/>
              </a:lnSpc>
              <a:spcBef>
                <a:spcPts val="85"/>
              </a:spcBef>
              <a:buNone/>
              <a:tabLst>
                <a:tab pos="0" algn="l"/>
              </a:tabLst>
            </a:pPr>
            <a:r>
              <a:rPr lang="ru-RU" sz="880" b="1" strike="noStrike" spc="-21">
                <a:solidFill>
                  <a:srgbClr val="FFFFFF"/>
                </a:solidFill>
                <a:latin typeface="Arial"/>
                <a:ea typeface="Arial"/>
              </a:rPr>
              <a:t>6</a:t>
            </a:r>
            <a:endParaRPr lang="ru-RU" sz="880" b="0" strike="noStrike" spc="-1">
              <a:latin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359271" y="6270998"/>
            <a:ext cx="299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  <a:spcAft>
                <a:spcPts val="414"/>
              </a:spcAft>
              <a:buNone/>
              <a:tabLst>
                <a:tab pos="0" algn="l"/>
              </a:tabLst>
            </a:pPr>
            <a:r>
              <a:rPr lang="ru-RU" b="1" spc="-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</a:t>
            </a:r>
            <a:endParaRPr lang="ru-RU" spc="-1" dirty="0"/>
          </a:p>
        </p:txBody>
      </p:sp>
      <p:sp>
        <p:nvSpPr>
          <p:cNvPr id="11" name="Shape 320"/>
          <p:cNvSpPr/>
          <p:nvPr/>
        </p:nvSpPr>
        <p:spPr>
          <a:xfrm>
            <a:off x="432537" y="1691790"/>
            <a:ext cx="1496460" cy="1381357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655269" y="2197802"/>
            <a:ext cx="10509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э</a:t>
            </a:r>
            <a:r>
              <a:rPr lang="ru-RU" b="1" spc="-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тап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Shape 320"/>
          <p:cNvSpPr/>
          <p:nvPr/>
        </p:nvSpPr>
        <p:spPr>
          <a:xfrm>
            <a:off x="432537" y="3372520"/>
            <a:ext cx="1496460" cy="2116260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" name="Прямоугольник 13"/>
          <p:cNvSpPr/>
          <p:nvPr/>
        </p:nvSpPr>
        <p:spPr>
          <a:xfrm>
            <a:off x="592015" y="4245984"/>
            <a:ext cx="1177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II </a:t>
            </a:r>
            <a:r>
              <a:rPr lang="ru-RU" b="1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</a:t>
            </a:r>
            <a:r>
              <a:rPr lang="ru-RU" b="1" spc="-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тап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Shape 320"/>
          <p:cNvSpPr/>
          <p:nvPr/>
        </p:nvSpPr>
        <p:spPr>
          <a:xfrm>
            <a:off x="432537" y="5788152"/>
            <a:ext cx="1496460" cy="84520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" name="Shape 320"/>
          <p:cNvSpPr/>
          <p:nvPr/>
        </p:nvSpPr>
        <p:spPr>
          <a:xfrm>
            <a:off x="2374464" y="5788152"/>
            <a:ext cx="9485302" cy="836208"/>
          </a:xfrm>
          <a:prstGeom prst="wedgeRoundRectCallout">
            <a:avLst>
              <a:gd name="adj1" fmla="val -19575"/>
              <a:gd name="adj2" fmla="val 50218"/>
              <a:gd name="adj3" fmla="val 16667"/>
            </a:avLst>
          </a:prstGeom>
          <a:noFill/>
          <a:ln w="3810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Прямоугольник 2"/>
          <p:cNvSpPr/>
          <p:nvPr/>
        </p:nvSpPr>
        <p:spPr>
          <a:xfrm>
            <a:off x="528761" y="6017594"/>
            <a:ext cx="130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-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b="1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b="1" spc="-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</a:t>
            </a:r>
            <a:r>
              <a:rPr lang="ru-RU" b="1" spc="-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этап 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207</TotalTime>
  <Words>739</Words>
  <Application>Microsoft Office PowerPoint</Application>
  <PresentationFormat>Широкоэкранный</PresentationFormat>
  <Paragraphs>206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18</vt:i4>
      </vt:variant>
    </vt:vector>
  </HeadingPairs>
  <TitlesOfParts>
    <vt:vector size="29" baseType="lpstr">
      <vt:lpstr>Arial</vt:lpstr>
      <vt:lpstr>Calibri</vt:lpstr>
      <vt:lpstr>Calibri Light</vt:lpstr>
      <vt:lpstr>DejaVu Sans</vt:lpstr>
      <vt:lpstr>Symbol</vt:lpstr>
      <vt:lpstr>Times New Roman</vt:lpstr>
      <vt:lpstr>Verdana</vt:lpstr>
      <vt:lpstr>Wingdings</vt:lpstr>
      <vt:lpstr>Office Theme</vt:lpstr>
      <vt:lpstr>Office Theme</vt:lpstr>
      <vt:lpstr>Office Theme</vt:lpstr>
      <vt:lpstr>ЦЕНТР ПОДДЕРЖКИ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ПОДДЕРЖКИ</dc:title>
  <dc:subject/>
  <dc:creator>Арзамазов Кирилл Вадимович</dc:creator>
  <dc:description/>
  <cp:lastModifiedBy>Арзамазов Кирилл Вадимович</cp:lastModifiedBy>
  <cp:revision>26</cp:revision>
  <dcterms:modified xsi:type="dcterms:W3CDTF">2023-09-14T13:20:21Z</dcterms:modified>
  <dc:language>ru-RU</dc:language>
</cp:coreProperties>
</file>