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tiff" ContentType="image/tif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-1110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133315-3307-4A64-9A2D-B207D68130D3}" type="datetimeFigureOut">
              <a:rPr lang="ru-RU" smtClean="0"/>
              <a:t>21.06.2021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A219DB-B2F8-4180-B588-9BA10EF5167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133315-3307-4A64-9A2D-B207D68130D3}" type="datetimeFigureOut">
              <a:rPr lang="ru-RU" smtClean="0"/>
              <a:t>21.06.2021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A219DB-B2F8-4180-B588-9BA10EF5167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133315-3307-4A64-9A2D-B207D68130D3}" type="datetimeFigureOut">
              <a:rPr lang="ru-RU" smtClean="0"/>
              <a:t>21.06.2021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A219DB-B2F8-4180-B588-9BA10EF5167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133315-3307-4A64-9A2D-B207D68130D3}" type="datetimeFigureOut">
              <a:rPr lang="ru-RU" smtClean="0"/>
              <a:t>21.06.2021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A219DB-B2F8-4180-B588-9BA10EF5167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133315-3307-4A64-9A2D-B207D68130D3}" type="datetimeFigureOut">
              <a:rPr lang="ru-RU" smtClean="0"/>
              <a:t>21.06.2021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A219DB-B2F8-4180-B588-9BA10EF5167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133315-3307-4A64-9A2D-B207D68130D3}" type="datetimeFigureOut">
              <a:rPr lang="ru-RU" smtClean="0"/>
              <a:t>21.06.2021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A219DB-B2F8-4180-B588-9BA10EF5167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133315-3307-4A64-9A2D-B207D68130D3}" type="datetimeFigureOut">
              <a:rPr lang="ru-RU" smtClean="0"/>
              <a:t>21.06.2021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A219DB-B2F8-4180-B588-9BA10EF5167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133315-3307-4A64-9A2D-B207D68130D3}" type="datetimeFigureOut">
              <a:rPr lang="ru-RU" smtClean="0"/>
              <a:t>21.06.2021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A219DB-B2F8-4180-B588-9BA10EF5167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133315-3307-4A64-9A2D-B207D68130D3}" type="datetimeFigureOut">
              <a:rPr lang="ru-RU" smtClean="0"/>
              <a:t>21.06.2021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A219DB-B2F8-4180-B588-9BA10EF5167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133315-3307-4A64-9A2D-B207D68130D3}" type="datetimeFigureOut">
              <a:rPr lang="ru-RU" smtClean="0"/>
              <a:t>21.06.2021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A219DB-B2F8-4180-B588-9BA10EF5167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133315-3307-4A64-9A2D-B207D68130D3}" type="datetimeFigureOut">
              <a:rPr lang="ru-RU" smtClean="0"/>
              <a:t>21.06.2021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A219DB-B2F8-4180-B588-9BA10EF5167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6"/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4133315-3307-4A64-9A2D-B207D68130D3}" type="datetimeFigureOut">
              <a:rPr lang="ru-RU" smtClean="0"/>
              <a:t>21.06.2021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7A219DB-B2F8-4180-B588-9BA10EF51678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tiff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14348" y="500043"/>
            <a:ext cx="7743852" cy="1214445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FF0000"/>
                </a:solidFill>
              </a:rPr>
              <a:t>Мы помним вас…</a:t>
            </a:r>
            <a:br>
              <a:rPr lang="ru-RU" dirty="0" smtClean="0">
                <a:solidFill>
                  <a:srgbClr val="FF0000"/>
                </a:solidFill>
              </a:rPr>
            </a:br>
            <a:r>
              <a:rPr lang="ru-RU" sz="2200" dirty="0" smtClean="0">
                <a:solidFill>
                  <a:srgbClr val="FF0000"/>
                </a:solidFill>
              </a:rPr>
              <a:t>(выставка архивных фотодокументов , посвященная 80-летию начала Великой Отечественной войны)</a:t>
            </a:r>
            <a:endParaRPr lang="ru-RU" sz="2200" dirty="0">
              <a:solidFill>
                <a:srgbClr val="FF000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714348" y="1857364"/>
            <a:ext cx="5143536" cy="4500594"/>
          </a:xfrm>
        </p:spPr>
        <p:txBody>
          <a:bodyPr>
            <a:normAutofit fontScale="92500" lnSpcReduction="10000"/>
          </a:bodyPr>
          <a:lstStyle/>
          <a:p>
            <a:pPr algn="l"/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pPr algn="l"/>
            <a:endParaRPr lang="ru-RU" sz="1400" dirty="0">
              <a:latin typeface="Times New Roman" pitchFamily="18" charset="0"/>
              <a:cs typeface="Times New Roman" pitchFamily="18" charset="0"/>
            </a:endParaRPr>
          </a:p>
          <a:p>
            <a:pPr algn="l"/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pPr algn="l"/>
            <a:endParaRPr lang="ru-RU" sz="1400" dirty="0">
              <a:latin typeface="Times New Roman" pitchFamily="18" charset="0"/>
              <a:cs typeface="Times New Roman" pitchFamily="18" charset="0"/>
            </a:endParaRPr>
          </a:p>
          <a:p>
            <a:pPr algn="l"/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pPr algn="l"/>
            <a:endParaRPr lang="ru-RU" sz="1400" dirty="0">
              <a:latin typeface="Times New Roman" pitchFamily="18" charset="0"/>
              <a:cs typeface="Times New Roman" pitchFamily="18" charset="0"/>
            </a:endParaRPr>
          </a:p>
          <a:p>
            <a:pPr algn="l"/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pPr algn="l"/>
            <a:endParaRPr lang="ru-RU" sz="1400" dirty="0">
              <a:latin typeface="Times New Roman" pitchFamily="18" charset="0"/>
              <a:cs typeface="Times New Roman" pitchFamily="18" charset="0"/>
            </a:endParaRPr>
          </a:p>
          <a:p>
            <a:pPr algn="l"/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pPr algn="l"/>
            <a:endParaRPr lang="ru-RU" sz="1400" dirty="0">
              <a:latin typeface="Times New Roman" pitchFamily="18" charset="0"/>
              <a:cs typeface="Times New Roman" pitchFamily="18" charset="0"/>
            </a:endParaRPr>
          </a:p>
          <a:p>
            <a:pPr algn="l"/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pPr algn="l"/>
            <a:endParaRPr lang="ru-RU" sz="1400" dirty="0">
              <a:latin typeface="Times New Roman" pitchFamily="18" charset="0"/>
              <a:cs typeface="Times New Roman" pitchFamily="18" charset="0"/>
            </a:endParaRPr>
          </a:p>
          <a:p>
            <a:pPr algn="l"/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pPr algn="l"/>
            <a:endParaRPr lang="ru-RU" sz="1400" dirty="0">
              <a:latin typeface="Times New Roman" pitchFamily="18" charset="0"/>
              <a:cs typeface="Times New Roman" pitchFamily="18" charset="0"/>
            </a:endParaRPr>
          </a:p>
          <a:p>
            <a:pPr algn="l"/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pPr algn="l"/>
            <a:endParaRPr lang="ru-RU" sz="1400" dirty="0">
              <a:latin typeface="Times New Roman" pitchFamily="18" charset="0"/>
              <a:cs typeface="Times New Roman" pitchFamily="18" charset="0"/>
            </a:endParaRPr>
          </a:p>
          <a:p>
            <a:pPr algn="l"/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pPr algn="l"/>
            <a:endParaRPr lang="ru-RU" sz="14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l"/>
            <a:endParaRPr lang="ru-RU" sz="1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l"/>
            <a:r>
              <a:rPr lang="ru-RU" sz="15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Фотодокументы, опись 1, д. 315</a:t>
            </a:r>
          </a:p>
          <a:p>
            <a:pPr algn="l"/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pPr algn="l"/>
            <a:endParaRPr lang="ru-RU" sz="1400" i="1" dirty="0"/>
          </a:p>
          <a:p>
            <a:pPr algn="l"/>
            <a:endParaRPr lang="ru-RU" sz="1400" i="1" dirty="0" smtClean="0"/>
          </a:p>
          <a:p>
            <a:pPr algn="l"/>
            <a:endParaRPr lang="ru-RU" sz="1400" i="1" dirty="0"/>
          </a:p>
          <a:p>
            <a:pPr algn="l"/>
            <a:endParaRPr lang="ru-RU" sz="1400" i="1" dirty="0" smtClean="0"/>
          </a:p>
          <a:p>
            <a:pPr algn="l"/>
            <a:endParaRPr lang="ru-RU" sz="1400" i="1" dirty="0"/>
          </a:p>
          <a:p>
            <a:pPr algn="l"/>
            <a:endParaRPr lang="ru-RU" sz="1400" i="1" dirty="0" smtClean="0"/>
          </a:p>
          <a:p>
            <a:pPr algn="l"/>
            <a:endParaRPr lang="ru-RU" sz="1400" i="1" dirty="0"/>
          </a:p>
          <a:p>
            <a:pPr algn="l"/>
            <a:endParaRPr lang="ru-RU" sz="1400" i="1" dirty="0" smtClean="0"/>
          </a:p>
          <a:p>
            <a:pPr algn="l"/>
            <a:endParaRPr lang="ru-RU" sz="1400" i="1" dirty="0"/>
          </a:p>
          <a:p>
            <a:pPr algn="l"/>
            <a:endParaRPr lang="ru-RU" sz="1400" i="1" dirty="0" smtClean="0"/>
          </a:p>
          <a:p>
            <a:pPr algn="l"/>
            <a:endParaRPr lang="ru-RU" sz="1400" i="1" dirty="0"/>
          </a:p>
        </p:txBody>
      </p:sp>
      <p:pic>
        <p:nvPicPr>
          <p:cNvPr id="4" name="Рисунок 3" descr="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0034" y="2143116"/>
            <a:ext cx="5072098" cy="3643338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5715008" y="2285993"/>
            <a:ext cx="3071833" cy="39395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1997 год </a:t>
            </a:r>
          </a:p>
          <a:p>
            <a:endParaRPr lang="ru-RU" sz="2000" i="1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Ветераны </a:t>
            </a:r>
            <a:r>
              <a:rPr lang="ru-RU" sz="2000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Великой Отечественной войны 1941-1945 годов станицы Кавказской, награжденные Орденами Славы </a:t>
            </a:r>
            <a:endParaRPr lang="ru-RU" sz="2000" i="1" dirty="0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FF0000"/>
                </a:solidFill>
              </a:rPr>
              <a:t>Мы помним вас…</a:t>
            </a:r>
            <a:br>
              <a:rPr lang="ru-RU" dirty="0" smtClean="0">
                <a:solidFill>
                  <a:srgbClr val="FF0000"/>
                </a:solidFill>
              </a:rPr>
            </a:br>
            <a:r>
              <a:rPr lang="ru-RU" sz="2200" dirty="0" smtClean="0">
                <a:solidFill>
                  <a:srgbClr val="FF0000"/>
                </a:solidFill>
              </a:rPr>
              <a:t>(выставка архивных фотодокументов , посвященная 80-летию начала Великой Отечественной войны)</a:t>
            </a:r>
            <a:endParaRPr lang="ru-RU" sz="22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5757874" cy="4757758"/>
          </a:xfrm>
        </p:spPr>
        <p:txBody>
          <a:bodyPr>
            <a:normAutofit/>
          </a:bodyPr>
          <a:lstStyle/>
          <a:p>
            <a:endParaRPr lang="ru-RU" sz="1400" dirty="0" smtClean="0"/>
          </a:p>
          <a:p>
            <a:endParaRPr lang="ru-RU" sz="1400" dirty="0"/>
          </a:p>
          <a:p>
            <a:endParaRPr lang="ru-RU" sz="1400" dirty="0" smtClean="0"/>
          </a:p>
          <a:p>
            <a:endParaRPr lang="ru-RU" sz="1400" dirty="0"/>
          </a:p>
          <a:p>
            <a:endParaRPr lang="ru-RU" sz="1400" dirty="0" smtClean="0"/>
          </a:p>
          <a:p>
            <a:endParaRPr lang="ru-RU" sz="1400" dirty="0"/>
          </a:p>
          <a:p>
            <a:endParaRPr lang="ru-RU" sz="1400" dirty="0" smtClean="0"/>
          </a:p>
          <a:p>
            <a:endParaRPr lang="ru-RU" sz="1400" dirty="0"/>
          </a:p>
          <a:p>
            <a:endParaRPr lang="ru-RU" sz="1400" dirty="0" smtClean="0"/>
          </a:p>
          <a:p>
            <a:endParaRPr lang="ru-RU" sz="1400" dirty="0"/>
          </a:p>
          <a:p>
            <a:endParaRPr lang="ru-RU" sz="1400" dirty="0" smtClean="0"/>
          </a:p>
          <a:p>
            <a:endParaRPr lang="ru-RU" sz="1400" dirty="0"/>
          </a:p>
          <a:p>
            <a:endParaRPr lang="ru-RU" sz="1400" dirty="0" smtClean="0"/>
          </a:p>
          <a:p>
            <a:endParaRPr lang="ru-RU" sz="1400" dirty="0"/>
          </a:p>
          <a:p>
            <a:endParaRPr lang="ru-RU" sz="1400" dirty="0" smtClean="0"/>
          </a:p>
          <a:p>
            <a:endParaRPr lang="ru-RU" sz="1400" dirty="0"/>
          </a:p>
          <a:p>
            <a:endParaRPr lang="ru-RU" sz="1400" dirty="0" smtClean="0"/>
          </a:p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Фотодокументы, опись 1, д. 212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6500826" y="1714488"/>
            <a:ext cx="2357453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1995 год</a:t>
            </a:r>
          </a:p>
          <a:p>
            <a:r>
              <a:rPr lang="ru-RU" sz="2000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r>
              <a:rPr lang="ru-RU" sz="2000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Празднование 50-летия Победы в Великой Отечественной войне 1941-1945 годов в станице Кавказской </a:t>
            </a:r>
          </a:p>
          <a:p>
            <a:endParaRPr lang="ru-RU" dirty="0"/>
          </a:p>
        </p:txBody>
      </p:sp>
      <p:pic>
        <p:nvPicPr>
          <p:cNvPr id="5" name="Рисунок 4" descr="212.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7158" y="1643050"/>
            <a:ext cx="5929354" cy="4000528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FF0000"/>
                </a:solidFill>
              </a:rPr>
              <a:t>Мы помним вас…</a:t>
            </a:r>
            <a:br>
              <a:rPr lang="ru-RU" dirty="0" smtClean="0">
                <a:solidFill>
                  <a:srgbClr val="FF0000"/>
                </a:solidFill>
              </a:rPr>
            </a:br>
            <a:r>
              <a:rPr lang="ru-RU" sz="2200" dirty="0" smtClean="0">
                <a:solidFill>
                  <a:srgbClr val="FF0000"/>
                </a:solidFill>
              </a:rPr>
              <a:t>(выставка архивных фотодокументов , посвященная 80-летию начала Великой Отечественной войны)</a:t>
            </a:r>
            <a:endParaRPr lang="ru-RU" sz="22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4400552" cy="5114948"/>
          </a:xfrm>
        </p:spPr>
        <p:txBody>
          <a:bodyPr>
            <a:normAutofit/>
          </a:bodyPr>
          <a:lstStyle/>
          <a:p>
            <a:endParaRPr lang="ru-RU" sz="1400" dirty="0" smtClean="0"/>
          </a:p>
          <a:p>
            <a:endParaRPr lang="ru-RU" sz="1400" dirty="0"/>
          </a:p>
          <a:p>
            <a:endParaRPr lang="ru-RU" sz="1400" dirty="0" smtClean="0"/>
          </a:p>
          <a:p>
            <a:endParaRPr lang="ru-RU" sz="1400" dirty="0"/>
          </a:p>
          <a:p>
            <a:endParaRPr lang="ru-RU" sz="1400" dirty="0" smtClean="0"/>
          </a:p>
          <a:p>
            <a:endParaRPr lang="ru-RU" sz="1400" dirty="0"/>
          </a:p>
          <a:p>
            <a:endParaRPr lang="ru-RU" sz="1400" dirty="0" smtClean="0"/>
          </a:p>
          <a:p>
            <a:endParaRPr lang="ru-RU" sz="1400" dirty="0"/>
          </a:p>
          <a:p>
            <a:endParaRPr lang="ru-RU" sz="1400" dirty="0" smtClean="0"/>
          </a:p>
          <a:p>
            <a:endParaRPr lang="ru-RU" sz="1400" dirty="0"/>
          </a:p>
          <a:p>
            <a:endParaRPr lang="ru-RU" sz="1400" dirty="0" smtClean="0"/>
          </a:p>
          <a:p>
            <a:endParaRPr lang="ru-RU" sz="1400" dirty="0"/>
          </a:p>
          <a:p>
            <a:endParaRPr lang="ru-RU" sz="1400" dirty="0" smtClean="0"/>
          </a:p>
          <a:p>
            <a:endParaRPr lang="ru-RU" sz="1400" dirty="0"/>
          </a:p>
          <a:p>
            <a:endParaRPr lang="ru-RU" sz="1400" dirty="0" smtClean="0"/>
          </a:p>
          <a:p>
            <a:endParaRPr lang="ru-RU" sz="1400" dirty="0"/>
          </a:p>
          <a:p>
            <a:endParaRPr lang="ru-RU" sz="1400" dirty="0" smtClean="0"/>
          </a:p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Фотодокументы, опись 1, д. 288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6500826" y="1643050"/>
            <a:ext cx="2357453" cy="37548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1999 год</a:t>
            </a:r>
          </a:p>
          <a:p>
            <a:r>
              <a:rPr lang="ru-RU" sz="2000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r>
              <a:rPr lang="ru-RU" sz="2000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Мероприятия, посвященные 55-летию Победы в Великой Отечественной войне 1941-1945 годов, проводимые в Кавказском районе </a:t>
            </a:r>
          </a:p>
          <a:p>
            <a:endParaRPr lang="ru-RU" dirty="0" smtClean="0"/>
          </a:p>
        </p:txBody>
      </p:sp>
      <p:pic>
        <p:nvPicPr>
          <p:cNvPr id="5" name="Рисунок 4" descr="288.3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7158" y="1679330"/>
            <a:ext cx="5857915" cy="3892809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FF0000"/>
                </a:solidFill>
              </a:rPr>
              <a:t>Мы помним вас…</a:t>
            </a:r>
            <a:br>
              <a:rPr lang="ru-RU" dirty="0" smtClean="0">
                <a:solidFill>
                  <a:srgbClr val="FF0000"/>
                </a:solidFill>
              </a:rPr>
            </a:br>
            <a:r>
              <a:rPr lang="ru-RU" sz="2200" dirty="0" smtClean="0">
                <a:solidFill>
                  <a:srgbClr val="FF0000"/>
                </a:solidFill>
              </a:rPr>
              <a:t>(выставка архивных фотодокументов , посвященная 80-летию начала Великой Отечественной войны)</a:t>
            </a:r>
            <a:endParaRPr lang="ru-RU" sz="22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5400684" cy="4972072"/>
          </a:xfrm>
        </p:spPr>
        <p:txBody>
          <a:bodyPr>
            <a:normAutofit/>
          </a:bodyPr>
          <a:lstStyle/>
          <a:p>
            <a:endParaRPr lang="ru-RU" sz="1400" dirty="0" smtClean="0"/>
          </a:p>
          <a:p>
            <a:endParaRPr lang="ru-RU" sz="1400" dirty="0"/>
          </a:p>
          <a:p>
            <a:endParaRPr lang="ru-RU" sz="1400" dirty="0" smtClean="0"/>
          </a:p>
          <a:p>
            <a:endParaRPr lang="ru-RU" sz="1400" dirty="0"/>
          </a:p>
          <a:p>
            <a:endParaRPr lang="ru-RU" sz="1400" dirty="0" smtClean="0"/>
          </a:p>
          <a:p>
            <a:endParaRPr lang="ru-RU" sz="1400" dirty="0"/>
          </a:p>
          <a:p>
            <a:endParaRPr lang="ru-RU" sz="1400" dirty="0" smtClean="0"/>
          </a:p>
          <a:p>
            <a:endParaRPr lang="ru-RU" sz="1400" dirty="0"/>
          </a:p>
          <a:p>
            <a:endParaRPr lang="ru-RU" sz="1400" dirty="0" smtClean="0"/>
          </a:p>
          <a:p>
            <a:endParaRPr lang="ru-RU" sz="1400" dirty="0"/>
          </a:p>
          <a:p>
            <a:endParaRPr lang="ru-RU" sz="1400" dirty="0" smtClean="0"/>
          </a:p>
          <a:p>
            <a:endParaRPr lang="ru-RU" sz="1400" dirty="0"/>
          </a:p>
          <a:p>
            <a:endParaRPr lang="ru-RU" sz="1400" dirty="0" smtClean="0"/>
          </a:p>
          <a:p>
            <a:endParaRPr lang="ru-RU" sz="1400" dirty="0"/>
          </a:p>
          <a:p>
            <a:endParaRPr lang="ru-RU" sz="1400" dirty="0" smtClean="0"/>
          </a:p>
          <a:p>
            <a:endParaRPr lang="ru-RU" sz="1400" dirty="0"/>
          </a:p>
          <a:p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Фотодокументы, опись 1, д. 288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6215074" y="1714488"/>
            <a:ext cx="2643205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1999 год</a:t>
            </a:r>
          </a:p>
          <a:p>
            <a:r>
              <a:rPr lang="ru-RU" sz="2000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r>
              <a:rPr lang="ru-RU" sz="2000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Мероприятия, посвященные 55-летию Победы в Великой Отечественной войне 1941-1945 годов, проводимые в Кавказском районе </a:t>
            </a:r>
          </a:p>
          <a:p>
            <a:endParaRPr lang="ru-RU" sz="2000" dirty="0"/>
          </a:p>
        </p:txBody>
      </p:sp>
      <p:pic>
        <p:nvPicPr>
          <p:cNvPr id="5" name="Рисунок 4" descr="288.4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8596" y="1679330"/>
            <a:ext cx="5572164" cy="3892809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FF0000"/>
                </a:solidFill>
              </a:rPr>
              <a:t>Мы помним вас…</a:t>
            </a:r>
            <a:br>
              <a:rPr lang="ru-RU" dirty="0" smtClean="0">
                <a:solidFill>
                  <a:srgbClr val="FF0000"/>
                </a:solidFill>
              </a:rPr>
            </a:br>
            <a:r>
              <a:rPr lang="ru-RU" sz="2200" dirty="0" smtClean="0">
                <a:solidFill>
                  <a:srgbClr val="FF0000"/>
                </a:solidFill>
              </a:rPr>
              <a:t>(выставка архивных фотодокументов , посвященная 80-летию начала Великой Отечественной войны)</a:t>
            </a:r>
            <a:endParaRPr lang="ru-RU" sz="22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5043494" cy="4900634"/>
          </a:xfrm>
        </p:spPr>
        <p:txBody>
          <a:bodyPr>
            <a:normAutofit/>
          </a:bodyPr>
          <a:lstStyle/>
          <a:p>
            <a:endParaRPr lang="ru-RU" sz="1400" dirty="0" smtClean="0"/>
          </a:p>
          <a:p>
            <a:endParaRPr lang="ru-RU" sz="1400" dirty="0"/>
          </a:p>
          <a:p>
            <a:endParaRPr lang="ru-RU" sz="1400" dirty="0" smtClean="0"/>
          </a:p>
          <a:p>
            <a:endParaRPr lang="ru-RU" sz="1400" dirty="0"/>
          </a:p>
          <a:p>
            <a:endParaRPr lang="ru-RU" sz="1400" dirty="0" smtClean="0"/>
          </a:p>
          <a:p>
            <a:endParaRPr lang="ru-RU" sz="1400" dirty="0"/>
          </a:p>
          <a:p>
            <a:endParaRPr lang="ru-RU" sz="1400" dirty="0" smtClean="0"/>
          </a:p>
          <a:p>
            <a:endParaRPr lang="ru-RU" sz="1400" dirty="0"/>
          </a:p>
          <a:p>
            <a:endParaRPr lang="ru-RU" sz="1400" dirty="0" smtClean="0"/>
          </a:p>
          <a:p>
            <a:endParaRPr lang="ru-RU" sz="1400" dirty="0"/>
          </a:p>
          <a:p>
            <a:endParaRPr lang="ru-RU" sz="1400" dirty="0" smtClean="0"/>
          </a:p>
          <a:p>
            <a:endParaRPr lang="ru-RU" sz="1400" dirty="0"/>
          </a:p>
          <a:p>
            <a:endParaRPr lang="ru-RU" sz="1400" dirty="0" smtClean="0"/>
          </a:p>
          <a:p>
            <a:endParaRPr lang="ru-RU" sz="1400" dirty="0"/>
          </a:p>
          <a:p>
            <a:endParaRPr lang="ru-RU" sz="1400" dirty="0" smtClean="0"/>
          </a:p>
          <a:p>
            <a:endParaRPr lang="ru-RU" sz="1400" dirty="0"/>
          </a:p>
          <a:p>
            <a:endParaRPr lang="ru-RU" sz="1400" dirty="0" smtClean="0"/>
          </a:p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Фотодокументы, опись 1, д. 212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6643702" y="1643050"/>
            <a:ext cx="2214577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1995 год</a:t>
            </a:r>
          </a:p>
          <a:p>
            <a:r>
              <a:rPr lang="ru-RU" sz="2000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r>
              <a:rPr lang="ru-RU" sz="2000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Празднование 50-летия Победы в Великой Отечественной войне 1941-1945 годов в станице Кавказской </a:t>
            </a:r>
          </a:p>
          <a:p>
            <a:endParaRPr lang="ru-RU" dirty="0"/>
          </a:p>
        </p:txBody>
      </p:sp>
      <p:pic>
        <p:nvPicPr>
          <p:cNvPr id="8" name="Рисунок 7" descr="212.3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2369" y="1714488"/>
            <a:ext cx="5937019" cy="4071966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FF0000"/>
                </a:solidFill>
              </a:rPr>
              <a:t>Мы помним вас…</a:t>
            </a:r>
            <a:br>
              <a:rPr lang="ru-RU" dirty="0" smtClean="0">
                <a:solidFill>
                  <a:srgbClr val="FF0000"/>
                </a:solidFill>
              </a:rPr>
            </a:br>
            <a:r>
              <a:rPr lang="ru-RU" sz="2200" dirty="0" smtClean="0">
                <a:solidFill>
                  <a:srgbClr val="FF0000"/>
                </a:solidFill>
              </a:rPr>
              <a:t>(выставка архивных фотодокументов , посвященная 80-летию начала Великой Отечественной войны)</a:t>
            </a:r>
            <a:endParaRPr lang="ru-RU" sz="22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1857364"/>
            <a:ext cx="3400420" cy="4829196"/>
          </a:xfrm>
        </p:spPr>
        <p:txBody>
          <a:bodyPr>
            <a:normAutofit fontScale="92500" lnSpcReduction="20000"/>
          </a:bodyPr>
          <a:lstStyle/>
          <a:p>
            <a:endParaRPr lang="ru-RU" sz="1400" dirty="0" smtClean="0"/>
          </a:p>
          <a:p>
            <a:endParaRPr lang="ru-RU" sz="1400" dirty="0"/>
          </a:p>
          <a:p>
            <a:endParaRPr lang="ru-RU" sz="1400" dirty="0" smtClean="0"/>
          </a:p>
          <a:p>
            <a:endParaRPr lang="ru-RU" sz="1400" dirty="0"/>
          </a:p>
          <a:p>
            <a:endParaRPr lang="ru-RU" sz="1400" dirty="0" smtClean="0"/>
          </a:p>
          <a:p>
            <a:endParaRPr lang="ru-RU" sz="1400" dirty="0"/>
          </a:p>
          <a:p>
            <a:endParaRPr lang="ru-RU" sz="1400" dirty="0" smtClean="0"/>
          </a:p>
          <a:p>
            <a:endParaRPr lang="ru-RU" sz="1400" dirty="0"/>
          </a:p>
          <a:p>
            <a:endParaRPr lang="ru-RU" sz="1400" dirty="0" smtClean="0"/>
          </a:p>
          <a:p>
            <a:endParaRPr lang="ru-RU" sz="1400" dirty="0"/>
          </a:p>
          <a:p>
            <a:endParaRPr lang="ru-RU" sz="1400" dirty="0" smtClean="0"/>
          </a:p>
          <a:p>
            <a:endParaRPr lang="ru-RU" sz="1400" dirty="0"/>
          </a:p>
          <a:p>
            <a:endParaRPr lang="ru-RU" sz="1400" dirty="0" smtClean="0"/>
          </a:p>
          <a:p>
            <a:endParaRPr lang="ru-RU" sz="1400" dirty="0"/>
          </a:p>
          <a:p>
            <a:endParaRPr lang="ru-RU" sz="1400" dirty="0" smtClean="0"/>
          </a:p>
          <a:p>
            <a:endParaRPr lang="ru-RU" sz="1400" dirty="0"/>
          </a:p>
          <a:p>
            <a:endParaRPr lang="ru-RU" sz="1400" dirty="0" smtClean="0"/>
          </a:p>
          <a:p>
            <a:endParaRPr lang="ru-RU" sz="1400" dirty="0"/>
          </a:p>
          <a:p>
            <a:endParaRPr lang="ru-RU" sz="1400" dirty="0" smtClean="0"/>
          </a:p>
          <a:p>
            <a:endParaRPr lang="ru-RU" sz="1400" dirty="0" smtClean="0"/>
          </a:p>
          <a:p>
            <a:endParaRPr lang="ru-RU" sz="1400" dirty="0"/>
          </a:p>
          <a:p>
            <a:endParaRPr lang="ru-RU" sz="1400" dirty="0" smtClean="0"/>
          </a:p>
          <a:p>
            <a:endParaRPr lang="ru-RU" sz="1400" dirty="0"/>
          </a:p>
          <a:p>
            <a:r>
              <a:rPr lang="ru-RU" sz="1400" dirty="0" err="1" smtClean="0"/>
              <a:t>Внефондовые</a:t>
            </a:r>
            <a:r>
              <a:rPr lang="ru-RU" sz="1400" dirty="0" smtClean="0"/>
              <a:t> фотодокументы</a:t>
            </a:r>
            <a:endParaRPr lang="ru-RU" sz="14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4214810" y="1785926"/>
            <a:ext cx="4643469" cy="48013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</p:txBody>
      </p:sp>
      <p:pic>
        <p:nvPicPr>
          <p:cNvPr id="5" name="Рисунок 4" descr="1 - 0001 (2).t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28596" y="1571612"/>
            <a:ext cx="3214710" cy="4643470"/>
          </a:xfrm>
          <a:prstGeom prst="rect">
            <a:avLst/>
          </a:prstGeom>
        </p:spPr>
      </p:pic>
      <p:pic>
        <p:nvPicPr>
          <p:cNvPr id="7" name="Рисунок 6" descr="1 - 0002 (2).t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857752" y="1571612"/>
            <a:ext cx="3286148" cy="4643470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FF0000"/>
                </a:solidFill>
              </a:rPr>
              <a:t>Мы помним вас…</a:t>
            </a:r>
            <a:br>
              <a:rPr lang="ru-RU" dirty="0" smtClean="0">
                <a:solidFill>
                  <a:srgbClr val="FF0000"/>
                </a:solidFill>
              </a:rPr>
            </a:br>
            <a:r>
              <a:rPr lang="ru-RU" sz="2200" dirty="0" smtClean="0">
                <a:solidFill>
                  <a:srgbClr val="FF0000"/>
                </a:solidFill>
              </a:rPr>
              <a:t>(выставка архивных фотодокументов , посвященная 80-летию начала Великой Отечественной войны)</a:t>
            </a:r>
            <a:endParaRPr lang="ru-RU" sz="22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928802"/>
            <a:ext cx="5686436" cy="4572032"/>
          </a:xfrm>
        </p:spPr>
        <p:txBody>
          <a:bodyPr>
            <a:normAutofit lnSpcReduction="10000"/>
          </a:bodyPr>
          <a:lstStyle/>
          <a:p>
            <a:endParaRPr lang="ru-RU" sz="1400" dirty="0" smtClean="0"/>
          </a:p>
          <a:p>
            <a:endParaRPr lang="ru-RU" sz="1400" dirty="0" smtClean="0"/>
          </a:p>
          <a:p>
            <a:endParaRPr lang="ru-RU" sz="1400" dirty="0" smtClean="0"/>
          </a:p>
          <a:p>
            <a:endParaRPr lang="ru-RU" sz="1400" dirty="0" smtClean="0"/>
          </a:p>
          <a:p>
            <a:endParaRPr lang="ru-RU" sz="1400" dirty="0" smtClean="0"/>
          </a:p>
          <a:p>
            <a:endParaRPr lang="ru-RU" sz="1400" dirty="0" smtClean="0"/>
          </a:p>
          <a:p>
            <a:endParaRPr lang="ru-RU" sz="1400" dirty="0" smtClean="0"/>
          </a:p>
          <a:p>
            <a:endParaRPr lang="ru-RU" sz="1400" dirty="0" smtClean="0"/>
          </a:p>
          <a:p>
            <a:endParaRPr lang="ru-RU" sz="1400" dirty="0" smtClean="0"/>
          </a:p>
          <a:p>
            <a:endParaRPr lang="ru-RU" sz="1400" dirty="0" smtClean="0"/>
          </a:p>
          <a:p>
            <a:endParaRPr lang="ru-RU" sz="1400" dirty="0" smtClean="0"/>
          </a:p>
          <a:p>
            <a:endParaRPr lang="ru-RU" sz="1400" dirty="0" smtClean="0"/>
          </a:p>
          <a:p>
            <a:endParaRPr lang="ru-RU" sz="1400" dirty="0" smtClean="0"/>
          </a:p>
          <a:p>
            <a:endParaRPr lang="ru-RU" sz="1400" dirty="0" smtClean="0"/>
          </a:p>
          <a:p>
            <a:endParaRPr lang="ru-RU" sz="1400" dirty="0" smtClean="0"/>
          </a:p>
          <a:p>
            <a:endParaRPr lang="ru-RU" sz="1400" dirty="0" smtClean="0"/>
          </a:p>
          <a:p>
            <a:endParaRPr lang="ru-RU" sz="1400" dirty="0"/>
          </a:p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Фотодокументы, опись 1, д. 288</a:t>
            </a:r>
          </a:p>
          <a:p>
            <a:pPr>
              <a:buNone/>
            </a:pPr>
            <a:endParaRPr lang="ru-RU" sz="14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6572264" y="1714488"/>
            <a:ext cx="2214577" cy="40318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1999 год</a:t>
            </a:r>
          </a:p>
          <a:p>
            <a:r>
              <a:rPr lang="ru-RU" sz="2000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r>
              <a:rPr lang="ru-RU" sz="2000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Мероприятия, посвященные 55-летию Победы в Великой Отечественной войне 1941-1945 годов, проводимые в Кавказском районе </a:t>
            </a:r>
          </a:p>
          <a:p>
            <a:endParaRPr lang="ru-RU" dirty="0" smtClean="0"/>
          </a:p>
          <a:p>
            <a:endParaRPr lang="ru-RU" dirty="0"/>
          </a:p>
        </p:txBody>
      </p:sp>
      <p:pic>
        <p:nvPicPr>
          <p:cNvPr id="5" name="Рисунок 4" descr="288.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7158" y="1559168"/>
            <a:ext cx="6143668" cy="4227285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428604"/>
            <a:ext cx="8229600" cy="1654164"/>
          </a:xfrm>
        </p:spPr>
        <p:txBody>
          <a:bodyPr>
            <a:normAutofit/>
          </a:bodyPr>
          <a:lstStyle/>
          <a:p>
            <a:r>
              <a:rPr lang="ru-RU" sz="4000" dirty="0" smtClean="0">
                <a:solidFill>
                  <a:srgbClr val="FF0000"/>
                </a:solidFill>
              </a:rPr>
              <a:t>Мы помним вас…</a:t>
            </a:r>
            <a:r>
              <a:rPr lang="ru-RU" dirty="0" smtClean="0">
                <a:solidFill>
                  <a:srgbClr val="FF0000"/>
                </a:solidFill>
              </a:rPr>
              <a:t/>
            </a:r>
            <a:br>
              <a:rPr lang="ru-RU" dirty="0" smtClean="0">
                <a:solidFill>
                  <a:srgbClr val="FF0000"/>
                </a:solidFill>
              </a:rPr>
            </a:br>
            <a:r>
              <a:rPr lang="ru-RU" sz="2000" dirty="0" smtClean="0">
                <a:solidFill>
                  <a:srgbClr val="FF0000"/>
                </a:solidFill>
              </a:rPr>
              <a:t>(выставка архивных фотодокументов , посвященная 80-летию начала Великой Отечественной войны)</a:t>
            </a:r>
            <a:endParaRPr lang="ru-RU" sz="20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6072198" y="2381714"/>
            <a:ext cx="2857520" cy="36625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1960-1970 гг.</a:t>
            </a:r>
          </a:p>
          <a:p>
            <a:endParaRPr lang="ru-RU" sz="2000" i="1" dirty="0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Встречи общественности станицы Кавказской с ветеранами Великой Отечественной войны 1941-1945 годов </a:t>
            </a:r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/>
          </a:p>
        </p:txBody>
      </p:sp>
      <p:sp>
        <p:nvSpPr>
          <p:cNvPr id="6" name="Содержимое 5"/>
          <p:cNvSpPr>
            <a:spLocks noGrp="1"/>
          </p:cNvSpPr>
          <p:nvPr>
            <p:ph idx="1"/>
          </p:nvPr>
        </p:nvSpPr>
        <p:spPr>
          <a:xfrm>
            <a:off x="457200" y="1928802"/>
            <a:ext cx="5543560" cy="4357718"/>
          </a:xfrm>
        </p:spPr>
        <p:txBody>
          <a:bodyPr>
            <a:normAutofit fontScale="92500" lnSpcReduction="10000"/>
          </a:bodyPr>
          <a:lstStyle/>
          <a:p>
            <a:endParaRPr lang="ru-RU" dirty="0" smtClean="0"/>
          </a:p>
          <a:p>
            <a:pPr algn="ctr"/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sz="2000" dirty="0" smtClean="0"/>
          </a:p>
          <a:p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1400" dirty="0">
              <a:latin typeface="Times New Roman" pitchFamily="18" charset="0"/>
              <a:cs typeface="Times New Roman" pitchFamily="18" charset="0"/>
            </a:endParaRPr>
          </a:p>
          <a:p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500" dirty="0" smtClean="0">
                <a:latin typeface="Times New Roman" pitchFamily="18" charset="0"/>
                <a:cs typeface="Times New Roman" pitchFamily="18" charset="0"/>
              </a:rPr>
              <a:t>Фотодокументы, опись 1, д. 300</a:t>
            </a:r>
          </a:p>
          <a:p>
            <a:endParaRPr lang="ru-RU" sz="1400" dirty="0"/>
          </a:p>
        </p:txBody>
      </p:sp>
      <p:pic>
        <p:nvPicPr>
          <p:cNvPr id="8" name="Рисунок 7" descr="-встреча с ветеранами 1979 (2)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1472" y="2071678"/>
            <a:ext cx="5072098" cy="3704868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868478"/>
          </a:xfrm>
        </p:spPr>
        <p:txBody>
          <a:bodyPr>
            <a:normAutofit/>
          </a:bodyPr>
          <a:lstStyle/>
          <a:p>
            <a:r>
              <a:rPr lang="ru-RU" sz="4000" dirty="0" smtClean="0">
                <a:solidFill>
                  <a:srgbClr val="FF0000"/>
                </a:solidFill>
              </a:rPr>
              <a:t>Мы помним вас…</a:t>
            </a:r>
            <a:r>
              <a:rPr lang="ru-RU" dirty="0" smtClean="0">
                <a:solidFill>
                  <a:srgbClr val="FF0000"/>
                </a:solidFill>
              </a:rPr>
              <a:t/>
            </a:r>
            <a:br>
              <a:rPr lang="ru-RU" dirty="0" smtClean="0">
                <a:solidFill>
                  <a:srgbClr val="FF0000"/>
                </a:solidFill>
              </a:rPr>
            </a:br>
            <a:r>
              <a:rPr lang="ru-RU" sz="2000" dirty="0" smtClean="0">
                <a:solidFill>
                  <a:srgbClr val="FF0000"/>
                </a:solidFill>
              </a:rPr>
              <a:t>(выставка архивных фотодокументов , посвященная 80-летию начала Великой Отечественной войны)</a:t>
            </a:r>
            <a:endParaRPr lang="ru-RU" sz="20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000240"/>
            <a:ext cx="5829312" cy="4500594"/>
          </a:xfrm>
        </p:spPr>
        <p:txBody>
          <a:bodyPr>
            <a:normAutofit fontScale="92500" lnSpcReduction="10000"/>
          </a:bodyPr>
          <a:lstStyle/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r>
              <a:rPr lang="ru-RU" sz="1500" dirty="0" smtClean="0">
                <a:latin typeface="Times New Roman" pitchFamily="18" charset="0"/>
                <a:cs typeface="Times New Roman" pitchFamily="18" charset="0"/>
              </a:rPr>
              <a:t>Фотодокументы, опись 1, д. 237</a:t>
            </a:r>
          </a:p>
          <a:p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6286512" y="2285992"/>
            <a:ext cx="2500329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1996 год </a:t>
            </a:r>
          </a:p>
          <a:p>
            <a:endParaRPr lang="ru-RU" sz="2000" i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Открытие мемориальных досок и зажжение вечного огня у памятника «Воина – освободителя» станицы Кавказской</a:t>
            </a:r>
            <a:endParaRPr lang="ru-RU" sz="2000" i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dirty="0" smtClean="0"/>
          </a:p>
          <a:p>
            <a:endParaRPr lang="ru-RU" dirty="0"/>
          </a:p>
          <a:p>
            <a:endParaRPr lang="ru-RU" dirty="0"/>
          </a:p>
        </p:txBody>
      </p:sp>
      <p:pic>
        <p:nvPicPr>
          <p:cNvPr id="5" name="Рисунок 4" descr="памятник воина-освободителя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1471" y="2214554"/>
            <a:ext cx="5286413" cy="3714776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511288"/>
          </a:xfrm>
        </p:spPr>
        <p:txBody>
          <a:bodyPr>
            <a:normAutofit/>
          </a:bodyPr>
          <a:lstStyle/>
          <a:p>
            <a:r>
              <a:rPr lang="ru-RU" sz="4000" dirty="0" smtClean="0">
                <a:solidFill>
                  <a:srgbClr val="FF0000"/>
                </a:solidFill>
              </a:rPr>
              <a:t>Мы помним вас…</a:t>
            </a:r>
            <a:r>
              <a:rPr lang="ru-RU" dirty="0" smtClean="0">
                <a:solidFill>
                  <a:srgbClr val="FF0000"/>
                </a:solidFill>
              </a:rPr>
              <a:t/>
            </a:r>
            <a:br>
              <a:rPr lang="ru-RU" dirty="0" smtClean="0">
                <a:solidFill>
                  <a:srgbClr val="FF0000"/>
                </a:solidFill>
              </a:rPr>
            </a:br>
            <a:r>
              <a:rPr lang="ru-RU" sz="2000" dirty="0" smtClean="0">
                <a:solidFill>
                  <a:srgbClr val="FF0000"/>
                </a:solidFill>
              </a:rPr>
              <a:t>(выставка архивных фотодокументов , посвященная 80-летию начала Великой Отечественной войны)</a:t>
            </a:r>
            <a:endParaRPr lang="ru-RU" sz="20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857364"/>
            <a:ext cx="5900750" cy="4714908"/>
          </a:xfrm>
        </p:spPr>
        <p:txBody>
          <a:bodyPr>
            <a:normAutofit lnSpcReduction="10000"/>
          </a:bodyPr>
          <a:lstStyle/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sz="1400" dirty="0" smtClean="0"/>
          </a:p>
          <a:p>
            <a:endParaRPr lang="ru-RU" sz="1400" dirty="0"/>
          </a:p>
          <a:p>
            <a:endParaRPr lang="ru-RU" sz="1400" dirty="0" smtClean="0"/>
          </a:p>
          <a:p>
            <a:endParaRPr lang="ru-RU" sz="1400" dirty="0"/>
          </a:p>
          <a:p>
            <a:endParaRPr lang="ru-RU" sz="1400" dirty="0" smtClean="0"/>
          </a:p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Фотодокументы , опись 1, д. 300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6429388" y="2214554"/>
            <a:ext cx="2500329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1968 год</a:t>
            </a:r>
          </a:p>
          <a:p>
            <a:endParaRPr lang="ru-RU" sz="2000" i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Встречи общественности станицы Кавказской с ветеранами Великой Отечественной войны 1941-1945 годов, День Победы</a:t>
            </a:r>
            <a:endParaRPr lang="ru-RU" sz="2000" i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Рисунок 7" descr="-День Победы-196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8597" y="1928802"/>
            <a:ext cx="5857915" cy="4071966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654164"/>
          </a:xfrm>
        </p:spPr>
        <p:txBody>
          <a:bodyPr>
            <a:normAutofit/>
          </a:bodyPr>
          <a:lstStyle/>
          <a:p>
            <a:r>
              <a:rPr lang="ru-RU" sz="4000" dirty="0" smtClean="0">
                <a:solidFill>
                  <a:srgbClr val="FF0000"/>
                </a:solidFill>
              </a:rPr>
              <a:t>Мы помним вас…</a:t>
            </a:r>
            <a:r>
              <a:rPr lang="ru-RU" dirty="0" smtClean="0">
                <a:solidFill>
                  <a:srgbClr val="FF0000"/>
                </a:solidFill>
              </a:rPr>
              <a:t/>
            </a:r>
            <a:br>
              <a:rPr lang="ru-RU" dirty="0" smtClean="0">
                <a:solidFill>
                  <a:srgbClr val="FF0000"/>
                </a:solidFill>
              </a:rPr>
            </a:br>
            <a:r>
              <a:rPr lang="ru-RU" sz="2000" dirty="0" smtClean="0">
                <a:solidFill>
                  <a:srgbClr val="FF0000"/>
                </a:solidFill>
              </a:rPr>
              <a:t>(выставка архивных фотодокументов , посвященная 80-летию начала Великой Отечественной войны)</a:t>
            </a:r>
            <a:endParaRPr lang="ru-RU" sz="20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857364"/>
            <a:ext cx="5329246" cy="4714908"/>
          </a:xfrm>
        </p:spPr>
        <p:txBody>
          <a:bodyPr>
            <a:normAutofit fontScale="92500" lnSpcReduction="10000"/>
          </a:bodyPr>
          <a:lstStyle/>
          <a:p>
            <a:endParaRPr lang="ru-RU" sz="1400" dirty="0" smtClean="0"/>
          </a:p>
          <a:p>
            <a:endParaRPr lang="ru-RU" sz="1400" dirty="0"/>
          </a:p>
          <a:p>
            <a:endParaRPr lang="ru-RU" sz="1400" dirty="0" smtClean="0"/>
          </a:p>
          <a:p>
            <a:endParaRPr lang="ru-RU" sz="1400" dirty="0"/>
          </a:p>
          <a:p>
            <a:endParaRPr lang="ru-RU" sz="1400" dirty="0" smtClean="0"/>
          </a:p>
          <a:p>
            <a:endParaRPr lang="ru-RU" sz="1400" dirty="0"/>
          </a:p>
          <a:p>
            <a:endParaRPr lang="ru-RU" sz="1400" dirty="0" smtClean="0"/>
          </a:p>
          <a:p>
            <a:endParaRPr lang="ru-RU" sz="1400" dirty="0"/>
          </a:p>
          <a:p>
            <a:endParaRPr lang="ru-RU" sz="1400" dirty="0" smtClean="0"/>
          </a:p>
          <a:p>
            <a:endParaRPr lang="ru-RU" sz="1400" dirty="0"/>
          </a:p>
          <a:p>
            <a:endParaRPr lang="ru-RU" sz="1400" dirty="0" smtClean="0"/>
          </a:p>
          <a:p>
            <a:endParaRPr lang="ru-RU" sz="1400" dirty="0"/>
          </a:p>
          <a:p>
            <a:endParaRPr lang="ru-RU" sz="1400" dirty="0" smtClean="0"/>
          </a:p>
          <a:p>
            <a:endParaRPr lang="ru-RU" sz="1400" dirty="0"/>
          </a:p>
          <a:p>
            <a:endParaRPr lang="ru-RU" sz="1400" dirty="0" smtClean="0"/>
          </a:p>
          <a:p>
            <a:endParaRPr lang="ru-RU" sz="1400" dirty="0"/>
          </a:p>
          <a:p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1400" dirty="0">
              <a:latin typeface="Times New Roman" pitchFamily="18" charset="0"/>
              <a:cs typeface="Times New Roman" pitchFamily="18" charset="0"/>
            </a:endParaRPr>
          </a:p>
          <a:p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500" dirty="0" smtClean="0">
                <a:latin typeface="Times New Roman" pitchFamily="18" charset="0"/>
                <a:cs typeface="Times New Roman" pitchFamily="18" charset="0"/>
              </a:rPr>
              <a:t>Фотодокументы, опись 1, д. 287</a:t>
            </a:r>
            <a:endParaRPr lang="ru-RU" sz="15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6215074" y="2143116"/>
            <a:ext cx="2643205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1999 год </a:t>
            </a:r>
          </a:p>
          <a:p>
            <a:endParaRPr lang="ru-RU" sz="2000" i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Митинг, посвященный дню освобождения </a:t>
            </a:r>
            <a:r>
              <a:rPr lang="ru-RU" sz="2000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станицы Кавказской от немецких захватчиков и закладка памятных плит с именами освободителей</a:t>
            </a:r>
            <a:endParaRPr lang="ru-RU" sz="2000" dirty="0"/>
          </a:p>
        </p:txBody>
      </p:sp>
      <p:pic>
        <p:nvPicPr>
          <p:cNvPr id="6" name="Рисунок 5" descr="плиты и именами освободителей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0034" y="2143116"/>
            <a:ext cx="5429288" cy="3786214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FF0000"/>
                </a:solidFill>
              </a:rPr>
              <a:t>Мы помним вас…</a:t>
            </a:r>
            <a:br>
              <a:rPr lang="ru-RU" dirty="0" smtClean="0">
                <a:solidFill>
                  <a:srgbClr val="FF0000"/>
                </a:solidFill>
              </a:rPr>
            </a:br>
            <a:r>
              <a:rPr lang="ru-RU" sz="2200" dirty="0" smtClean="0">
                <a:solidFill>
                  <a:srgbClr val="FF0000"/>
                </a:solidFill>
              </a:rPr>
              <a:t>(выставка архивных фотодокументов , посвященная 80-летию начала Великой Отечественной войны)</a:t>
            </a:r>
            <a:endParaRPr lang="ru-RU" sz="22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5257808" cy="4972072"/>
          </a:xfrm>
        </p:spPr>
        <p:txBody>
          <a:bodyPr>
            <a:normAutofit/>
          </a:bodyPr>
          <a:lstStyle/>
          <a:p>
            <a:endParaRPr lang="ru-RU" sz="1400" dirty="0" smtClean="0"/>
          </a:p>
          <a:p>
            <a:endParaRPr lang="ru-RU" sz="1400" dirty="0" smtClean="0"/>
          </a:p>
          <a:p>
            <a:endParaRPr lang="ru-RU" sz="1400" dirty="0" smtClean="0"/>
          </a:p>
          <a:p>
            <a:endParaRPr lang="ru-RU" sz="1400" dirty="0" smtClean="0"/>
          </a:p>
          <a:p>
            <a:endParaRPr lang="ru-RU" sz="1400" dirty="0" smtClean="0"/>
          </a:p>
          <a:p>
            <a:endParaRPr lang="ru-RU" sz="1400" dirty="0" smtClean="0"/>
          </a:p>
          <a:p>
            <a:endParaRPr lang="ru-RU" sz="1400" dirty="0" smtClean="0"/>
          </a:p>
          <a:p>
            <a:endParaRPr lang="ru-RU" sz="1400" dirty="0" smtClean="0"/>
          </a:p>
          <a:p>
            <a:endParaRPr lang="ru-RU" sz="1400" dirty="0" smtClean="0"/>
          </a:p>
          <a:p>
            <a:endParaRPr lang="ru-RU" sz="1400" dirty="0" smtClean="0"/>
          </a:p>
          <a:p>
            <a:endParaRPr lang="ru-RU" sz="1400" dirty="0" smtClean="0"/>
          </a:p>
          <a:p>
            <a:endParaRPr lang="ru-RU" sz="1400" dirty="0" smtClean="0"/>
          </a:p>
          <a:p>
            <a:endParaRPr lang="ru-RU" sz="1400" dirty="0" smtClean="0"/>
          </a:p>
          <a:p>
            <a:endParaRPr lang="ru-RU" sz="1400" dirty="0" smtClean="0"/>
          </a:p>
          <a:p>
            <a:endParaRPr lang="ru-RU" sz="1400" dirty="0" smtClean="0"/>
          </a:p>
          <a:p>
            <a:endParaRPr lang="ru-RU" sz="1400" dirty="0" smtClean="0"/>
          </a:p>
          <a:p>
            <a:endParaRPr lang="ru-RU" sz="1400" dirty="0" smtClean="0"/>
          </a:p>
          <a:p>
            <a:endParaRPr lang="ru-RU" sz="1400" dirty="0" smtClean="0"/>
          </a:p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Фотодокументы, опись 1, д. 300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6643702" y="1643050"/>
            <a:ext cx="2286015" cy="40318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 smtClean="0"/>
          </a:p>
          <a:p>
            <a:r>
              <a:rPr lang="ru-RU" sz="2000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1960-1970 гг.</a:t>
            </a:r>
          </a:p>
          <a:p>
            <a:endParaRPr lang="ru-RU" sz="2000" i="1" dirty="0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Встречи общественности станицы Кавказской с ветеранами Великой Отечественной войны 1941-1945 годов</a:t>
            </a:r>
          </a:p>
          <a:p>
            <a:endParaRPr lang="ru-RU" dirty="0"/>
          </a:p>
        </p:txBody>
      </p:sp>
      <p:pic>
        <p:nvPicPr>
          <p:cNvPr id="5" name="Рисунок 4" descr="300.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1472" y="1714488"/>
            <a:ext cx="6000792" cy="4143404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FF0000"/>
                </a:solidFill>
              </a:rPr>
              <a:t>Мы помним вас…</a:t>
            </a:r>
            <a:br>
              <a:rPr lang="ru-RU" dirty="0" smtClean="0">
                <a:solidFill>
                  <a:srgbClr val="FF0000"/>
                </a:solidFill>
              </a:rPr>
            </a:br>
            <a:r>
              <a:rPr lang="ru-RU" sz="2200" dirty="0" smtClean="0">
                <a:solidFill>
                  <a:srgbClr val="FF0000"/>
                </a:solidFill>
              </a:rPr>
              <a:t>(выставка архивных фотодокументов , посвященная 80-летию начала Великой Отечественной войны)</a:t>
            </a:r>
            <a:endParaRPr lang="ru-RU" sz="22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4757742" cy="5043510"/>
          </a:xfrm>
        </p:spPr>
        <p:txBody>
          <a:bodyPr>
            <a:normAutofit/>
          </a:bodyPr>
          <a:lstStyle/>
          <a:p>
            <a:endParaRPr lang="ru-RU" sz="1400" dirty="0" smtClean="0"/>
          </a:p>
          <a:p>
            <a:endParaRPr lang="ru-RU" sz="1400" dirty="0" smtClean="0"/>
          </a:p>
          <a:p>
            <a:endParaRPr lang="ru-RU" sz="1400" dirty="0" smtClean="0"/>
          </a:p>
          <a:p>
            <a:endParaRPr lang="ru-RU" sz="1400" dirty="0" smtClean="0"/>
          </a:p>
          <a:p>
            <a:endParaRPr lang="ru-RU" sz="1400" dirty="0" smtClean="0"/>
          </a:p>
          <a:p>
            <a:endParaRPr lang="ru-RU" sz="1400" dirty="0" smtClean="0"/>
          </a:p>
          <a:p>
            <a:endParaRPr lang="ru-RU" sz="1400" dirty="0" smtClean="0"/>
          </a:p>
          <a:p>
            <a:endParaRPr lang="ru-RU" sz="1400" dirty="0" smtClean="0"/>
          </a:p>
          <a:p>
            <a:endParaRPr lang="ru-RU" sz="1400" dirty="0" smtClean="0"/>
          </a:p>
          <a:p>
            <a:endParaRPr lang="ru-RU" sz="1400" dirty="0" smtClean="0"/>
          </a:p>
          <a:p>
            <a:endParaRPr lang="ru-RU" sz="1400" dirty="0" smtClean="0"/>
          </a:p>
          <a:p>
            <a:endParaRPr lang="ru-RU" sz="1400" dirty="0" smtClean="0"/>
          </a:p>
          <a:p>
            <a:endParaRPr lang="ru-RU" sz="1400" dirty="0" smtClean="0"/>
          </a:p>
          <a:p>
            <a:endParaRPr lang="ru-RU" sz="1400" dirty="0" smtClean="0"/>
          </a:p>
          <a:p>
            <a:endParaRPr lang="ru-RU" sz="1400" dirty="0" smtClean="0"/>
          </a:p>
          <a:p>
            <a:endParaRPr lang="ru-RU" sz="1400" dirty="0" smtClean="0"/>
          </a:p>
          <a:p>
            <a:endParaRPr lang="ru-RU" sz="1400" dirty="0" smtClean="0"/>
          </a:p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Фотодокументы, опись 1, д. 300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6715140" y="1785926"/>
            <a:ext cx="2071701" cy="40318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1960-1970 гг.</a:t>
            </a:r>
          </a:p>
          <a:p>
            <a:endParaRPr lang="ru-RU" sz="2000" i="1" dirty="0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Встречи общественности станицы Кавказской с ветеранами Великой Отечественной войны 1941-1945 годов</a:t>
            </a:r>
          </a:p>
          <a:p>
            <a:endParaRPr lang="ru-RU" dirty="0" smtClean="0"/>
          </a:p>
          <a:p>
            <a:endParaRPr lang="ru-RU" dirty="0"/>
          </a:p>
        </p:txBody>
      </p:sp>
      <p:pic>
        <p:nvPicPr>
          <p:cNvPr id="6" name="Рисунок 5" descr="300.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0034" y="1643050"/>
            <a:ext cx="5929354" cy="4133496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FF0000"/>
                </a:solidFill>
              </a:rPr>
              <a:t>Мы помним вас…</a:t>
            </a:r>
            <a:br>
              <a:rPr lang="ru-RU" dirty="0" smtClean="0">
                <a:solidFill>
                  <a:srgbClr val="FF0000"/>
                </a:solidFill>
              </a:rPr>
            </a:br>
            <a:r>
              <a:rPr lang="ru-RU" sz="2200" dirty="0" smtClean="0">
                <a:solidFill>
                  <a:srgbClr val="FF0000"/>
                </a:solidFill>
              </a:rPr>
              <a:t>(выставка архивных фотодокументов , посвященная 80-летию начала Великой Отечественной войны)</a:t>
            </a:r>
            <a:endParaRPr lang="ru-RU" sz="22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5329246" cy="4900634"/>
          </a:xfrm>
        </p:spPr>
        <p:txBody>
          <a:bodyPr>
            <a:normAutofit fontScale="92500" lnSpcReduction="10000"/>
          </a:bodyPr>
          <a:lstStyle/>
          <a:p>
            <a:endParaRPr lang="ru-RU" sz="1400" dirty="0" smtClean="0"/>
          </a:p>
          <a:p>
            <a:endParaRPr lang="ru-RU" sz="1400" dirty="0"/>
          </a:p>
          <a:p>
            <a:endParaRPr lang="ru-RU" sz="1400" dirty="0" smtClean="0"/>
          </a:p>
          <a:p>
            <a:endParaRPr lang="ru-RU" sz="1400" dirty="0"/>
          </a:p>
          <a:p>
            <a:endParaRPr lang="ru-RU" sz="1400" dirty="0" smtClean="0"/>
          </a:p>
          <a:p>
            <a:endParaRPr lang="ru-RU" sz="1400" dirty="0"/>
          </a:p>
          <a:p>
            <a:endParaRPr lang="ru-RU" sz="1400" dirty="0" smtClean="0"/>
          </a:p>
          <a:p>
            <a:endParaRPr lang="ru-RU" sz="1400" dirty="0"/>
          </a:p>
          <a:p>
            <a:endParaRPr lang="ru-RU" sz="1400" dirty="0" smtClean="0"/>
          </a:p>
          <a:p>
            <a:endParaRPr lang="ru-RU" sz="1400" dirty="0"/>
          </a:p>
          <a:p>
            <a:endParaRPr lang="ru-RU" sz="1400" dirty="0" smtClean="0"/>
          </a:p>
          <a:p>
            <a:endParaRPr lang="ru-RU" sz="1400" dirty="0"/>
          </a:p>
          <a:p>
            <a:endParaRPr lang="ru-RU" sz="1400" dirty="0" smtClean="0"/>
          </a:p>
          <a:p>
            <a:endParaRPr lang="ru-RU" sz="1400" dirty="0"/>
          </a:p>
          <a:p>
            <a:endParaRPr lang="ru-RU" sz="1400" dirty="0" smtClean="0"/>
          </a:p>
          <a:p>
            <a:endParaRPr lang="ru-RU" sz="1400" dirty="0"/>
          </a:p>
          <a:p>
            <a:endParaRPr lang="ru-RU" sz="1400" dirty="0" smtClean="0"/>
          </a:p>
          <a:p>
            <a:endParaRPr lang="ru-RU" sz="1400" dirty="0" smtClean="0"/>
          </a:p>
          <a:p>
            <a:endParaRPr lang="ru-RU" sz="1400" dirty="0"/>
          </a:p>
          <a:p>
            <a:endParaRPr lang="ru-RU" sz="1400" dirty="0" smtClean="0"/>
          </a:p>
          <a:p>
            <a:endParaRPr lang="ru-RU" sz="1400" dirty="0"/>
          </a:p>
          <a:p>
            <a:r>
              <a:rPr lang="ru-RU" sz="1500" dirty="0" smtClean="0">
                <a:latin typeface="Times New Roman" pitchFamily="18" charset="0"/>
                <a:cs typeface="Times New Roman" pitchFamily="18" charset="0"/>
              </a:rPr>
              <a:t>Фотодокументы, опись 1, д. 300</a:t>
            </a:r>
            <a:endParaRPr lang="ru-RU" sz="15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6858016" y="1785926"/>
            <a:ext cx="2071702" cy="43088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1960-1970 гг.</a:t>
            </a:r>
          </a:p>
          <a:p>
            <a:endParaRPr lang="ru-RU" sz="2000" i="1" dirty="0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Встречи общественности станицы Кавказской с ветеранами Великой Отечественной войны 1941-1945 годов</a:t>
            </a:r>
          </a:p>
          <a:p>
            <a:endParaRPr lang="ru-RU" dirty="0" smtClean="0"/>
          </a:p>
          <a:p>
            <a:endParaRPr lang="ru-RU" dirty="0" smtClean="0"/>
          </a:p>
          <a:p>
            <a:endParaRPr lang="ru-RU" dirty="0"/>
          </a:p>
        </p:txBody>
      </p:sp>
      <p:pic>
        <p:nvPicPr>
          <p:cNvPr id="5" name="Рисунок 4" descr="300.3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7158" y="1643050"/>
            <a:ext cx="6357982" cy="4429156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FF0000"/>
                </a:solidFill>
              </a:rPr>
              <a:t>Мы помним вас…</a:t>
            </a:r>
            <a:br>
              <a:rPr lang="ru-RU" dirty="0" smtClean="0">
                <a:solidFill>
                  <a:srgbClr val="FF0000"/>
                </a:solidFill>
              </a:rPr>
            </a:br>
            <a:r>
              <a:rPr lang="ru-RU" sz="2200" dirty="0" smtClean="0">
                <a:solidFill>
                  <a:srgbClr val="FF0000"/>
                </a:solidFill>
              </a:rPr>
              <a:t>(выставка архивных фотодокументов , посвященная 80-летию начала Великой Отечественной войны)</a:t>
            </a:r>
            <a:endParaRPr lang="ru-RU" sz="22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5329246" cy="5114948"/>
          </a:xfrm>
        </p:spPr>
        <p:txBody>
          <a:bodyPr>
            <a:normAutofit/>
          </a:bodyPr>
          <a:lstStyle/>
          <a:p>
            <a:endParaRPr lang="ru-RU" sz="1400" dirty="0" smtClean="0"/>
          </a:p>
          <a:p>
            <a:endParaRPr lang="ru-RU" sz="1400" dirty="0"/>
          </a:p>
          <a:p>
            <a:endParaRPr lang="ru-RU" sz="1400" dirty="0" smtClean="0"/>
          </a:p>
          <a:p>
            <a:endParaRPr lang="ru-RU" sz="1400" dirty="0"/>
          </a:p>
          <a:p>
            <a:endParaRPr lang="ru-RU" sz="1400" dirty="0" smtClean="0"/>
          </a:p>
          <a:p>
            <a:endParaRPr lang="ru-RU" sz="1400" dirty="0"/>
          </a:p>
          <a:p>
            <a:endParaRPr lang="ru-RU" sz="1400" dirty="0" smtClean="0"/>
          </a:p>
          <a:p>
            <a:endParaRPr lang="ru-RU" sz="1400" dirty="0"/>
          </a:p>
          <a:p>
            <a:endParaRPr lang="ru-RU" sz="1400" dirty="0" smtClean="0"/>
          </a:p>
          <a:p>
            <a:endParaRPr lang="ru-RU" sz="1400" dirty="0"/>
          </a:p>
          <a:p>
            <a:endParaRPr lang="ru-RU" sz="1400" dirty="0" smtClean="0"/>
          </a:p>
          <a:p>
            <a:endParaRPr lang="ru-RU" sz="1400" dirty="0"/>
          </a:p>
          <a:p>
            <a:endParaRPr lang="ru-RU" sz="1400" dirty="0" smtClean="0"/>
          </a:p>
          <a:p>
            <a:endParaRPr lang="ru-RU" sz="1400" dirty="0"/>
          </a:p>
          <a:p>
            <a:endParaRPr lang="ru-RU" sz="1400" dirty="0" smtClean="0"/>
          </a:p>
          <a:p>
            <a:endParaRPr lang="ru-RU" sz="1400" dirty="0"/>
          </a:p>
          <a:p>
            <a:endParaRPr lang="ru-RU" sz="1400" dirty="0" smtClean="0"/>
          </a:p>
          <a:p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Фотодокументы, опись 1, д. 212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6429388" y="1928802"/>
            <a:ext cx="2357453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1995 год</a:t>
            </a:r>
          </a:p>
          <a:p>
            <a:r>
              <a:rPr lang="ru-RU" sz="2000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r>
              <a:rPr lang="ru-RU" sz="2000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Празднование 50-летия Победы в</a:t>
            </a:r>
            <a:r>
              <a:rPr lang="ru-RU" sz="2000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Великой Отечественной войне 1941-1945 годов в станице Кавказской </a:t>
            </a:r>
            <a:endParaRPr lang="ru-RU" sz="2000" i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 descr="212.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8596" y="1714488"/>
            <a:ext cx="5857916" cy="4214842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323</TotalTime>
  <Words>400</Words>
  <Application>Microsoft Office PowerPoint</Application>
  <PresentationFormat>Экран (4:3)</PresentationFormat>
  <Paragraphs>355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Тема Office</vt:lpstr>
      <vt:lpstr>Мы помним вас… (выставка архивных фотодокументов , посвященная 80-летию начала Великой Отечественной войны)</vt:lpstr>
      <vt:lpstr>Мы помним вас… (выставка архивных фотодокументов , посвященная 80-летию начала Великой Отечественной войны)</vt:lpstr>
      <vt:lpstr>Мы помним вас… (выставка архивных фотодокументов , посвященная 80-летию начала Великой Отечественной войны)</vt:lpstr>
      <vt:lpstr>Мы помним вас… (выставка архивных фотодокументов , посвященная 80-летию начала Великой Отечественной войны)</vt:lpstr>
      <vt:lpstr>Мы помним вас… (выставка архивных фотодокументов , посвященная 80-летию начала Великой Отечественной войны)</vt:lpstr>
      <vt:lpstr>Мы помним вас… (выставка архивных фотодокументов , посвященная 80-летию начала Великой Отечественной войны)</vt:lpstr>
      <vt:lpstr>Мы помним вас… (выставка архивных фотодокументов , посвященная 80-летию начала Великой Отечественной войны)</vt:lpstr>
      <vt:lpstr>Мы помним вас… (выставка архивных фотодокументов , посвященная 80-летию начала Великой Отечественной войны)</vt:lpstr>
      <vt:lpstr>Мы помним вас… (выставка архивных фотодокументов , посвященная 80-летию начала Великой Отечественной войны)</vt:lpstr>
      <vt:lpstr>Мы помним вас… (выставка архивных фотодокументов , посвященная 80-летию начала Великой Отечественной войны)</vt:lpstr>
      <vt:lpstr>Мы помним вас… (выставка архивных фотодокументов , посвященная 80-летию начала Великой Отечественной войны)</vt:lpstr>
      <vt:lpstr>Мы помним вас… (выставка архивных фотодокументов , посвященная 80-летию начала Великой Отечественной войны)</vt:lpstr>
      <vt:lpstr>Мы помним вас… (выставка архивных фотодокументов , посвященная 80-летию начала Великой Отечественной войны)</vt:lpstr>
      <vt:lpstr>Мы помним вас… (выставка архивных фотодокументов , посвященная 80-летию начала Великой Отечественной войны)</vt:lpstr>
      <vt:lpstr>Мы помним вас… (выставка архивных фотодокументов , посвященная 80-летию начала Великой Отечественной войны)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Archiv-PC3</dc:creator>
  <cp:lastModifiedBy>Archiv-PC3</cp:lastModifiedBy>
  <cp:revision>24</cp:revision>
  <dcterms:created xsi:type="dcterms:W3CDTF">2021-06-21T08:40:34Z</dcterms:created>
  <dcterms:modified xsi:type="dcterms:W3CDTF">2021-06-21T14:04:18Z</dcterms:modified>
</cp:coreProperties>
</file>